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BIPARTITE GRAPHS AND ITS APPLICATIONS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					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PRESENTED BY </a:t>
            </a:r>
          </a:p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								SARIKA PAMMI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4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341" y="982132"/>
            <a:ext cx="9763257" cy="130386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FLOW GRAPH TO RESIDUAL NETWORKS :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5362" y="2439586"/>
            <a:ext cx="5543483" cy="37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006" y="982132"/>
            <a:ext cx="10046592" cy="1303867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   		</a:t>
            </a:r>
            <a:r>
              <a:rPr lang="en-US" sz="2000" b="1" dirty="0" smtClean="0"/>
              <a:t> S – A – 1 – T 									S – B – 1 – A – 2 – T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57611" y="3915177"/>
            <a:ext cx="1056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96" y="2408826"/>
            <a:ext cx="3933421" cy="3441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050" y="2434105"/>
            <a:ext cx="3851657" cy="34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1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55" y="798489"/>
            <a:ext cx="7109138" cy="52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2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47" y="2415392"/>
            <a:ext cx="3792560" cy="3460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70" y="982132"/>
            <a:ext cx="9872728" cy="130386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    S – C – 3 – T											S – D – 6 – T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06096" y="3786390"/>
            <a:ext cx="1635617" cy="1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70" y="2415392"/>
            <a:ext cx="4166316" cy="34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0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	</a:t>
            </a:r>
            <a:r>
              <a:rPr lang="en-US" sz="2800" b="1" dirty="0" smtClean="0"/>
              <a:t>S </a:t>
            </a:r>
            <a:r>
              <a:rPr lang="en-US" sz="2800" b="1" dirty="0"/>
              <a:t>– D – 6 – T </a:t>
            </a:r>
            <a:r>
              <a:rPr lang="en-US" sz="2800" b="1" dirty="0" smtClean="0"/>
              <a:t>									S – E – 5 – T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12913" y="3915177"/>
            <a:ext cx="11590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87" y="2419752"/>
            <a:ext cx="3881773" cy="3456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965" y="2419752"/>
            <a:ext cx="4202135" cy="34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8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68" y="982132"/>
            <a:ext cx="9840530" cy="130386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RESULTANT MAXIMUM MATCHING GRAPH 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17817" y="3786389"/>
            <a:ext cx="1455313" cy="38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7" y="2439584"/>
            <a:ext cx="4507605" cy="3436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81" y="2439584"/>
            <a:ext cx="1874815" cy="343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46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63" y="1197734"/>
            <a:ext cx="10020835" cy="135919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APPLICATIONS 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2556932"/>
            <a:ext cx="9601196" cy="3318936"/>
          </a:xfrm>
        </p:spPr>
        <p:txBody>
          <a:bodyPr/>
          <a:lstStyle/>
          <a:p>
            <a:r>
              <a:rPr lang="en-US" dirty="0" smtClean="0"/>
              <a:t>Scheduling problems such as assigning M jobs to a machine with N time slots with constraints such as certain jobs can be performed only during some particular time slots. What may be the maximum number of jobs that can be performed in a day.</a:t>
            </a:r>
          </a:p>
          <a:p>
            <a:r>
              <a:rPr lang="en-US" dirty="0" smtClean="0"/>
              <a:t>In real world : scheduling the Advertisements.</a:t>
            </a:r>
          </a:p>
          <a:p>
            <a:r>
              <a:rPr lang="en-US" dirty="0" smtClean="0"/>
              <a:t>Scheduling the trains on the tracks.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0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				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CONCLUSION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			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			ANY QUERRIES ???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					</a:t>
            </a:r>
            <a:endParaRPr lang="en-US" sz="4000" b="1" dirty="0"/>
          </a:p>
        </p:txBody>
      </p:sp>
      <p:sp>
        <p:nvSpPr>
          <p:cNvPr id="4" name="Smiley Face 3"/>
          <p:cNvSpPr/>
          <p:nvPr/>
        </p:nvSpPr>
        <p:spPr>
          <a:xfrm>
            <a:off x="4932608" y="4340180"/>
            <a:ext cx="1455313" cy="940158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8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OUTLINE 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BIPARTITE GRAPH </a:t>
            </a:r>
          </a:p>
          <a:p>
            <a:r>
              <a:rPr lang="en-US" dirty="0" smtClean="0"/>
              <a:t>PROBLEMS IN BIPARTITE GRAPH</a:t>
            </a:r>
          </a:p>
          <a:p>
            <a:r>
              <a:rPr lang="en-US" dirty="0" smtClean="0"/>
              <a:t>PROBLEM DEFINITION</a:t>
            </a:r>
          </a:p>
          <a:p>
            <a:r>
              <a:rPr lang="en-US" dirty="0" smtClean="0"/>
              <a:t>EXAMPLE TO SOLVE</a:t>
            </a:r>
          </a:p>
          <a:p>
            <a:r>
              <a:rPr lang="en-US" dirty="0" smtClean="0"/>
              <a:t>APPLICATIONS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0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54" y="995011"/>
            <a:ext cx="10149623" cy="130386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INTRODUCTION 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7" y="2490671"/>
            <a:ext cx="9969319" cy="3318936"/>
          </a:xfrm>
        </p:spPr>
        <p:txBody>
          <a:bodyPr/>
          <a:lstStyle/>
          <a:p>
            <a:r>
              <a:rPr lang="en-US" sz="2000" b="1" dirty="0" smtClean="0"/>
              <a:t>BIPARTITE GRAPH :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		</a:t>
            </a:r>
            <a:r>
              <a:rPr lang="en-US" sz="2000" dirty="0" smtClean="0"/>
              <a:t>A graph G = (U,V,E) whose vertices can be divided in to two disjoint sets U and V such that every edge connects a vertex in U to one in V.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50" name="Picture 26" descr="https://upload.wikimedia.org/wikipedia/commons/thumb/e/e8/Simple-bipartite-graph.svg/2000px-Simple-bipartite-grap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61" y="3670479"/>
            <a:ext cx="4020728" cy="264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9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85" y="982132"/>
            <a:ext cx="10033713" cy="130386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PROBLEMS IN BIPARTITE MATCHING: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5" y="2395469"/>
            <a:ext cx="10033712" cy="4043967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Testing </a:t>
            </a:r>
            <a:r>
              <a:rPr lang="en-US" sz="2000" b="1" dirty="0" err="1" smtClean="0"/>
              <a:t>Bipartiteness</a:t>
            </a:r>
            <a:r>
              <a:rPr lang="en-US" sz="2000" b="1" dirty="0" smtClean="0"/>
              <a:t>: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Matching: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	A matching M of a graph G=(V,E) is a set of edges of 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/>
              <a:t> such that no two edges in M share a common vertex.</a:t>
            </a:r>
          </a:p>
          <a:p>
            <a:r>
              <a:rPr lang="en-US" sz="2000" b="1" dirty="0" smtClean="0"/>
              <a:t>Maximum matching problem: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dirty="0" smtClean="0"/>
              <a:t>A matching is said to be maximum if any edge is added to it such that every edge has one end point in X and other end point in 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06" y="2935654"/>
            <a:ext cx="1543050" cy="1262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836" y="2831073"/>
            <a:ext cx="1485900" cy="1367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430" y="4029075"/>
            <a:ext cx="25050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3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0" y="982132"/>
            <a:ext cx="9866288" cy="130386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PROBLEM DEFINITION 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maximum flow in a flow network from a single source s to a single sink t.</a:t>
            </a:r>
          </a:p>
          <a:p>
            <a:endParaRPr lang="en-US" dirty="0" smtClean="0"/>
          </a:p>
          <a:p>
            <a:r>
              <a:rPr lang="en-US" b="1" dirty="0" smtClean="0"/>
              <a:t>Example :</a:t>
            </a:r>
          </a:p>
          <a:p>
            <a:pPr lvl="1"/>
            <a:r>
              <a:rPr lang="en-US" dirty="0" smtClean="0"/>
              <a:t>Finding the maximum number of trucks we can send out a location according to road map with different road capacities.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4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15" y="982132"/>
            <a:ext cx="9930683" cy="130386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BIPARTITE MAXIMUM MATCHING 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15" y="2472744"/>
            <a:ext cx="6415155" cy="3403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INPUT 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U and V are the vertex sets with E no. of edges.</a:t>
            </a:r>
          </a:p>
          <a:p>
            <a:pPr marL="0" indent="0">
              <a:buNone/>
            </a:pPr>
            <a:r>
              <a:rPr lang="en-US" sz="2000" b="1" dirty="0" smtClean="0"/>
              <a:t>Matching 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 c E is said to be a matching if </a:t>
            </a:r>
            <a:r>
              <a:rPr lang="en-US" sz="2000" dirty="0" err="1" smtClean="0"/>
              <a:t>atmost</a:t>
            </a:r>
            <a:r>
              <a:rPr lang="en-US" sz="2000" dirty="0" smtClean="0"/>
              <a:t> one edge from M is incident on any vertex in U or V.</a:t>
            </a:r>
          </a:p>
          <a:p>
            <a:pPr marL="0" indent="0">
              <a:buNone/>
            </a:pPr>
            <a:r>
              <a:rPr lang="en-US" sz="2000" b="1" dirty="0" smtClean="0"/>
              <a:t>Output 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Matching of Maximum size.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070" y="2472744"/>
            <a:ext cx="3617488" cy="350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1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19" y="969253"/>
            <a:ext cx="9982198" cy="130386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EXAMPLE :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7" y="2511380"/>
            <a:ext cx="2949262" cy="359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380" y="2511380"/>
            <a:ext cx="2575775" cy="35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0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20" y="982132"/>
            <a:ext cx="9750378" cy="130386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GRAPHS USED 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220" y="2421227"/>
            <a:ext cx="9750377" cy="369623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Flow </a:t>
            </a:r>
            <a:r>
              <a:rPr lang="en-US" b="1" dirty="0" err="1" smtClean="0"/>
              <a:t>nework</a:t>
            </a:r>
            <a:r>
              <a:rPr lang="en-US" b="1" dirty="0" smtClean="0"/>
              <a:t> (G):</a:t>
            </a:r>
          </a:p>
          <a:p>
            <a:pPr lvl="1"/>
            <a:r>
              <a:rPr lang="en-US" dirty="0" smtClean="0"/>
              <a:t>Simple Directed graph</a:t>
            </a:r>
          </a:p>
          <a:p>
            <a:pPr lvl="1"/>
            <a:r>
              <a:rPr lang="en-US" dirty="0" smtClean="0"/>
              <a:t>1 source s 1 sink t</a:t>
            </a:r>
          </a:p>
          <a:p>
            <a:pPr lvl="1"/>
            <a:r>
              <a:rPr lang="en-US" dirty="0" smtClean="0"/>
              <a:t>Non negative capacity edge </a:t>
            </a:r>
          </a:p>
          <a:p>
            <a:r>
              <a:rPr lang="en-US" b="1" dirty="0" smtClean="0"/>
              <a:t>Residual graph (Gf):</a:t>
            </a:r>
          </a:p>
          <a:p>
            <a:pPr lvl="1"/>
            <a:r>
              <a:rPr lang="en-US" dirty="0" smtClean="0"/>
              <a:t>only edges from G can still have flow </a:t>
            </a:r>
          </a:p>
          <a:p>
            <a:pPr lvl="1"/>
            <a:r>
              <a:rPr lang="en-US" dirty="0" smtClean="0"/>
              <a:t>Added edges : reverse edges to decrease flow</a:t>
            </a:r>
          </a:p>
          <a:p>
            <a:r>
              <a:rPr lang="en-US" b="1" dirty="0" smtClean="0"/>
              <a:t>Augmenting paths (p):</a:t>
            </a:r>
          </a:p>
          <a:p>
            <a:pPr lvl="1"/>
            <a:r>
              <a:rPr lang="en-US" dirty="0" smtClean="0"/>
              <a:t>path from s to t in GF</a:t>
            </a:r>
          </a:p>
          <a:p>
            <a:pPr lvl="1"/>
            <a:r>
              <a:rPr lang="en-US" dirty="0" smtClean="0"/>
              <a:t>Residual capacity = smallest capacity of edges of p</a:t>
            </a:r>
          </a:p>
        </p:txBody>
      </p:sp>
    </p:spTree>
    <p:extLst>
      <p:ext uri="{BB962C8B-B14F-4D97-AF65-F5344CB8AC3E}">
        <p14:creationId xmlns:p14="http://schemas.microsoft.com/office/powerpoint/2010/main" val="321875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25" y="982132"/>
            <a:ext cx="9814773" cy="130386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BIPARTITE GRAPH TO FLOW GRAPH :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61" y="2421228"/>
            <a:ext cx="8036416" cy="38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7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564</TotalTime>
  <Words>247</Words>
  <Application>Microsoft Office PowerPoint</Application>
  <PresentationFormat>Widescreen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BIPARTITE GRAPHS AND ITS APPLICATIONS </vt:lpstr>
      <vt:lpstr>OUTLINE :</vt:lpstr>
      <vt:lpstr>INTRODUCTION :</vt:lpstr>
      <vt:lpstr>PROBLEMS IN BIPARTITE MATCHING:</vt:lpstr>
      <vt:lpstr>PROBLEM DEFINITION :</vt:lpstr>
      <vt:lpstr>BIPARTITE MAXIMUM MATCHING :</vt:lpstr>
      <vt:lpstr>EXAMPLE :</vt:lpstr>
      <vt:lpstr>GRAPHS USED :</vt:lpstr>
      <vt:lpstr>BIPARTITE GRAPH TO FLOW GRAPH :</vt:lpstr>
      <vt:lpstr>FLOW GRAPH TO RESIDUAL NETWORKS :</vt:lpstr>
      <vt:lpstr>      S – A – 1 – T          S – B – 1 – A – 2 – T </vt:lpstr>
      <vt:lpstr>.</vt:lpstr>
      <vt:lpstr>    S – C – 3 – T           S – D – 6 – T </vt:lpstr>
      <vt:lpstr> S – D – 6 – T          S – E – 5 – T </vt:lpstr>
      <vt:lpstr>RESULTANT MAXIMUM MATCHING GRAPH :</vt:lpstr>
      <vt:lpstr>APPLICATIONS :</vt:lpstr>
      <vt:lpstr>.</vt:lpstr>
      <vt:lpstr>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BIPARTITE GRAPHS AND ITS APPLICATIONS</dc:title>
  <dc:creator>Sarika pammi</dc:creator>
  <cp:lastModifiedBy>Sarika pammi</cp:lastModifiedBy>
  <cp:revision>19</cp:revision>
  <dcterms:created xsi:type="dcterms:W3CDTF">2016-04-18T05:10:32Z</dcterms:created>
  <dcterms:modified xsi:type="dcterms:W3CDTF">2016-04-18T14:35:15Z</dcterms:modified>
</cp:coreProperties>
</file>