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56" r:id="rId2"/>
    <p:sldId id="284" r:id="rId3"/>
    <p:sldId id="285" r:id="rId4"/>
    <p:sldId id="300" r:id="rId5"/>
    <p:sldId id="286" r:id="rId6"/>
    <p:sldId id="287" r:id="rId7"/>
    <p:sldId id="288" r:id="rId8"/>
    <p:sldId id="289" r:id="rId9"/>
    <p:sldId id="290" r:id="rId10"/>
    <p:sldId id="291" r:id="rId11"/>
    <p:sldId id="293" r:id="rId12"/>
    <p:sldId id="294" r:id="rId13"/>
    <p:sldId id="295" r:id="rId14"/>
    <p:sldId id="296" r:id="rId15"/>
    <p:sldId id="297" r:id="rId16"/>
    <p:sldId id="299" r:id="rId17"/>
    <p:sldId id="298" r:id="rId18"/>
    <p:sldId id="292" r:id="rId19"/>
    <p:sldId id="303" r:id="rId20"/>
    <p:sldId id="311" r:id="rId21"/>
    <p:sldId id="306" r:id="rId22"/>
    <p:sldId id="310" r:id="rId23"/>
    <p:sldId id="305" r:id="rId24"/>
    <p:sldId id="312" r:id="rId25"/>
    <p:sldId id="307" r:id="rId26"/>
    <p:sldId id="301" r:id="rId27"/>
    <p:sldId id="302" r:id="rId28"/>
    <p:sldId id="304" r:id="rId29"/>
    <p:sldId id="308" r:id="rId30"/>
    <p:sldId id="309" r:id="rId3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" y="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A15A5A9-D6F5-1349-A9E3-7A0B2E0A57F4}" type="datetimeFigureOut">
              <a:rPr lang="en-US"/>
              <a:pPr>
                <a:defRPr/>
              </a:pPr>
              <a:t>2/25/14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CC4B026-C01D-2444-BB6C-6F3553863D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182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2F5B7F0-D69B-D743-897F-AA3D75D06CC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BD36FB7-2D6D-6646-82DA-8BAAC8CA3711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B6E1ECC-43F4-DE49-98A5-8AFC8F3E050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56373D-5B89-BD46-9308-5DD0E2C8D862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A5C034-B311-9949-81BF-3028AE5047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616AA8-C946-5746-B7B9-618F51508D6B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CE804EF-0E09-FD40-863E-89E784240A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F100DC9-6C2E-B64C-865D-4EEE55AF19BD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87AFF78-165A-B749-92C1-41799FD4AE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524F6B4-7193-3B49-AD79-22C5E4FDC46D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87C86E2-FDCE-1642-949D-D393BF9417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D2F3D7F-DC40-4743-91BF-9C6807AC4890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C5D6A4-5A33-3741-A20A-78AF53156F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6ABE333-7339-6740-AE07-0F95D5090481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B5EACCD-2BB6-D440-A840-ACF2CC2D50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BA3097-91E4-3140-B8FC-5B90AE9ED5FE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249CB2-55AF-794F-BBA4-9E1161B917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5BA3B6-606F-CA4C-8036-3E5479C35D3E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EB72C7B-67E4-C746-996B-DC8E700FF0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406ABC51-ACE9-0042-8A23-CF5C80EFE205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B18EC4-57E1-5141-993A-185B81FDFE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E3C0A01-1BBE-A540-AC9D-FB37C51632F4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0B7C7FA-69D2-924C-9D93-FE07F61A47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2646D04-1C5A-1647-8B1C-BE1457A9305B}" type="datetimeFigureOut">
              <a:rPr lang="en-US" smtClean="0"/>
              <a:pPr>
                <a:defRPr/>
              </a:pPr>
              <a:t>2/25/14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320018-AC5A-2B42-92E5-5D649D6DC6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kent.edu/~xchang/files/hadoop-eclipse-plugin-0.20.203.0.jar" TargetMode="Externa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hael-noll.com/tutorials/running-hadoop-on-ubuntu-linux-single-node-cluster/" TargetMode="External"/><Relationship Id="rId4" Type="http://schemas.openxmlformats.org/officeDocument/2006/relationships/hyperlink" Target="http://snap.stanford.edu/class/cs246-2011/hw_files/hadoop_install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adoop.apache.org/common/docs/r0.20.2/quickstart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ikihow.com/Install-Oracle-Java-on-Ubuntu-Linux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mirrors.sonic.net/apache/hadoop/common/hadoop-1.2.1/hadoop-1.2.1-bin.tar.gz" TargetMode="External"/><Relationship Id="rId4" Type="http://schemas.openxmlformats.org/officeDocument/2006/relationships/hyperlink" Target="http://www.cs.kent.edu/~xchang/jdk-7u45-linux-x64.gz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kent.edu/~xchang/.bashrc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ubuntu@ec2-54-213-238-245.us-west-2.compute.amazonaws.com:/home/ubuntu/hadoop-1.2.1/conf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54.213.238.245:50070/dfshealth.jsp" TargetMode="External"/><Relationship Id="rId3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adoop.apache.org/core/releases.html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adoop.apache.org/docs/r0.23.10/hadoop-project-dist/hadoop-common/SingleNodeSetup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ocalhost:50070" TargetMode="External"/><Relationship Id="rId3" Type="http://schemas.openxmlformats.org/officeDocument/2006/relationships/hyperlink" Target="http://localhost:5003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Running Hadoop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Create an input directory in HDFS</a:t>
            </a:r>
          </a:p>
          <a:p>
            <a:r>
              <a:rPr lang="en-US" dirty="0">
                <a:latin typeface="Calibri" charset="0"/>
              </a:rPr>
              <a:t>Run </a:t>
            </a:r>
            <a:r>
              <a:rPr lang="en-US" dirty="0" err="1">
                <a:latin typeface="Calibri" charset="0"/>
              </a:rPr>
              <a:t>wordcount</a:t>
            </a:r>
            <a:r>
              <a:rPr lang="en-US" dirty="0">
                <a:latin typeface="Calibri" charset="0"/>
              </a:rPr>
              <a:t> example</a:t>
            </a:r>
          </a:p>
          <a:p>
            <a:pPr lvl="1"/>
            <a:r>
              <a:rPr lang="en-US" dirty="0" err="1">
                <a:latin typeface="Calibri" charset="0"/>
              </a:rPr>
              <a:t>hadoop</a:t>
            </a:r>
            <a:r>
              <a:rPr lang="en-US" dirty="0">
                <a:latin typeface="Calibri" charset="0"/>
              </a:rPr>
              <a:t> jar hadoop-examples-0.20.203.0.jar </a:t>
            </a:r>
            <a:r>
              <a:rPr lang="en-US" dirty="0" err="1">
                <a:latin typeface="Calibri" charset="0"/>
              </a:rPr>
              <a:t>wordcount</a:t>
            </a:r>
            <a:r>
              <a:rPr lang="en-US" dirty="0">
                <a:latin typeface="Calibri" charset="0"/>
              </a:rPr>
              <a:t> /user/</a:t>
            </a:r>
            <a:r>
              <a:rPr lang="en-US" dirty="0" err="1">
                <a:latin typeface="Calibri" charset="0"/>
              </a:rPr>
              <a:t>jin</a:t>
            </a:r>
            <a:r>
              <a:rPr lang="en-US" dirty="0">
                <a:latin typeface="Calibri" charset="0"/>
              </a:rPr>
              <a:t>/input  /user/</a:t>
            </a:r>
            <a:r>
              <a:rPr lang="en-US" dirty="0" err="1">
                <a:latin typeface="Calibri" charset="0"/>
              </a:rPr>
              <a:t>jin</a:t>
            </a:r>
            <a:r>
              <a:rPr lang="en-US" dirty="0">
                <a:latin typeface="Calibri" charset="0"/>
              </a:rPr>
              <a:t>/</a:t>
            </a:r>
            <a:r>
              <a:rPr lang="en-US" dirty="0" err="1">
                <a:latin typeface="Calibri" charset="0"/>
              </a:rPr>
              <a:t>ouput</a:t>
            </a:r>
            <a:endParaRPr lang="en-US" dirty="0">
              <a:latin typeface="Calibri" charset="0"/>
            </a:endParaRPr>
          </a:p>
          <a:p>
            <a:r>
              <a:rPr lang="en-US" dirty="0">
                <a:latin typeface="Calibri" charset="0"/>
              </a:rPr>
              <a:t>Check output directory</a:t>
            </a:r>
          </a:p>
          <a:p>
            <a:pPr lvl="1"/>
            <a:r>
              <a:rPr lang="en-US" dirty="0" err="1">
                <a:latin typeface="Calibri" charset="0"/>
              </a:rPr>
              <a:t>hadoop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fs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lsr</a:t>
            </a:r>
            <a:r>
              <a:rPr lang="en-US" dirty="0">
                <a:latin typeface="Calibri" charset="0"/>
              </a:rPr>
              <a:t> /user/</a:t>
            </a:r>
            <a:r>
              <a:rPr lang="en-US" dirty="0" err="1">
                <a:latin typeface="Calibri" charset="0"/>
              </a:rPr>
              <a:t>jin</a:t>
            </a:r>
            <a:r>
              <a:rPr lang="en-US" dirty="0">
                <a:latin typeface="Calibri" charset="0"/>
              </a:rPr>
              <a:t>/</a:t>
            </a:r>
            <a:r>
              <a:rPr lang="en-US" dirty="0" err="1">
                <a:latin typeface="Calibri" charset="0"/>
              </a:rPr>
              <a:t>ouput</a:t>
            </a:r>
            <a:endParaRPr lang="en-US" dirty="0">
              <a:latin typeface="Calibri" charset="0"/>
            </a:endParaRPr>
          </a:p>
          <a:p>
            <a:pPr lvl="1"/>
            <a:r>
              <a:rPr lang="en-US" dirty="0">
                <a:latin typeface="Calibri" charset="0"/>
              </a:rPr>
              <a:t>http://localhost:50070</a:t>
            </a:r>
          </a:p>
        </p:txBody>
      </p:sp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Run WordCount	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   1.You can download the </a:t>
            </a:r>
            <a:r>
              <a:rPr lang="en-US" sz="2000" dirty="0" err="1" smtClean="0"/>
              <a:t>Hadoop</a:t>
            </a:r>
            <a:r>
              <a:rPr lang="en-US" sz="2000" dirty="0" smtClean="0"/>
              <a:t> </a:t>
            </a:r>
            <a:r>
              <a:rPr lang="en-US" sz="2000" dirty="0" err="1" smtClean="0"/>
              <a:t>plugin</a:t>
            </a:r>
            <a:r>
              <a:rPr lang="en-US" sz="2000" dirty="0" smtClean="0"/>
              <a:t> for Eclipse from </a:t>
            </a:r>
            <a:r>
              <a:rPr lang="en-US" sz="2000" dirty="0" smtClean="0">
                <a:hlinkClick r:id="rId2"/>
              </a:rPr>
              <a:t>http://www.cs.kent.edu/~xchang/files/hadoop-eclipse-plugin-0.20.203.0.jar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2.And then drag and drop it into </a:t>
            </a:r>
            <a:r>
              <a:rPr lang="en-US" sz="2000" dirty="0" err="1" smtClean="0"/>
              <a:t>plugins</a:t>
            </a:r>
            <a:r>
              <a:rPr lang="en-US" sz="2000" dirty="0" smtClean="0"/>
              <a:t> folder of your eclipse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3. Then Start your eclipse you should be able to see the elephant icon on the right upper corner which is Map/Reduce Perspective, activate it.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Eclipse </a:t>
            </a:r>
            <a:r>
              <a:rPr lang="en-US" dirty="0" err="1" smtClean="0"/>
              <a:t>Plugin</a:t>
            </a:r>
            <a:endParaRPr lang="en-US" dirty="0"/>
          </a:p>
        </p:txBody>
      </p:sp>
      <p:pic>
        <p:nvPicPr>
          <p:cNvPr id="798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5478" y="4938623"/>
            <a:ext cx="30861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Now you should be able to create a Map/Reduce Project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Eclipse </a:t>
            </a:r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80898" name="AutoShape 2" descr="Inline image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0" name="AutoShape 4" descr="Inline image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2" name="AutoShape 6" descr="Inline image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090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9475" y="1963738"/>
            <a:ext cx="421005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879475" y="3290888"/>
            <a:ext cx="1444625" cy="376237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And configure your DFS in the tab lies in lower section</a:t>
            </a:r>
          </a:p>
          <a:p>
            <a:pPr>
              <a:buNone/>
            </a:pPr>
            <a:r>
              <a:rPr lang="en-US" sz="2000" dirty="0" smtClean="0"/>
              <a:t>Click the New </a:t>
            </a:r>
            <a:r>
              <a:rPr lang="en-US" sz="2000" dirty="0" err="1" smtClean="0"/>
              <a:t>Hadoop</a:t>
            </a:r>
            <a:r>
              <a:rPr lang="en-US" sz="2000" dirty="0" smtClean="0"/>
              <a:t> Location button on the right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Eclipse </a:t>
            </a:r>
            <a:r>
              <a:rPr lang="en-US" dirty="0" err="1" smtClean="0"/>
              <a:t>Plugin</a:t>
            </a:r>
            <a:endParaRPr lang="en-US" dirty="0"/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" y="2390775"/>
            <a:ext cx="805815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7848600" y="2390775"/>
            <a:ext cx="352425" cy="376237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sz="1800" dirty="0" smtClean="0"/>
              <a:t>Name your location and fill out the rest of text boxes like below in the case of local single node</a:t>
            </a:r>
          </a:p>
          <a:p>
            <a:pPr>
              <a:buNone/>
            </a:pPr>
            <a:r>
              <a:rPr lang="en-US" sz="1800" dirty="0" smtClean="0"/>
              <a:t>   After successes connection you should be able to see the figure on the right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Eclipse </a:t>
            </a:r>
            <a:r>
              <a:rPr lang="en-US" dirty="0" err="1" smtClean="0"/>
              <a:t>Plugin</a:t>
            </a:r>
            <a:endParaRPr lang="en-US" dirty="0"/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3926" y="2859469"/>
            <a:ext cx="3143250" cy="3033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38700" y="2859469"/>
            <a:ext cx="2904130" cy="3033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After you have done project</a:t>
            </a:r>
          </a:p>
          <a:p>
            <a:pPr>
              <a:buNone/>
            </a:pPr>
            <a:r>
              <a:rPr lang="en-US" sz="2000" dirty="0" smtClean="0"/>
              <a:t>Right Click -&gt; Export -&gt; Jar</a:t>
            </a:r>
          </a:p>
          <a:p>
            <a:pPr>
              <a:buNone/>
            </a:pPr>
            <a:r>
              <a:rPr lang="en-US" sz="2000" dirty="0" smtClean="0"/>
              <a:t>And then configure the JAR Export panel like below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Export Your Own Jar</a:t>
            </a:r>
            <a:endParaRPr lang="en-US" dirty="0"/>
          </a:p>
        </p:txBody>
      </p:sp>
      <p:pic>
        <p:nvPicPr>
          <p:cNvPr id="962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6989" y="2719389"/>
            <a:ext cx="3073608" cy="3633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But the path format will be different from the parameter you use on command line.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So you need put the URL like this</a:t>
            </a:r>
          </a:p>
          <a:p>
            <a:pPr lvl="1">
              <a:buNone/>
            </a:pPr>
            <a:r>
              <a:rPr lang="en-US" sz="1400" dirty="0" smtClean="0"/>
              <a:t>Path input=new Path("hdfs://localhost:9000/user/xchang/input");</a:t>
            </a:r>
          </a:p>
          <a:p>
            <a:pPr lvl="1">
              <a:buNone/>
            </a:pPr>
            <a:r>
              <a:rPr lang="en-US" sz="1400" dirty="0" smtClean="0"/>
              <a:t>Path output=new Path("hdfs://localhost:9000/user/xchang/output");</a:t>
            </a:r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r>
              <a:rPr lang="en-US" sz="1400" dirty="0" smtClean="0"/>
              <a:t>But a </a:t>
            </a:r>
            <a:r>
              <a:rPr lang="en-US" sz="1400" dirty="0" smtClean="0">
                <a:solidFill>
                  <a:schemeClr val="accent2"/>
                </a:solidFill>
              </a:rPr>
              <a:t>WRONG FS </a:t>
            </a:r>
            <a:r>
              <a:rPr lang="en-US" sz="1400" dirty="0" smtClean="0"/>
              <a:t>error will happen when you try to operate on the DFS in this way.</a:t>
            </a:r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r>
              <a:rPr lang="en-US" sz="1400" dirty="0" err="1" smtClean="0"/>
              <a:t>FileSystem</a:t>
            </a:r>
            <a:r>
              <a:rPr lang="en-US" sz="1400" dirty="0" smtClean="0"/>
              <a:t> </a:t>
            </a:r>
            <a:r>
              <a:rPr lang="en-US" sz="1400" dirty="0" err="1" smtClean="0"/>
              <a:t>fs</a:t>
            </a:r>
            <a:r>
              <a:rPr lang="en-US" sz="1400" dirty="0" smtClean="0"/>
              <a:t> = </a:t>
            </a:r>
            <a:r>
              <a:rPr lang="en-US" sz="1400" dirty="0" err="1" smtClean="0"/>
              <a:t>FileSystem.get</a:t>
            </a:r>
            <a:r>
              <a:rPr lang="en-US" sz="1400" dirty="0" smtClean="0"/>
              <a:t>(conf);</a:t>
            </a:r>
          </a:p>
          <a:p>
            <a:pPr lvl="1">
              <a:buNone/>
            </a:pPr>
            <a:r>
              <a:rPr lang="en-US" sz="1400" dirty="0" err="1" smtClean="0"/>
              <a:t>fs.delete</a:t>
            </a:r>
            <a:r>
              <a:rPr lang="en-US" sz="1400" dirty="0" smtClean="0"/>
              <a:t>(new Path("hdfs://localhost:9000/user/xchang/output"), true);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You Can Test On Eclipse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To set the path on DFS</a:t>
            </a:r>
          </a:p>
          <a:p>
            <a:pPr>
              <a:buNone/>
            </a:pPr>
            <a:r>
              <a:rPr lang="en-US" sz="2000" dirty="0" smtClean="0"/>
              <a:t>1.Load your configure files to Configuration instance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800" dirty="0" smtClean="0"/>
              <a:t>2. Then you can specify the relative path on the DFS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You Can Test On Eclipse</a:t>
            </a:r>
            <a:endParaRPr lang="en-US" dirty="0"/>
          </a:p>
        </p:txBody>
      </p:sp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0" y="2447925"/>
            <a:ext cx="65722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0" y="4084922"/>
            <a:ext cx="4638675" cy="245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665" y="1299038"/>
            <a:ext cx="8229600" cy="4525963"/>
          </a:xfrm>
        </p:spPr>
        <p:txBody>
          <a:bodyPr/>
          <a:lstStyle/>
          <a:p>
            <a:r>
              <a:rPr lang="en-US" dirty="0">
                <a:hlinkClick r:id="rId2"/>
              </a:rPr>
              <a:t>http://hadoop.apache.org/common/docs/r0.20.2/</a:t>
            </a:r>
            <a:r>
              <a:rPr lang="en-US" dirty="0" smtClean="0">
                <a:hlinkClick r:id="rId2"/>
              </a:rPr>
              <a:t>quickstart.html</a:t>
            </a:r>
            <a:endParaRPr lang="en-US" dirty="0"/>
          </a:p>
          <a:p>
            <a:r>
              <a:rPr lang="en-US" dirty="0">
                <a:hlinkClick r:id="rId3"/>
              </a:rPr>
              <a:t>http://oreilly.com/other-programming/excerpts/hadoop-tdg/installing-apache-hadoop.html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://www.michael-noll.com/tutorials/running-hadoop-on-ubuntu-linux-single-node-cluster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i="1" dirty="0" smtClean="0">
                <a:hlinkClick r:id="rId4"/>
              </a:rPr>
              <a:t>http://snap.</a:t>
            </a:r>
            <a:r>
              <a:rPr lang="en-US" b="1" i="1" dirty="0" smtClean="0">
                <a:hlinkClick r:id="rId4"/>
              </a:rPr>
              <a:t>stanford</a:t>
            </a:r>
            <a:r>
              <a:rPr lang="en-US" i="1" dirty="0" smtClean="0">
                <a:hlinkClick r:id="rId4"/>
              </a:rPr>
              <a:t>.edu</a:t>
            </a:r>
            <a:r>
              <a:rPr lang="en-US" i="1" dirty="0">
                <a:hlinkClick r:id="rId4"/>
              </a:rPr>
              <a:t>/class/cs246-2011/hw_files/</a:t>
            </a:r>
            <a:r>
              <a:rPr lang="en-US" b="1" i="1" dirty="0" smtClean="0">
                <a:hlinkClick r:id="rId4"/>
              </a:rPr>
              <a:t>hadoop</a:t>
            </a:r>
            <a:r>
              <a:rPr lang="en-US" i="1" dirty="0" smtClean="0">
                <a:hlinkClick r:id="rId4"/>
              </a:rPr>
              <a:t>_install.pdf</a:t>
            </a:r>
            <a:endParaRPr lang="en-US" i="1" dirty="0" smtClean="0"/>
          </a:p>
          <a:p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903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Group Port number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3679" y="2129028"/>
            <a:ext cx="1205467" cy="359549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Oval 5"/>
          <p:cNvSpPr/>
          <p:nvPr/>
        </p:nvSpPr>
        <p:spPr>
          <a:xfrm>
            <a:off x="1192729" y="5000625"/>
            <a:ext cx="1097479" cy="3941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5163" y="2129028"/>
            <a:ext cx="3781425" cy="14573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Oval 7"/>
          <p:cNvSpPr/>
          <p:nvPr/>
        </p:nvSpPr>
        <p:spPr>
          <a:xfrm>
            <a:off x="3243263" y="2205228"/>
            <a:ext cx="1862137" cy="3941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43263" y="3989070"/>
            <a:ext cx="3729037" cy="202311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285750" y="1600200"/>
            <a:ext cx="8642350" cy="4525963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Platforms: Unix and on Windows. </a:t>
            </a:r>
          </a:p>
          <a:p>
            <a:pPr lvl="1"/>
            <a:r>
              <a:rPr lang="en-US" dirty="0">
                <a:latin typeface="Calibri" charset="0"/>
              </a:rPr>
              <a:t>Linux: the only supported production platform.</a:t>
            </a:r>
          </a:p>
          <a:p>
            <a:pPr lvl="1"/>
            <a:r>
              <a:rPr lang="en-US" dirty="0">
                <a:latin typeface="Calibri" charset="0"/>
              </a:rPr>
              <a:t>Other variants of Unix, like Mac OS X: run </a:t>
            </a:r>
            <a:r>
              <a:rPr lang="en-US" dirty="0" err="1">
                <a:latin typeface="Calibri" charset="0"/>
              </a:rPr>
              <a:t>Hadoop</a:t>
            </a:r>
            <a:r>
              <a:rPr lang="en-US" dirty="0">
                <a:latin typeface="Calibri" charset="0"/>
              </a:rPr>
              <a:t> for development.</a:t>
            </a:r>
          </a:p>
          <a:p>
            <a:pPr lvl="1"/>
            <a:r>
              <a:rPr lang="en-US" dirty="0">
                <a:latin typeface="Calibri" charset="0"/>
              </a:rPr>
              <a:t>Windows + </a:t>
            </a:r>
            <a:r>
              <a:rPr lang="en-US" dirty="0" err="1">
                <a:latin typeface="Calibri" charset="0"/>
              </a:rPr>
              <a:t>Cygwin</a:t>
            </a:r>
            <a:r>
              <a:rPr lang="en-US" dirty="0">
                <a:latin typeface="Calibri" charset="0"/>
              </a:rPr>
              <a:t>: development platform (</a:t>
            </a:r>
            <a:r>
              <a:rPr lang="en-US" dirty="0" err="1">
                <a:latin typeface="Calibri" charset="0"/>
              </a:rPr>
              <a:t>openssh</a:t>
            </a:r>
            <a:r>
              <a:rPr lang="en-US" dirty="0">
                <a:latin typeface="Calibri" charset="0"/>
              </a:rPr>
              <a:t>)</a:t>
            </a:r>
          </a:p>
          <a:p>
            <a:r>
              <a:rPr lang="en-US" dirty="0">
                <a:latin typeface="Calibri" charset="0"/>
              </a:rPr>
              <a:t>Java 6 </a:t>
            </a:r>
          </a:p>
          <a:p>
            <a:pPr lvl="1"/>
            <a:r>
              <a:rPr lang="en-US" dirty="0">
                <a:latin typeface="Calibri" charset="0"/>
              </a:rPr>
              <a:t>Java 1.6.x (aka 6.0.x aka 6) is recommended for running </a:t>
            </a:r>
            <a:r>
              <a:rPr lang="en-US" dirty="0" err="1">
                <a:latin typeface="Calibri" charset="0"/>
              </a:rPr>
              <a:t>Hadoop</a:t>
            </a:r>
            <a:r>
              <a:rPr lang="en-US" dirty="0" smtClean="0">
                <a:latin typeface="Calibri" charset="0"/>
              </a:rPr>
              <a:t>.</a:t>
            </a:r>
          </a:p>
          <a:p>
            <a:pPr lvl="1"/>
            <a:r>
              <a:rPr lang="en-US" dirty="0" smtClean="0">
                <a:hlinkClick r:id="rId2"/>
              </a:rPr>
              <a:t>http://www.wikihow.com/Install-Oracle-Java-on-Ubuntu-Linux</a:t>
            </a:r>
            <a:endParaRPr lang="en-US" dirty="0">
              <a:latin typeface="Calibri" charset="0"/>
            </a:endParaRPr>
          </a:p>
        </p:txBody>
      </p:sp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libri" charset="0"/>
              </a:rPr>
              <a:t>Hadoop</a:t>
            </a:r>
            <a:r>
              <a:rPr lang="en-US" dirty="0">
                <a:latin typeface="Calibri" charset="0"/>
              </a:rPr>
              <a:t> Platforms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Group Port number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0" y="2076450"/>
            <a:ext cx="34861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1466849" y="2686050"/>
            <a:ext cx="847726" cy="371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8225" y="2076450"/>
            <a:ext cx="182880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EC2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00289"/>
            <a:ext cx="3590925" cy="297668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2925" y="2438400"/>
            <a:ext cx="3752850" cy="1981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2925" y="4662614"/>
            <a:ext cx="2486025" cy="15525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Oval 6"/>
          <p:cNvSpPr/>
          <p:nvPr/>
        </p:nvSpPr>
        <p:spPr>
          <a:xfrm>
            <a:off x="695325" y="3933825"/>
            <a:ext cx="1352550" cy="4857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33950" y="3476625"/>
            <a:ext cx="2247900" cy="352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52925" y="5257927"/>
            <a:ext cx="1123950" cy="5332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AMI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" y="2238375"/>
            <a:ext cx="3819525" cy="11906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3425" y="3714750"/>
            <a:ext cx="4381500" cy="990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43575" y="3814763"/>
            <a:ext cx="1409700" cy="7715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instance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5325" y="2038350"/>
            <a:ext cx="7610475" cy="23812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Oval 4"/>
          <p:cNvSpPr/>
          <p:nvPr/>
        </p:nvSpPr>
        <p:spPr>
          <a:xfrm>
            <a:off x="3686175" y="2733675"/>
            <a:ext cx="695326" cy="371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2033588"/>
            <a:ext cx="6667500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863" y="4835716"/>
            <a:ext cx="64008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Upload the private key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314575"/>
            <a:ext cx="31718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1762125" y="2400300"/>
            <a:ext cx="990600" cy="371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5263" y="2400300"/>
            <a:ext cx="3519633" cy="2214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5162550" y="2771775"/>
            <a:ext cx="447675" cy="238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572250" y="4338447"/>
            <a:ext cx="828675" cy="238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914400" y="5740591"/>
            <a:ext cx="5657850" cy="2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23850"/>
            <a:ext cx="8229600" cy="635317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5900" dirty="0" smtClean="0"/>
              <a:t>Setup Master and Slave</a:t>
            </a:r>
            <a:endParaRPr lang="en-US" sz="21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err="1" smtClean="0"/>
              <a:t>sudo</a:t>
            </a:r>
            <a:r>
              <a:rPr lang="en-US" sz="1600" dirty="0" smtClean="0"/>
              <a:t> </a:t>
            </a:r>
            <a:r>
              <a:rPr lang="en-US" sz="1600" dirty="0" err="1" smtClean="0"/>
              <a:t>wget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2"/>
              </a:rPr>
              <a:t>www.cs.kent.edu/~xchang/.bashrc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err="1" smtClean="0"/>
              <a:t>sudo</a:t>
            </a:r>
            <a:r>
              <a:rPr lang="en-US" sz="1600" dirty="0" smtClean="0"/>
              <a:t> </a:t>
            </a:r>
            <a:r>
              <a:rPr lang="en-US" sz="1600" dirty="0" err="1" smtClean="0"/>
              <a:t>mv</a:t>
            </a:r>
            <a:r>
              <a:rPr lang="en-US" sz="1600" dirty="0" smtClean="0"/>
              <a:t> .bashrc.1 .</a:t>
            </a:r>
            <a:r>
              <a:rPr lang="en-US" sz="1600" dirty="0" err="1" smtClean="0"/>
              <a:t>bashrc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exit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err="1" smtClean="0"/>
              <a:t>sudo</a:t>
            </a:r>
            <a:r>
              <a:rPr lang="en-US" sz="1600" dirty="0" smtClean="0"/>
              <a:t> </a:t>
            </a:r>
            <a:r>
              <a:rPr lang="en-US" sz="1600" dirty="0" err="1" smtClean="0"/>
              <a:t>wget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3"/>
              </a:rPr>
              <a:t>http://mirrors.sonic.net/apache/hadoop/common/hadoop-1.2.1/hadoop-1.2.1-bin.tar.gz</a:t>
            </a:r>
            <a:endParaRPr lang="en-US" sz="16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tar </a:t>
            </a:r>
            <a:r>
              <a:rPr lang="en-US" dirty="0" err="1" smtClean="0"/>
              <a:t>xzf</a:t>
            </a:r>
            <a:r>
              <a:rPr lang="en-US" dirty="0" smtClean="0"/>
              <a:t> hadoop-1.2.1-bin.tar.gz hadoop-1.2.1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cd</a:t>
            </a:r>
            <a:r>
              <a:rPr lang="en-US" dirty="0" smtClean="0"/>
              <a:t> /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sudo</a:t>
            </a:r>
            <a:r>
              <a:rPr lang="en-US" dirty="0" smtClean="0"/>
              <a:t> </a:t>
            </a:r>
            <a:r>
              <a:rPr lang="en-US" dirty="0" err="1" smtClean="0"/>
              <a:t>mkdir</a:t>
            </a:r>
            <a:r>
              <a:rPr lang="en-US" dirty="0" smtClean="0"/>
              <a:t> -p /</a:t>
            </a:r>
            <a:r>
              <a:rPr lang="en-US" dirty="0" err="1" smtClean="0"/>
              <a:t>usr</a:t>
            </a:r>
            <a:r>
              <a:rPr lang="en-US" dirty="0" smtClean="0"/>
              <a:t>/local/java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cd</a:t>
            </a:r>
            <a:r>
              <a:rPr lang="en-US" dirty="0" smtClean="0"/>
              <a:t> /</a:t>
            </a:r>
            <a:r>
              <a:rPr lang="en-US" dirty="0" err="1" smtClean="0"/>
              <a:t>usr</a:t>
            </a:r>
            <a:r>
              <a:rPr lang="en-US" dirty="0" smtClean="0"/>
              <a:t>/local/java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sudo</a:t>
            </a:r>
            <a:r>
              <a:rPr lang="en-US" sz="2000" dirty="0" smtClean="0"/>
              <a:t> </a:t>
            </a:r>
            <a:r>
              <a:rPr lang="en-US" sz="2000" dirty="0" err="1" smtClean="0"/>
              <a:t>wget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4"/>
              </a:rPr>
              <a:t>www.cs.kent.edu/~xchang/jdk-7u45-linux-x64.gz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dirty="0" err="1" smtClean="0"/>
              <a:t>sudo</a:t>
            </a:r>
            <a:r>
              <a:rPr lang="en-US" dirty="0" smtClean="0"/>
              <a:t> tar </a:t>
            </a:r>
            <a:r>
              <a:rPr lang="en-US" dirty="0" err="1" smtClean="0"/>
              <a:t>xvzf</a:t>
            </a:r>
            <a:r>
              <a:rPr lang="en-US" dirty="0" smtClean="0"/>
              <a:t> jdk-7u45-linux-x64.gz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cd</a:t>
            </a:r>
            <a:r>
              <a:rPr lang="en-US" dirty="0" smtClean="0"/>
              <a:t> $HADOOP_HOME/conf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Change conf/masters and conf/slaves on both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cd</a:t>
            </a:r>
            <a:r>
              <a:rPr lang="en-US" dirty="0" smtClean="0"/>
              <a:t> $HADOOP_HOME/conf</a:t>
            </a:r>
          </a:p>
          <a:p>
            <a:pPr>
              <a:buNone/>
            </a:pPr>
            <a:r>
              <a:rPr lang="en-US" dirty="0" err="1" smtClean="0"/>
              <a:t>nano</a:t>
            </a:r>
            <a:r>
              <a:rPr lang="en-US" dirty="0" smtClean="0"/>
              <a:t> masters</a:t>
            </a:r>
          </a:p>
          <a:p>
            <a:pPr>
              <a:buNone/>
            </a:pPr>
            <a:r>
              <a:rPr lang="en-US" dirty="0" err="1" smtClean="0"/>
              <a:t>nano</a:t>
            </a:r>
            <a:r>
              <a:rPr lang="en-US" dirty="0" smtClean="0"/>
              <a:t> slaves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200" u="sng" dirty="0" smtClean="0"/>
              <a:t>/home/</a:t>
            </a:r>
            <a:r>
              <a:rPr lang="en-US" sz="2200" u="sng" dirty="0" err="1" smtClean="0"/>
              <a:t>ubuntu</a:t>
            </a:r>
            <a:r>
              <a:rPr lang="en-US" sz="2200" u="sng" dirty="0" smtClean="0"/>
              <a:t>/hadoop-1.0.3/conf/core-site.xml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&lt;configuration&gt;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&lt;property&gt;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&lt;name&gt;fs.default.name&lt;/name&gt;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&lt;value&gt;hdfs://ec2-107-20-118-109.compute-1.amazonaws.com:9000&lt;/value&gt;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&lt;/property&gt;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&lt;/configuration&gt;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u="sng" dirty="0" smtClean="0"/>
              <a:t>/home/</a:t>
            </a:r>
            <a:r>
              <a:rPr lang="en-US" sz="2000" u="sng" dirty="0" err="1" smtClean="0"/>
              <a:t>ubuntu</a:t>
            </a:r>
            <a:r>
              <a:rPr lang="en-US" sz="2000" u="sng" dirty="0" smtClean="0"/>
              <a:t>/hadoop-1.0.3/conf/hdfs-site.xml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&lt;configuration&gt;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&lt;property&gt;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		   &lt;name&gt;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dfs.replication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&lt;/name&gt; 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	      &lt;value&gt;1&lt;/value&gt;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&lt;/property&gt;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&lt;/configuration&gt;</a:t>
            </a:r>
          </a:p>
          <a:p>
            <a:pPr>
              <a:buNone/>
            </a:pPr>
            <a:r>
              <a:rPr lang="en-US" sz="2000" u="sng" dirty="0" smtClean="0"/>
              <a:t>/home/</a:t>
            </a:r>
            <a:r>
              <a:rPr lang="en-US" sz="2000" u="sng" dirty="0" err="1" smtClean="0"/>
              <a:t>ubuntu</a:t>
            </a:r>
            <a:r>
              <a:rPr lang="en-US" sz="2000" u="sng" dirty="0" smtClean="0"/>
              <a:t>/hadoop-1.0.3/conf/mapred-site.xml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&lt;configuration&gt;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&lt;property&gt;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		  &lt;name&gt;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mapred.job.tracker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&lt;/name&gt;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		  &lt;value&gt;ec2-107-22-78-136.compute-1.amazonaws.com:54311&lt;/value&gt;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&lt;/property&gt;</a:t>
            </a:r>
          </a:p>
          <a:p>
            <a:pPr lvl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&lt;/configuration&gt;</a:t>
            </a:r>
          </a:p>
          <a:p>
            <a:pPr lvl="1">
              <a:buNone/>
            </a:pPr>
            <a:endParaRPr lang="en-US" sz="1100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endParaRPr lang="en-US" sz="11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Spread the configuration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/home/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ubuntu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/.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ssh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chmod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400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id_rsa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cd</a:t>
            </a:r>
            <a:r>
              <a:rPr lang="en-US" sz="1800" dirty="0" smtClean="0"/>
              <a:t> $HADOOP_HOME/conf 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scp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  <a:hlinkClick r:id="rId2"/>
              </a:rPr>
              <a:t>ubuntu@</a:t>
            </a:r>
            <a:r>
              <a:rPr lang="en-US" sz="1800" dirty="0" smtClean="0">
                <a:hlinkClick r:id="rId2"/>
              </a:rPr>
              <a:t>ec2-54-213-238-245.us-west-2.compute.amazonaws.com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  <a:hlinkClick r:id="rId2"/>
              </a:rPr>
              <a:t>:/home/</a:t>
            </a: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  <a:hlinkClick r:id="rId2"/>
              </a:rPr>
              <a:t>ubuntu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  <a:hlinkClick r:id="rId2"/>
              </a:rPr>
              <a:t>/hadoop-1.2.1/conf</a:t>
            </a:r>
            <a:endParaRPr lang="en-US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hadoop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namenode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-format</a:t>
            </a:r>
            <a:endParaRPr lang="en-US" sz="1800" dirty="0" smtClean="0"/>
          </a:p>
          <a:p>
            <a:pPr>
              <a:buNone/>
            </a:pPr>
            <a:r>
              <a:rPr lang="en-US" dirty="0" smtClean="0"/>
              <a:t>start-dfs.sh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28674" y="2085975"/>
            <a:ext cx="76485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Check status</a:t>
            </a:r>
          </a:p>
          <a:p>
            <a:pPr>
              <a:buNone/>
            </a:pPr>
            <a:r>
              <a:rPr lang="en-US" dirty="0" err="1" smtClean="0"/>
              <a:t>Jps</a:t>
            </a:r>
            <a:r>
              <a:rPr lang="en-US" dirty="0" smtClean="0"/>
              <a:t> on Masters and slave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http://54.213.238.245:50070/dfshealth.jsp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When things are correct you can see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not go and check logs under </a:t>
            </a:r>
            <a:r>
              <a:rPr lang="en-US" dirty="0" err="1" smtClean="0"/>
              <a:t>hadoop</a:t>
            </a:r>
            <a:r>
              <a:rPr lang="en-US" dirty="0" smtClean="0"/>
              <a:t> folder</a:t>
            </a:r>
          </a:p>
          <a:p>
            <a:pPr>
              <a:buNone/>
            </a:pPr>
            <a:r>
              <a:rPr lang="en-US" dirty="0" smtClean="0"/>
              <a:t>If no logs at all check Master and Slave connections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188" y="3676650"/>
            <a:ext cx="3286125" cy="6381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763" y="1600200"/>
            <a:ext cx="8885237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ea typeface="+mn-ea"/>
                <a:cs typeface="+mn-cs"/>
              </a:rPr>
              <a:t>1. </a:t>
            </a:r>
            <a:r>
              <a:rPr lang="en-US" dirty="0" smtClean="0">
                <a:ea typeface="+mn-ea"/>
                <a:cs typeface="+mn-cs"/>
              </a:rPr>
              <a:t>Download a stable version of </a:t>
            </a: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  <a:hlinkClick r:id="rId2"/>
              </a:rPr>
              <a:t>http://hadoop.apache.org/core/releases.html</a:t>
            </a:r>
            <a:endParaRPr lang="en-US" sz="2000" dirty="0" smtClean="0">
              <a:ea typeface="+mn-ea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ea typeface="+mn-ea"/>
                <a:cs typeface="+mn-cs"/>
              </a:rPr>
              <a:t>2.</a:t>
            </a:r>
            <a:r>
              <a:rPr lang="en-US" dirty="0" smtClean="0">
                <a:ea typeface="+mn-ea"/>
                <a:cs typeface="+mn-cs"/>
              </a:rPr>
              <a:t>Untar the </a:t>
            </a: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file: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</a:rPr>
              <a:t>tar </a:t>
            </a:r>
            <a:r>
              <a:rPr lang="en-US" sz="2000" dirty="0" err="1" smtClean="0">
                <a:ea typeface="+mn-ea"/>
              </a:rPr>
              <a:t>xvfz</a:t>
            </a:r>
            <a:r>
              <a:rPr lang="en-US" sz="2000" dirty="0" smtClean="0">
                <a:ea typeface="+mn-ea"/>
              </a:rPr>
              <a:t> hadoop-0.20.2.tar.gz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ea typeface="+mn-ea"/>
                <a:cs typeface="+mn-cs"/>
              </a:rPr>
              <a:t>3.</a:t>
            </a:r>
            <a:r>
              <a:rPr lang="en-US" dirty="0" smtClean="0">
                <a:ea typeface="+mn-ea"/>
                <a:cs typeface="+mn-cs"/>
              </a:rPr>
              <a:t>JAVA_HOME at </a:t>
            </a: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/conf/hadoop-env.sh: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</a:rPr>
              <a:t>Mac OS: /System/Library/Frameworks/</a:t>
            </a:r>
            <a:r>
              <a:rPr lang="en-US" sz="2000" dirty="0" err="1" smtClean="0">
                <a:ea typeface="+mn-ea"/>
              </a:rPr>
              <a:t>JavaVM.framework</a:t>
            </a:r>
            <a:r>
              <a:rPr lang="en-US" sz="2000" dirty="0" smtClean="0">
                <a:ea typeface="+mn-ea"/>
              </a:rPr>
              <a:t>/Versions/1.6.0/Home (/Library/Java/Home)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</a:rPr>
              <a:t>Linux: which java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ea typeface="+mn-ea"/>
                <a:cs typeface="+mn-cs"/>
              </a:rPr>
              <a:t>4.</a:t>
            </a:r>
            <a:r>
              <a:rPr lang="en-US" dirty="0" smtClean="0">
                <a:ea typeface="+mn-ea"/>
                <a:cs typeface="+mn-cs"/>
              </a:rPr>
              <a:t>Environment Variables: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</a:rPr>
              <a:t>export PATH=$PATH:$HADOOP_HOME/bin</a:t>
            </a:r>
          </a:p>
        </p:txBody>
      </p:sp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Hadoop Installation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Run The Jar</a:t>
            </a:r>
          </a:p>
          <a:p>
            <a:pPr>
              <a:buNone/>
            </a:pPr>
            <a:r>
              <a:rPr lang="en-US" sz="1800" dirty="0" err="1" smtClean="0"/>
              <a:t>hadoop</a:t>
            </a:r>
            <a:r>
              <a:rPr lang="en-US" sz="1800" dirty="0" smtClean="0"/>
              <a:t> </a:t>
            </a:r>
            <a:r>
              <a:rPr lang="en-US" sz="1800" dirty="0" err="1" smtClean="0"/>
              <a:t>fs</a:t>
            </a:r>
            <a:r>
              <a:rPr lang="en-US" sz="1800" dirty="0" smtClean="0"/>
              <a:t> –</a:t>
            </a:r>
            <a:r>
              <a:rPr lang="en-US" sz="1800" dirty="0" err="1" smtClean="0"/>
              <a:t>mkdir</a:t>
            </a:r>
            <a:r>
              <a:rPr lang="en-US" sz="1800" dirty="0" smtClean="0"/>
              <a:t> input</a:t>
            </a:r>
          </a:p>
          <a:p>
            <a:pPr>
              <a:buNone/>
            </a:pPr>
            <a:r>
              <a:rPr lang="en-US" sz="1800" dirty="0" err="1" smtClean="0"/>
              <a:t>hadoop</a:t>
            </a:r>
            <a:r>
              <a:rPr lang="en-US" sz="1800" dirty="0" smtClean="0"/>
              <a:t> </a:t>
            </a:r>
            <a:r>
              <a:rPr lang="en-US" sz="1800" dirty="0" err="1" smtClean="0"/>
              <a:t>fs</a:t>
            </a:r>
            <a:r>
              <a:rPr lang="en-US" sz="1800" dirty="0" smtClean="0"/>
              <a:t> –</a:t>
            </a:r>
            <a:r>
              <a:rPr lang="en-US" sz="1800" dirty="0" err="1" smtClean="0"/>
              <a:t>mkdir</a:t>
            </a:r>
            <a:r>
              <a:rPr lang="en-US" sz="1800" dirty="0" smtClean="0"/>
              <a:t> output</a:t>
            </a:r>
          </a:p>
          <a:p>
            <a:pPr>
              <a:buNone/>
            </a:pPr>
            <a:r>
              <a:rPr lang="en-US" sz="1600" dirty="0" err="1" smtClean="0"/>
              <a:t>hadoop</a:t>
            </a:r>
            <a:r>
              <a:rPr lang="en-US" sz="1600" dirty="0" smtClean="0"/>
              <a:t> </a:t>
            </a:r>
            <a:r>
              <a:rPr lang="en-US" sz="1600" dirty="0" err="1" smtClean="0"/>
              <a:t>fs</a:t>
            </a:r>
            <a:r>
              <a:rPr lang="en-US" sz="1600" dirty="0" smtClean="0"/>
              <a:t> –put /</a:t>
            </a:r>
            <a:r>
              <a:rPr lang="en-US" sz="1600" dirty="0" err="1" smtClean="0"/>
              <a:t>folderOnServer</a:t>
            </a:r>
            <a:r>
              <a:rPr lang="en-US" sz="1600" dirty="0" smtClean="0"/>
              <a:t>/</a:t>
            </a:r>
            <a:r>
              <a:rPr lang="en-US" sz="1600" dirty="0" err="1" smtClean="0"/>
              <a:t>yourfileName</a:t>
            </a:r>
            <a:r>
              <a:rPr lang="en-US" sz="1600" dirty="0" smtClean="0"/>
              <a:t> /input/</a:t>
            </a:r>
            <a:r>
              <a:rPr lang="en-US" sz="1600" dirty="0" err="1" smtClean="0"/>
              <a:t>inputFileName</a:t>
            </a:r>
            <a:endParaRPr lang="en-US" sz="1600" dirty="0" smtClean="0"/>
          </a:p>
          <a:p>
            <a:pPr>
              <a:buNone/>
            </a:pPr>
            <a:r>
              <a:rPr lang="en-US" sz="1600" dirty="0" err="1" smtClean="0"/>
              <a:t>hadoop</a:t>
            </a:r>
            <a:r>
              <a:rPr lang="en-US" sz="1600" dirty="0" smtClean="0"/>
              <a:t> jar wordcount.jar </a:t>
            </a:r>
            <a:r>
              <a:rPr lang="en-US" sz="1600" dirty="0" err="1" smtClean="0"/>
              <a:t>WordCount</a:t>
            </a:r>
            <a:r>
              <a:rPr lang="en-US" sz="1600" dirty="0" smtClean="0"/>
              <a:t> /input/output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on EC2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" y="3359341"/>
            <a:ext cx="434420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  Or you can do</a:t>
            </a:r>
            <a:endParaRPr lang="en-US" sz="28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gedit</a:t>
            </a:r>
            <a:r>
              <a:rPr lang="en-US" sz="2000" dirty="0" smtClean="0"/>
              <a:t> ~/.</a:t>
            </a:r>
            <a:r>
              <a:rPr lang="en-US" sz="2000" dirty="0" err="1" smtClean="0"/>
              <a:t>bashrc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bashrc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dirty="0" smtClean="0"/>
              <a:t>is the file that is executed when you open a terminal window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And paste the stuff below</a:t>
            </a:r>
            <a:endParaRPr lang="en-US" sz="2000" dirty="0" smtClean="0"/>
          </a:p>
          <a:p>
            <a:pPr>
              <a:buNone/>
            </a:pPr>
            <a:r>
              <a:rPr lang="en-US" sz="1600" dirty="0" smtClean="0"/>
              <a:t>   # JAVA HOME directory setup</a:t>
            </a:r>
            <a:br>
              <a:rPr lang="en-US" sz="1600" dirty="0" smtClean="0"/>
            </a:br>
            <a:r>
              <a:rPr lang="en-US" sz="1600" dirty="0" smtClean="0"/>
              <a:t>export JAVA_HOME="/</a:t>
            </a:r>
            <a:r>
              <a:rPr lang="en-US" sz="1600" dirty="0" err="1" smtClean="0"/>
              <a:t>usr</a:t>
            </a:r>
            <a:r>
              <a:rPr lang="en-US" sz="1600" dirty="0" smtClean="0"/>
              <a:t>/local/java/jdk1.7.0_45"</a:t>
            </a:r>
            <a:br>
              <a:rPr lang="en-US" sz="1600" dirty="0" smtClean="0"/>
            </a:br>
            <a:r>
              <a:rPr lang="en-US" sz="1600" dirty="0" smtClean="0"/>
              <a:t>PATH="$PATH:$JAVA_HOME/bin"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export HADOOP_HOME="/hadoop-1.2.1"</a:t>
            </a:r>
            <a:br>
              <a:rPr lang="en-US" sz="1600" dirty="0" smtClean="0"/>
            </a:br>
            <a:r>
              <a:rPr lang="en-US" sz="1600" dirty="0" smtClean="0"/>
              <a:t>PATH=$PATH:$HADOOP_HOME/bin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export PATH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Then restart the terminal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libri" charset="0"/>
              </a:rPr>
              <a:t>Hadoop</a:t>
            </a:r>
            <a:r>
              <a:rPr lang="en-US" dirty="0" smtClean="0">
                <a:latin typeface="Calibri" charset="0"/>
              </a:rPr>
              <a:t> Platforms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Standalone (or local) mode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There are no daemons running and everything runs in a single JVM. Standalone mode is suitable for running </a:t>
            </a:r>
            <a:r>
              <a:rPr lang="en-US" dirty="0" err="1" smtClean="0">
                <a:ea typeface="+mn-ea"/>
              </a:rPr>
              <a:t>MapReduce</a:t>
            </a:r>
            <a:r>
              <a:rPr lang="en-US" dirty="0" smtClean="0">
                <a:ea typeface="+mn-ea"/>
              </a:rPr>
              <a:t> programs during development, since it is easy to test and debug them.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Pseudo-distributed mode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The </a:t>
            </a: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daemons run on the local machine, thus simulating a cluster on a small scale.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Fully distributed mode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The </a:t>
            </a: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daemons run on a cluster of machines.</a:t>
            </a:r>
          </a:p>
        </p:txBody>
      </p:sp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Hadoop Modes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7588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sz="1900" dirty="0" smtClean="0">
                <a:hlinkClick r:id="rId2"/>
              </a:rPr>
              <a:t>http://hadoop.apache.org/docs/r0.23.10/hadoop-project-</a:t>
            </a:r>
          </a:p>
          <a:p>
            <a:pPr>
              <a:buNone/>
              <a:defRPr/>
            </a:pPr>
            <a:r>
              <a:rPr lang="en-US" sz="1900" dirty="0" smtClean="0">
                <a:hlinkClick r:id="rId2"/>
              </a:rPr>
              <a:t>dist/</a:t>
            </a:r>
            <a:r>
              <a:rPr lang="en-US" sz="1900" dirty="0" err="1" smtClean="0">
                <a:hlinkClick r:id="rId2"/>
              </a:rPr>
              <a:t>hadoop</a:t>
            </a:r>
            <a:r>
              <a:rPr lang="en-US" sz="1900" dirty="0" smtClean="0">
                <a:hlinkClick r:id="rId2"/>
              </a:rPr>
              <a:t>-common/SingleNodeSetup.html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Create an RSA key to be used by </a:t>
            </a: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when </a:t>
            </a:r>
            <a:r>
              <a:rPr lang="en-US" dirty="0" err="1" smtClean="0">
                <a:ea typeface="+mn-ea"/>
                <a:cs typeface="+mn-cs"/>
              </a:rPr>
              <a:t>ssh’ing</a:t>
            </a:r>
            <a:r>
              <a:rPr lang="en-US" dirty="0" smtClean="0">
                <a:ea typeface="+mn-ea"/>
                <a:cs typeface="+mn-cs"/>
              </a:rPr>
              <a:t> to </a:t>
            </a:r>
            <a:r>
              <a:rPr lang="en-US" dirty="0" err="1" smtClean="0">
                <a:ea typeface="+mn-ea"/>
                <a:cs typeface="+mn-cs"/>
              </a:rPr>
              <a:t>Localhost</a:t>
            </a:r>
            <a:r>
              <a:rPr lang="en-US" dirty="0" smtClean="0">
                <a:ea typeface="+mn-ea"/>
                <a:cs typeface="+mn-cs"/>
              </a:rPr>
              <a:t>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ssh-keygen</a:t>
            </a:r>
            <a:r>
              <a:rPr lang="en-US" dirty="0" smtClean="0">
                <a:ea typeface="+mn-ea"/>
              </a:rPr>
              <a:t> -t </a:t>
            </a:r>
            <a:r>
              <a:rPr lang="en-US" dirty="0" err="1" smtClean="0">
                <a:ea typeface="+mn-ea"/>
              </a:rPr>
              <a:t>rsa</a:t>
            </a:r>
            <a:r>
              <a:rPr lang="en-US" dirty="0" smtClean="0">
                <a:ea typeface="+mn-ea"/>
              </a:rPr>
              <a:t> -P ""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cat ~/.</a:t>
            </a:r>
            <a:r>
              <a:rPr lang="en-US" dirty="0" err="1" smtClean="0">
                <a:ea typeface="+mn-ea"/>
              </a:rPr>
              <a:t>ssh</a:t>
            </a:r>
            <a:r>
              <a:rPr lang="en-US" dirty="0" smtClean="0">
                <a:ea typeface="+mn-ea"/>
              </a:rPr>
              <a:t>/id_rsa.pub &gt;&gt; ~/.</a:t>
            </a:r>
            <a:r>
              <a:rPr lang="en-US" dirty="0" err="1" smtClean="0">
                <a:ea typeface="+mn-ea"/>
              </a:rPr>
              <a:t>ssh</a:t>
            </a:r>
            <a:r>
              <a:rPr lang="en-US" dirty="0" smtClean="0">
                <a:ea typeface="+mn-ea"/>
              </a:rPr>
              <a:t>/</a:t>
            </a:r>
            <a:r>
              <a:rPr lang="en-US" dirty="0" err="1" smtClean="0">
                <a:ea typeface="+mn-ea"/>
              </a:rPr>
              <a:t>authorized_keys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ssh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localhost</a:t>
            </a:r>
            <a:r>
              <a:rPr lang="en-US" dirty="0" smtClean="0">
                <a:ea typeface="+mn-ea"/>
              </a:rPr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Configuration Files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Core-site.xml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Mapredu-site.xml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Hdfs-site.xml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Masters/Slaves: </a:t>
            </a:r>
            <a:r>
              <a:rPr lang="en-US" dirty="0" err="1" smtClean="0">
                <a:ea typeface="+mn-ea"/>
              </a:rPr>
              <a:t>localhost</a:t>
            </a: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Pseudo Distributed Mode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ChangeArrowheads="1"/>
          </p:cNvSpPr>
          <p:nvPr/>
        </p:nvSpPr>
        <p:spPr bwMode="auto">
          <a:xfrm>
            <a:off x="584079" y="1695891"/>
            <a:ext cx="3634238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conf/hdfs-site.xml:</a:t>
            </a:r>
          </a:p>
          <a:p>
            <a:r>
              <a:rPr lang="en-US" dirty="0" smtClean="0"/>
              <a:t>&lt;configuration&gt; </a:t>
            </a:r>
          </a:p>
          <a:p>
            <a:r>
              <a:rPr lang="en-US" dirty="0" smtClean="0"/>
              <a:t>&lt;property&gt;</a:t>
            </a:r>
          </a:p>
          <a:p>
            <a:r>
              <a:rPr lang="en-US" dirty="0" smtClean="0"/>
              <a:t> &lt;name&gt;</a:t>
            </a:r>
            <a:r>
              <a:rPr lang="en-US" dirty="0" err="1" smtClean="0"/>
              <a:t>dfs.replication</a:t>
            </a:r>
            <a:r>
              <a:rPr lang="en-US" dirty="0" smtClean="0"/>
              <a:t>&lt;/name&gt; </a:t>
            </a:r>
          </a:p>
          <a:p>
            <a:r>
              <a:rPr lang="en-US" dirty="0" smtClean="0"/>
              <a:t>&lt;value&gt;1&lt;/value&gt;</a:t>
            </a:r>
          </a:p>
          <a:p>
            <a:r>
              <a:rPr lang="en-US" dirty="0" smtClean="0"/>
              <a:t> &lt;/property&gt; </a:t>
            </a:r>
          </a:p>
          <a:p>
            <a:r>
              <a:rPr lang="en-US" dirty="0" smtClean="0"/>
              <a:t>&lt;/configuration&gt;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conf/mapred-site.xml:</a:t>
            </a:r>
          </a:p>
          <a:p>
            <a:r>
              <a:rPr lang="en-US" dirty="0" smtClean="0"/>
              <a:t>&lt;configuration&gt;</a:t>
            </a:r>
          </a:p>
          <a:p>
            <a:r>
              <a:rPr lang="en-US" dirty="0" smtClean="0"/>
              <a:t> &lt;property&gt; </a:t>
            </a:r>
          </a:p>
          <a:p>
            <a:r>
              <a:rPr lang="en-US" dirty="0" smtClean="0"/>
              <a:t>&lt;name&gt;</a:t>
            </a:r>
            <a:r>
              <a:rPr lang="en-US" dirty="0" err="1" smtClean="0"/>
              <a:t>mapred.job.tracker</a:t>
            </a:r>
            <a:r>
              <a:rPr lang="en-US" dirty="0" smtClean="0"/>
              <a:t>&lt;/name&gt; </a:t>
            </a:r>
          </a:p>
          <a:p>
            <a:r>
              <a:rPr lang="en-US" dirty="0" smtClean="0"/>
              <a:t>&lt;value&gt;localhost:9001&lt;/value&gt;</a:t>
            </a:r>
          </a:p>
          <a:p>
            <a:r>
              <a:rPr lang="en-US" dirty="0" smtClean="0"/>
              <a:t> &lt;/property&gt;</a:t>
            </a:r>
          </a:p>
          <a:p>
            <a:r>
              <a:rPr lang="en-US" dirty="0" smtClean="0"/>
              <a:t> &lt;/configuration&gt;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21854" y="1630389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conf/core-site.xml:</a:t>
            </a:r>
          </a:p>
          <a:p>
            <a:r>
              <a:rPr lang="en-US" sz="2000" dirty="0" smtClean="0"/>
              <a:t>&lt;configuration&gt;</a:t>
            </a:r>
          </a:p>
          <a:p>
            <a:r>
              <a:rPr lang="en-US" sz="2000" dirty="0" smtClean="0"/>
              <a:t> &lt;property&gt; </a:t>
            </a:r>
          </a:p>
          <a:p>
            <a:r>
              <a:rPr lang="en-US" sz="2000" dirty="0" smtClean="0"/>
              <a:t>&lt;name&gt;</a:t>
            </a:r>
            <a:r>
              <a:rPr lang="en-US" sz="2000" dirty="0" err="1" smtClean="0"/>
              <a:t>fs.defaultFS</a:t>
            </a:r>
            <a:r>
              <a:rPr lang="en-US" sz="2000" dirty="0" smtClean="0"/>
              <a:t>&lt;/name&gt; &lt;value&gt;hdfs://localhost:9000&lt;/value&gt; &lt;/property&gt;</a:t>
            </a:r>
          </a:p>
          <a:p>
            <a:r>
              <a:rPr lang="en-US" sz="2000" dirty="0" smtClean="0"/>
              <a:t> &lt;/configuration&gt;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alibri" charset="0"/>
              </a:rPr>
              <a:t>Configuration Files</a:t>
            </a:r>
            <a:endParaRPr lang="en-US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namenode</a:t>
            </a:r>
            <a:r>
              <a:rPr lang="en-US" dirty="0" smtClean="0">
                <a:ea typeface="+mn-ea"/>
                <a:cs typeface="+mn-cs"/>
              </a:rPr>
              <a:t> –format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bin/star-all.sh (start-dfs.sh/start-mapred.sh)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bin/stop-</a:t>
            </a:r>
            <a:r>
              <a:rPr lang="en-US" dirty="0" err="1" smtClean="0">
                <a:ea typeface="+mn-ea"/>
                <a:cs typeface="+mn-cs"/>
              </a:rPr>
              <a:t>all.sh</a:t>
            </a: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Web-based UI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  <a:hlinkClick r:id="rId2"/>
              </a:rPr>
              <a:t>http://localhost:50070</a:t>
            </a:r>
            <a:r>
              <a:rPr lang="en-US" dirty="0" smtClean="0">
                <a:ea typeface="+mn-ea"/>
              </a:rPr>
              <a:t> (</a:t>
            </a:r>
            <a:r>
              <a:rPr lang="en-US" dirty="0" err="1" smtClean="0">
                <a:ea typeface="+mn-ea"/>
              </a:rPr>
              <a:t>Namenode</a:t>
            </a:r>
            <a:r>
              <a:rPr lang="en-US" dirty="0" smtClean="0">
                <a:ea typeface="+mn-ea"/>
              </a:rPr>
              <a:t> report)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  <a:hlinkClick r:id="rId3"/>
              </a:rPr>
              <a:t>http://localhost:50030</a:t>
            </a:r>
            <a:r>
              <a:rPr lang="en-US" dirty="0" smtClean="0">
                <a:ea typeface="+mn-ea"/>
              </a:rPr>
              <a:t> (</a:t>
            </a:r>
            <a:r>
              <a:rPr lang="en-US" dirty="0" err="1" smtClean="0">
                <a:ea typeface="+mn-ea"/>
              </a:rPr>
              <a:t>Jobtracker</a:t>
            </a:r>
            <a:r>
              <a:rPr lang="en-US" dirty="0" smtClean="0">
                <a:ea typeface="+mn-ea"/>
              </a:rPr>
              <a:t>)</a:t>
            </a:r>
          </a:p>
        </p:txBody>
      </p:sp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Start Hadoop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775" y="1600200"/>
            <a:ext cx="8455025" cy="493712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fs</a:t>
            </a:r>
            <a:r>
              <a:rPr lang="en-US" dirty="0" smtClean="0">
                <a:ea typeface="+mn-ea"/>
                <a:cs typeface="+mn-cs"/>
              </a:rPr>
              <a:t> –</a:t>
            </a:r>
            <a:r>
              <a:rPr lang="en-US" dirty="0" err="1" smtClean="0">
                <a:ea typeface="+mn-ea"/>
                <a:cs typeface="+mn-cs"/>
              </a:rPr>
              <a:t>cmd</a:t>
            </a:r>
            <a:r>
              <a:rPr lang="en-US" dirty="0" smtClean="0">
                <a:ea typeface="+mn-ea"/>
                <a:cs typeface="+mn-cs"/>
              </a:rPr>
              <a:t> &lt;</a:t>
            </a:r>
            <a:r>
              <a:rPr lang="en-US" dirty="0" err="1" smtClean="0">
                <a:ea typeface="+mn-ea"/>
                <a:cs typeface="+mn-cs"/>
              </a:rPr>
              <a:t>args</a:t>
            </a:r>
            <a:r>
              <a:rPr lang="en-US" dirty="0" smtClean="0">
                <a:ea typeface="+mn-ea"/>
                <a:cs typeface="+mn-cs"/>
              </a:rPr>
              <a:t>&gt;</a:t>
            </a:r>
          </a:p>
          <a:p>
            <a:pPr lvl="2"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dfs</a:t>
            </a: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URI: //authority/path</a:t>
            </a:r>
          </a:p>
          <a:p>
            <a:pPr lvl="2"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authority: </a:t>
            </a:r>
            <a:r>
              <a:rPr lang="en-US" dirty="0" err="1" smtClean="0">
                <a:ea typeface="+mn-ea"/>
              </a:rPr>
              <a:t>hdfs</a:t>
            </a:r>
            <a:r>
              <a:rPr lang="en-US" dirty="0" smtClean="0">
                <a:ea typeface="+mn-ea"/>
              </a:rPr>
              <a:t>://localhost:9000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Adding files</a:t>
            </a:r>
          </a:p>
          <a:p>
            <a:pPr lvl="2"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fs</a:t>
            </a:r>
            <a:r>
              <a:rPr lang="en-US" dirty="0" smtClean="0">
                <a:ea typeface="+mn-ea"/>
              </a:rPr>
              <a:t> –</a:t>
            </a:r>
            <a:r>
              <a:rPr lang="en-US" dirty="0" err="1" smtClean="0">
                <a:ea typeface="+mn-ea"/>
              </a:rPr>
              <a:t>mkdir</a:t>
            </a:r>
            <a:r>
              <a:rPr lang="en-US" dirty="0" smtClean="0">
                <a:ea typeface="+mn-ea"/>
              </a:rPr>
              <a:t> </a:t>
            </a:r>
          </a:p>
          <a:p>
            <a:pPr lvl="2"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fs</a:t>
            </a:r>
            <a:r>
              <a:rPr lang="en-US" dirty="0" smtClean="0">
                <a:ea typeface="+mn-ea"/>
              </a:rPr>
              <a:t> -put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Retrieving files</a:t>
            </a:r>
          </a:p>
          <a:p>
            <a:pPr lvl="2"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fs</a:t>
            </a:r>
            <a:r>
              <a:rPr lang="en-US" dirty="0" smtClean="0">
                <a:ea typeface="+mn-ea"/>
              </a:rPr>
              <a:t> -get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Deleting files</a:t>
            </a:r>
          </a:p>
          <a:p>
            <a:pPr lvl="2"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fs</a:t>
            </a:r>
            <a:r>
              <a:rPr lang="en-US" dirty="0" smtClean="0">
                <a:ea typeface="+mn-ea"/>
              </a:rPr>
              <a:t> –</a:t>
            </a:r>
            <a:r>
              <a:rPr lang="en-US" dirty="0" err="1" smtClean="0">
                <a:ea typeface="+mn-ea"/>
              </a:rPr>
              <a:t>rm</a:t>
            </a:r>
            <a:r>
              <a:rPr lang="en-US" dirty="0" smtClean="0">
                <a:ea typeface="+mn-ea"/>
              </a:rPr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fs</a:t>
            </a:r>
            <a:r>
              <a:rPr lang="en-US" dirty="0" smtClean="0">
                <a:ea typeface="+mn-ea"/>
                <a:cs typeface="+mn-cs"/>
              </a:rPr>
              <a:t> –help </a:t>
            </a:r>
            <a:r>
              <a:rPr lang="en-US" dirty="0" err="1" smtClean="0">
                <a:ea typeface="+mn-ea"/>
                <a:cs typeface="+mn-cs"/>
              </a:rPr>
              <a:t>ls</a:t>
            </a: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Basic File Command in HDFS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2296</TotalTime>
  <Words>1420</Words>
  <Application>Microsoft Macintosh PowerPoint</Application>
  <PresentationFormat>On-screen Show (4:3)</PresentationFormat>
  <Paragraphs>236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Running Hadoop</vt:lpstr>
      <vt:lpstr>Hadoop Platforms</vt:lpstr>
      <vt:lpstr>Hadoop Installation</vt:lpstr>
      <vt:lpstr>Hadoop Platforms</vt:lpstr>
      <vt:lpstr>Hadoop Modes</vt:lpstr>
      <vt:lpstr>Pseudo Distributed Mode</vt:lpstr>
      <vt:lpstr>Configuration Files</vt:lpstr>
      <vt:lpstr>Start Hadoop</vt:lpstr>
      <vt:lpstr>Basic File Command in HDFS</vt:lpstr>
      <vt:lpstr>Run WordCount </vt:lpstr>
      <vt:lpstr>Setup Eclipse Plugin</vt:lpstr>
      <vt:lpstr>Setup Eclipse Plugin</vt:lpstr>
      <vt:lpstr>Setup Eclipse Plugin</vt:lpstr>
      <vt:lpstr>Setup Eclipse Plugin</vt:lpstr>
      <vt:lpstr>Export Your Own Jar</vt:lpstr>
      <vt:lpstr>Or You Can Test On Eclipse</vt:lpstr>
      <vt:lpstr>Or You Can Test On Eclipse</vt:lpstr>
      <vt:lpstr>References</vt:lpstr>
      <vt:lpstr>Run on EC2</vt:lpstr>
      <vt:lpstr>Run on EC2</vt:lpstr>
      <vt:lpstr>Run on EC2</vt:lpstr>
      <vt:lpstr>Run on EC2</vt:lpstr>
      <vt:lpstr>Run on EC2</vt:lpstr>
      <vt:lpstr>Run on EC2</vt:lpstr>
      <vt:lpstr>Run on EC2</vt:lpstr>
      <vt:lpstr>PowerPoint Presentation</vt:lpstr>
      <vt:lpstr>Run on EC2</vt:lpstr>
      <vt:lpstr>Run on EC2</vt:lpstr>
      <vt:lpstr>Run on EC2</vt:lpstr>
      <vt:lpstr>Run on EC2</vt:lpstr>
    </vt:vector>
  </TitlesOfParts>
  <Company>KSU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Hadoop in Action</dc:title>
  <dc:creator>Kent State</dc:creator>
  <cp:lastModifiedBy>Ruoming Jin</cp:lastModifiedBy>
  <cp:revision>144</cp:revision>
  <dcterms:created xsi:type="dcterms:W3CDTF">2012-01-19T19:08:44Z</dcterms:created>
  <dcterms:modified xsi:type="dcterms:W3CDTF">2014-02-26T02:17:02Z</dcterms:modified>
</cp:coreProperties>
</file>