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360">
          <p15:clr>
            <a:srgbClr val="9AA0A6"/>
          </p15:clr>
        </p15:guide>
        <p15:guide id="4" orient="horz" pos="7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3360" orient="horz"/>
        <p:guide pos="72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4d1e807a7_2_42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64d1e807a7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7" name="Google Shape;137;g64d1e807a7_2_42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4d1e807a7_2_121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64d1e807a7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23" name="Google Shape;223;g64d1e807a7_2_121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4d1e807a7_2_127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64d1e807a7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400"/>
          </a:p>
        </p:txBody>
      </p:sp>
      <p:sp>
        <p:nvSpPr>
          <p:cNvPr id="233" name="Google Shape;233;g64d1e807a7_2_127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4d1e807a7_2_97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64d1e807a7_2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1" name="Google Shape;151;g64d1e807a7_2_97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4d1e807a7_2_103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64d1e807a7_2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58" name="Google Shape;158;g64d1e807a7_2_103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4fea26fcb_1_0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g64fea26fc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5" name="Google Shape;165;g64fea26fcb_1_0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4d1e807a7_2_109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64d1e807a7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2" name="Google Shape;172;g64d1e807a7_2_109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4d1e807a7_2_115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64d1e807a7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9" name="Google Shape;179;g64d1e807a7_2_115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4fea26fcb_2_13:notes"/>
          <p:cNvSpPr/>
          <p:nvPr>
            <p:ph idx="2" type="sldImg"/>
          </p:nvPr>
        </p:nvSpPr>
        <p:spPr>
          <a:xfrm>
            <a:off x="1155424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g64fea26fcb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90" name="Google Shape;190;g64fea26fcb_2_13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4c1165c48_0_19:notes"/>
          <p:cNvSpPr/>
          <p:nvPr>
            <p:ph idx="2" type="sldImg"/>
          </p:nvPr>
        </p:nvSpPr>
        <p:spPr>
          <a:xfrm>
            <a:off x="1155440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64c1165c4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1" name="Google Shape;201;g64c1165c48_0_19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4c1165c48_0_31:notes"/>
          <p:cNvSpPr/>
          <p:nvPr>
            <p:ph idx="2" type="sldImg"/>
          </p:nvPr>
        </p:nvSpPr>
        <p:spPr>
          <a:xfrm>
            <a:off x="1155440" y="685488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64c1165c4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12" name="Google Shape;212;g64c1165c48_0_31:notes"/>
          <p:cNvSpPr txBox="1"/>
          <p:nvPr>
            <p:ph idx="12" type="sldNum"/>
          </p:nvPr>
        </p:nvSpPr>
        <p:spPr>
          <a:xfrm>
            <a:off x="3884613" y="8685214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779463" y="1995488"/>
            <a:ext cx="7678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021138" y="2860675"/>
            <a:ext cx="4437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Font typeface="Arial"/>
              <a:buNone/>
              <a:defRPr/>
            </a:lvl1pPr>
            <a:lvl2pPr lvl="1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lvl="2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lvl="3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lvl="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lvl="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lvl="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lvl="7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lvl="8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120650" y="184150"/>
            <a:ext cx="67782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379413" y="1411288"/>
            <a:ext cx="85107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indent="-35433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indent="-314325" lvl="3" marL="1828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indent="-325754" lvl="4" marL="22860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indent="-325754" lvl="5" marL="2743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indent="-325754" lvl="6" marL="3200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indent="-325754" lvl="7" marL="3657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indent="-325754" lvl="8" marL="4114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2pPr>
            <a:lvl3pPr indent="-228600" lvl="2" marL="1371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/>
            </a:lvl3pPr>
            <a:lvl4pPr indent="-228600" lvl="3" marL="18288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050"/>
              <a:buFont typeface="Arial"/>
              <a:buNone/>
              <a:defRPr sz="1400"/>
            </a:lvl4pPr>
            <a:lvl5pPr indent="-228600" lvl="4" marL="22860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5pPr>
            <a:lvl6pPr indent="-228600" lvl="5" marL="27432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6pPr>
            <a:lvl7pPr indent="-228600" lvl="6" marL="32004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7pPr>
            <a:lvl8pPr indent="-228600" lvl="7" marL="3657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8pPr>
            <a:lvl9pPr indent="-228600" lvl="8" marL="41148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79413" y="1411288"/>
            <a:ext cx="4178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Arial"/>
              <a:buChar char="•"/>
              <a:defRPr sz="2800"/>
            </a:lvl1pPr>
            <a:lvl2pPr indent="-365760" lvl="1" marL="9144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indent="-3683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200"/>
              <a:buChar char="−"/>
              <a:defRPr sz="2000"/>
            </a:lvl3pPr>
            <a:lvl4pPr indent="-314325" lvl="3" marL="1828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Char char="o"/>
              <a:defRPr sz="1800"/>
            </a:lvl4pPr>
            <a:lvl5pPr indent="-325754" lvl="4" marL="22860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5pPr>
            <a:lvl6pPr indent="-325754" lvl="5" marL="2743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6pPr>
            <a:lvl7pPr indent="-325754" lvl="6" marL="3200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7pPr>
            <a:lvl8pPr indent="-325754" lvl="7" marL="3657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8pPr>
            <a:lvl9pPr indent="-325754" lvl="8" marL="4114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710113" y="1411288"/>
            <a:ext cx="41799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Arial"/>
              <a:buChar char="•"/>
              <a:defRPr sz="2800"/>
            </a:lvl1pPr>
            <a:lvl2pPr indent="-365760" lvl="1" marL="9144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indent="-3683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200"/>
              <a:buChar char="−"/>
              <a:defRPr sz="2000"/>
            </a:lvl3pPr>
            <a:lvl4pPr indent="-314325" lvl="3" marL="1828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Char char="o"/>
              <a:defRPr sz="1800"/>
            </a:lvl4pPr>
            <a:lvl5pPr indent="-325754" lvl="4" marL="22860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5pPr>
            <a:lvl6pPr indent="-325754" lvl="5" marL="2743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6pPr>
            <a:lvl7pPr indent="-325754" lvl="6" marL="3200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7pPr>
            <a:lvl8pPr indent="-325754" lvl="7" marL="3657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8pPr>
            <a:lvl9pPr indent="-325754" lvl="8" marL="4114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None/>
              <a:defRPr b="1" sz="2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9pPr>
          </a:lstStyle>
          <a:p/>
        </p:txBody>
      </p:sp>
      <p:sp>
        <p:nvSpPr>
          <p:cNvPr id="72" name="Google Shape;72;p1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Char char="•"/>
              <a:defRPr sz="2400"/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indent="-35433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 sz="1800"/>
            </a:lvl3pPr>
            <a:lvl4pPr indent="-304800" lvl="3" marL="1828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Char char="o"/>
              <a:defRPr sz="1600"/>
            </a:lvl4pPr>
            <a:lvl5pPr indent="-314960" lvl="4" marL="22860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5pPr>
            <a:lvl6pPr indent="-314960" lvl="5" marL="2743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6pPr>
            <a:lvl7pPr indent="-314960" lvl="6" marL="32004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7pPr>
            <a:lvl8pPr indent="-314959" lvl="7" marL="3657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8pPr>
            <a:lvl9pPr indent="-314959" lvl="8" marL="411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9pPr>
          </a:lstStyle>
          <a:p/>
        </p:txBody>
      </p:sp>
      <p:sp>
        <p:nvSpPr>
          <p:cNvPr id="73" name="Google Shape;73;p1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None/>
              <a:defRPr b="1" sz="2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9pPr>
          </a:lstStyle>
          <a:p/>
        </p:txBody>
      </p:sp>
      <p:sp>
        <p:nvSpPr>
          <p:cNvPr id="74" name="Google Shape;74;p1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Char char="•"/>
              <a:defRPr sz="2400"/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indent="-35433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 sz="1800"/>
            </a:lvl3pPr>
            <a:lvl4pPr indent="-304800" lvl="3" marL="1828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Char char="o"/>
              <a:defRPr sz="1600"/>
            </a:lvl4pPr>
            <a:lvl5pPr indent="-314960" lvl="4" marL="22860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5pPr>
            <a:lvl6pPr indent="-314960" lvl="5" marL="2743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6pPr>
            <a:lvl7pPr indent="-314960" lvl="6" marL="32004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7pPr>
            <a:lvl8pPr indent="-314959" lvl="7" marL="3657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8pPr>
            <a:lvl9pPr indent="-314959" lvl="8" marL="411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SzPts val="2880"/>
              <a:buFont typeface="Arial"/>
              <a:buChar char="•"/>
              <a:defRPr sz="3200"/>
            </a:lvl1pPr>
            <a:lvl2pPr indent="-388619" lvl="1" marL="91440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indent="-396239" lvl="2" marL="13716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640"/>
              <a:buChar char="−"/>
              <a:defRPr sz="2400"/>
            </a:lvl3pPr>
            <a:lvl4pPr indent="-32385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o"/>
              <a:defRPr sz="2000"/>
            </a:lvl4pPr>
            <a:lvl5pPr indent="-33655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5pPr>
            <a:lvl6pPr indent="-33655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6pPr>
            <a:lvl7pPr indent="-33655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7pPr>
            <a:lvl8pPr indent="-33655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8pPr>
            <a:lvl9pPr indent="-33655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Font typeface="Arial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675"/>
              <a:buFont typeface="Arial"/>
              <a:buNone/>
              <a:defRPr sz="900"/>
            </a:lvl4pPr>
            <a:lvl5pPr indent="-228600" lvl="4" marL="22860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5pPr>
            <a:lvl6pPr indent="-228600" lvl="5" marL="27432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6pPr>
            <a:lvl7pPr indent="-228600" lvl="6" marL="32004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7pPr>
            <a:lvl8pPr indent="-228600" lvl="7" marL="3657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8pPr>
            <a:lvl9pPr indent="-228600" lvl="8" marL="41148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Font typeface="Arial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675"/>
              <a:buFont typeface="Arial"/>
              <a:buNone/>
              <a:defRPr sz="900"/>
            </a:lvl4pPr>
            <a:lvl5pPr indent="-228600" lvl="4" marL="22860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5pPr>
            <a:lvl6pPr indent="-228600" lvl="5" marL="27432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6pPr>
            <a:lvl7pPr indent="-228600" lvl="6" marL="32004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7pPr>
            <a:lvl8pPr indent="-228600" lvl="7" marL="3657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8pPr>
            <a:lvl9pPr indent="-228600" lvl="8" marL="41148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 rot="5400000">
            <a:off x="2094700" y="-304112"/>
            <a:ext cx="5079900" cy="8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indent="-35433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indent="-314325" lvl="3" marL="1828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indent="-325754" lvl="4" marL="22860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indent="-325754" lvl="5" marL="2743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indent="-325754" lvl="6" marL="3200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indent="-325754" lvl="7" marL="3657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indent="-325754" lvl="8" marL="4114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/>
          <p:nvPr>
            <p:ph type="title"/>
          </p:nvPr>
        </p:nvSpPr>
        <p:spPr>
          <a:xfrm rot="5400000">
            <a:off x="4640200" y="2241550"/>
            <a:ext cx="6307200" cy="21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" type="body"/>
          </p:nvPr>
        </p:nvSpPr>
        <p:spPr>
          <a:xfrm rot="5400000">
            <a:off x="179413" y="125500"/>
            <a:ext cx="6307200" cy="6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indent="-35433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indent="-314325" lvl="3" marL="1828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indent="-325754" lvl="4" marL="22860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indent="-325754" lvl="5" marL="2743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indent="-325754" lvl="6" marL="3200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indent="-325754" lvl="7" marL="3657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indent="-325754" lvl="8" marL="4114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6"/>
          <p:cNvSpPr txBox="1"/>
          <p:nvPr>
            <p:ph type="title"/>
          </p:nvPr>
        </p:nvSpPr>
        <p:spPr>
          <a:xfrm>
            <a:off x="120650" y="184150"/>
            <a:ext cx="67782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1" type="body"/>
          </p:nvPr>
        </p:nvSpPr>
        <p:spPr>
          <a:xfrm>
            <a:off x="379413" y="1411288"/>
            <a:ext cx="85107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indent="-35433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indent="-314325" lvl="3" marL="1828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indent="-325754" lvl="4" marL="22860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indent="-325754" lvl="5" marL="2743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indent="-325754" lvl="6" marL="3200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indent="-325754" lvl="7" marL="3657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indent="-325754" lvl="8" marL="4114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/>
          <p:nvPr>
            <p:ph type="ctrTitle"/>
          </p:nvPr>
        </p:nvSpPr>
        <p:spPr>
          <a:xfrm>
            <a:off x="779463" y="1995488"/>
            <a:ext cx="76788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" type="subTitle"/>
          </p:nvPr>
        </p:nvSpPr>
        <p:spPr>
          <a:xfrm>
            <a:off x="4021138" y="2860675"/>
            <a:ext cx="4437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Font typeface="Arial"/>
              <a:buNone/>
              <a:defRPr/>
            </a:lvl1pPr>
            <a:lvl2pPr lvl="1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lvl="2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lvl="3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lvl="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lvl="5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lvl="6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lvl="7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lvl="8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8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None/>
              <a:defRPr sz="2000"/>
            </a:lvl1pPr>
            <a:lvl2pPr indent="-228600" lvl="1" marL="914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2pPr>
            <a:lvl3pPr indent="-228600" lvl="2" marL="1371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760"/>
              <a:buNone/>
              <a:defRPr sz="1600"/>
            </a:lvl3pPr>
            <a:lvl4pPr indent="-228600" lvl="3" marL="18288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050"/>
              <a:buFont typeface="Arial"/>
              <a:buNone/>
              <a:defRPr sz="1400"/>
            </a:lvl4pPr>
            <a:lvl5pPr indent="-228600" lvl="4" marL="22860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5pPr>
            <a:lvl6pPr indent="-228600" lvl="5" marL="27432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6pPr>
            <a:lvl7pPr indent="-228600" lvl="6" marL="32004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7pPr>
            <a:lvl8pPr indent="-228600" lvl="7" marL="36576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8pPr>
            <a:lvl9pPr indent="-228600" lvl="8" marL="41148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19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 txBox="1"/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" type="body"/>
          </p:nvPr>
        </p:nvSpPr>
        <p:spPr>
          <a:xfrm>
            <a:off x="379413" y="1411288"/>
            <a:ext cx="41784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Arial"/>
              <a:buChar char="•"/>
              <a:defRPr sz="2800"/>
            </a:lvl1pPr>
            <a:lvl2pPr indent="-365760" lvl="1" marL="9144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indent="-3683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200"/>
              <a:buChar char="−"/>
              <a:defRPr sz="2000"/>
            </a:lvl3pPr>
            <a:lvl4pPr indent="-314325" lvl="3" marL="1828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Char char="o"/>
              <a:defRPr sz="1800"/>
            </a:lvl4pPr>
            <a:lvl5pPr indent="-325754" lvl="4" marL="22860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5pPr>
            <a:lvl6pPr indent="-325754" lvl="5" marL="2743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6pPr>
            <a:lvl7pPr indent="-325754" lvl="6" marL="3200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7pPr>
            <a:lvl8pPr indent="-325754" lvl="7" marL="3657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8pPr>
            <a:lvl9pPr indent="-325754" lvl="8" marL="4114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9pPr>
          </a:lstStyle>
          <a:p/>
        </p:txBody>
      </p:sp>
      <p:sp>
        <p:nvSpPr>
          <p:cNvPr id="110" name="Google Shape;110;p29"/>
          <p:cNvSpPr txBox="1"/>
          <p:nvPr>
            <p:ph idx="2" type="body"/>
          </p:nvPr>
        </p:nvSpPr>
        <p:spPr>
          <a:xfrm>
            <a:off x="4710113" y="1411288"/>
            <a:ext cx="41799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8620" lvl="0" marL="45720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Font typeface="Arial"/>
              <a:buChar char="•"/>
              <a:defRPr sz="2800"/>
            </a:lvl1pPr>
            <a:lvl2pPr indent="-365760" lvl="1" marL="9144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indent="-368300" lvl="2" marL="1371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2200"/>
              <a:buChar char="−"/>
              <a:defRPr sz="2000"/>
            </a:lvl3pPr>
            <a:lvl4pPr indent="-314325" lvl="3" marL="1828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Font typeface="Arial"/>
              <a:buChar char="o"/>
              <a:defRPr sz="1800"/>
            </a:lvl4pPr>
            <a:lvl5pPr indent="-325754" lvl="4" marL="22860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5pPr>
            <a:lvl6pPr indent="-325754" lvl="5" marL="2743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6pPr>
            <a:lvl7pPr indent="-325754" lvl="6" marL="3200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7pPr>
            <a:lvl8pPr indent="-325754" lvl="7" marL="3657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8pPr>
            <a:lvl9pPr indent="-325754" lvl="8" marL="4114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Font typeface="Arial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0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None/>
              <a:defRPr b="1" sz="2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9pPr>
          </a:lstStyle>
          <a:p/>
        </p:txBody>
      </p:sp>
      <p:sp>
        <p:nvSpPr>
          <p:cNvPr id="114" name="Google Shape;114;p30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Char char="•"/>
              <a:defRPr sz="2400"/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indent="-35433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 sz="1800"/>
            </a:lvl3pPr>
            <a:lvl4pPr indent="-304800" lvl="3" marL="1828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Char char="o"/>
              <a:defRPr sz="1600"/>
            </a:lvl4pPr>
            <a:lvl5pPr indent="-314960" lvl="4" marL="22860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5pPr>
            <a:lvl6pPr indent="-314960" lvl="5" marL="2743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6pPr>
            <a:lvl7pPr indent="-314960" lvl="6" marL="32004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7pPr>
            <a:lvl8pPr indent="-314959" lvl="7" marL="3657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8pPr>
            <a:lvl9pPr indent="-314959" lvl="8" marL="411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9pPr>
          </a:lstStyle>
          <a:p/>
        </p:txBody>
      </p:sp>
      <p:sp>
        <p:nvSpPr>
          <p:cNvPr id="115" name="Google Shape;115;p30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None/>
              <a:defRPr b="1" sz="2400"/>
            </a:lvl1pPr>
            <a:lvl2pPr indent="-2286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None/>
              <a:defRPr b="1" sz="1600"/>
            </a:lvl4pPr>
            <a:lvl5pPr indent="-228600" lvl="4" marL="22860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5pPr>
            <a:lvl6pPr indent="-228600" lvl="5" marL="2743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6pPr>
            <a:lvl7pPr indent="-228600" lvl="6" marL="32004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7pPr>
            <a:lvl8pPr indent="-228600" lvl="7" marL="3657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8pPr>
            <a:lvl9pPr indent="-228600" lvl="8" marL="411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None/>
              <a:defRPr b="1" sz="1600"/>
            </a:lvl9pPr>
          </a:lstStyle>
          <a:p/>
        </p:txBody>
      </p:sp>
      <p:sp>
        <p:nvSpPr>
          <p:cNvPr id="116" name="Google Shape;116;p30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5760" lvl="0" marL="4572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Char char="•"/>
              <a:defRPr sz="2400"/>
            </a:lvl1pPr>
            <a:lvl2pPr indent="-342900" lvl="1" marL="914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indent="-35433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 sz="1800"/>
            </a:lvl3pPr>
            <a:lvl4pPr indent="-304800" lvl="3" marL="1828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200"/>
              <a:buFont typeface="Arial"/>
              <a:buChar char="o"/>
              <a:defRPr sz="1600"/>
            </a:lvl4pPr>
            <a:lvl5pPr indent="-314960" lvl="4" marL="22860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5pPr>
            <a:lvl6pPr indent="-314960" lvl="5" marL="2743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6pPr>
            <a:lvl7pPr indent="-314960" lvl="6" marL="32004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7pPr>
            <a:lvl8pPr indent="-314959" lvl="7" marL="36576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8pPr>
            <a:lvl9pPr indent="-314959" lvl="8" marL="41148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360"/>
              <a:buFont typeface="Arial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1"/>
          <p:cNvSpPr txBox="1"/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3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3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1480" lvl="0" marL="45720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SzPts val="2880"/>
              <a:buFont typeface="Arial"/>
              <a:buChar char="•"/>
              <a:defRPr sz="3200"/>
            </a:lvl1pPr>
            <a:lvl2pPr indent="-388619" lvl="1" marL="91440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indent="-396239" lvl="2" marL="137160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640"/>
              <a:buChar char="−"/>
              <a:defRPr sz="2400"/>
            </a:lvl3pPr>
            <a:lvl4pPr indent="-323850" lvl="3" marL="1828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500"/>
              <a:buFont typeface="Arial"/>
              <a:buChar char="o"/>
              <a:defRPr sz="2000"/>
            </a:lvl4pPr>
            <a:lvl5pPr indent="-336550" lvl="4" marL="22860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5pPr>
            <a:lvl6pPr indent="-336550" lvl="5" marL="2743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6pPr>
            <a:lvl7pPr indent="-336550" lvl="6" marL="32004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7pPr>
            <a:lvl8pPr indent="-336550" lvl="7" marL="3657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8pPr>
            <a:lvl9pPr indent="-336550" lvl="8" marL="41148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700"/>
              <a:buFont typeface="Arial"/>
              <a:buChar char="•"/>
              <a:defRPr sz="2000"/>
            </a:lvl9pPr>
          </a:lstStyle>
          <a:p/>
        </p:txBody>
      </p:sp>
      <p:sp>
        <p:nvSpPr>
          <p:cNvPr id="123" name="Google Shape;123;p33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Font typeface="Arial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675"/>
              <a:buFont typeface="Arial"/>
              <a:buNone/>
              <a:defRPr sz="900"/>
            </a:lvl4pPr>
            <a:lvl5pPr indent="-228600" lvl="4" marL="22860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5pPr>
            <a:lvl6pPr indent="-228600" lvl="5" marL="27432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6pPr>
            <a:lvl7pPr indent="-228600" lvl="6" marL="32004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7pPr>
            <a:lvl8pPr indent="-228600" lvl="7" marL="3657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8pPr>
            <a:lvl9pPr indent="-228600" lvl="8" marL="41148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4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34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280"/>
              </a:spcBef>
              <a:spcAft>
                <a:spcPts val="0"/>
              </a:spcAft>
              <a:buSzPts val="1260"/>
              <a:buFont typeface="Arial"/>
              <a:buNone/>
              <a:defRPr sz="1400"/>
            </a:lvl1pPr>
            <a:lvl2pPr indent="-228600" lvl="1" marL="914400" algn="l">
              <a:lnSpc>
                <a:spcPct val="110000"/>
              </a:lnSpc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lnSpc>
                <a:spcPct val="110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675"/>
              <a:buFont typeface="Arial"/>
              <a:buNone/>
              <a:defRPr sz="900"/>
            </a:lvl4pPr>
            <a:lvl5pPr indent="-228600" lvl="4" marL="22860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5pPr>
            <a:lvl6pPr indent="-228600" lvl="5" marL="27432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6pPr>
            <a:lvl7pPr indent="-228600" lvl="6" marL="32004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7pPr>
            <a:lvl8pPr indent="-228600" lvl="7" marL="36576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8pPr>
            <a:lvl9pPr indent="-228600" lvl="8" marL="4114800" algn="l">
              <a:lnSpc>
                <a:spcPct val="110000"/>
              </a:lnSpc>
              <a:spcBef>
                <a:spcPts val="180"/>
              </a:spcBef>
              <a:spcAft>
                <a:spcPts val="0"/>
              </a:spcAft>
              <a:buSzPts val="765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5"/>
          <p:cNvSpPr txBox="1"/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" type="body"/>
          </p:nvPr>
        </p:nvSpPr>
        <p:spPr>
          <a:xfrm rot="5400000">
            <a:off x="2094700" y="-304112"/>
            <a:ext cx="5079900" cy="85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indent="-35433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indent="-314325" lvl="3" marL="1828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indent="-325754" lvl="4" marL="22860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indent="-325754" lvl="5" marL="2743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indent="-325754" lvl="6" marL="3200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indent="-325754" lvl="7" marL="3657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indent="-325754" lvl="8" marL="4114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4640200" y="2241550"/>
            <a:ext cx="6307200" cy="21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179413" y="125500"/>
            <a:ext cx="6307200" cy="6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indent="-354330" lvl="2" marL="1371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980"/>
              <a:buChar char="−"/>
              <a:defRPr/>
            </a:lvl3pPr>
            <a:lvl4pPr indent="-314325" lvl="3" marL="1828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350"/>
              <a:buChar char="o"/>
              <a:defRPr/>
            </a:lvl4pPr>
            <a:lvl5pPr indent="-325754" lvl="4" marL="22860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5pPr>
            <a:lvl6pPr indent="-325754" lvl="5" marL="2743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6pPr>
            <a:lvl7pPr indent="-325754" lvl="6" marL="32004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7pPr>
            <a:lvl8pPr indent="-325754" lvl="7" marL="36576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8pPr>
            <a:lvl9pPr indent="-325754" lvl="8" marL="41148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79413" y="1411288"/>
            <a:ext cx="85107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0360" lvl="2" marL="13716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−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o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960" lvl="4" marL="22860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960" lvl="5" marL="27432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960" lvl="6" marL="32004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959" lvl="7" marL="36576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959" lvl="8" marL="41148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/>
          <p:nvPr/>
        </p:nvSpPr>
        <p:spPr>
          <a:xfrm>
            <a:off x="0" y="828675"/>
            <a:ext cx="7899300" cy="74700"/>
          </a:xfrm>
          <a:prstGeom prst="rect">
            <a:avLst/>
          </a:prstGeom>
          <a:solidFill>
            <a:srgbClr val="9999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8686800" y="6583363"/>
            <a:ext cx="457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un_2C" id="54" name="Google Shape;54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19114" y="147638"/>
            <a:ext cx="1288895" cy="37623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idx="1" type="body"/>
          </p:nvPr>
        </p:nvSpPr>
        <p:spPr>
          <a:xfrm>
            <a:off x="379413" y="1411288"/>
            <a:ext cx="8510700" cy="50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0360" lvl="2" marL="13716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−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o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960" lvl="4" marL="22860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960" lvl="5" marL="27432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960" lvl="6" marL="32004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959" lvl="7" marL="36576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959" lvl="8" marL="4114800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5"/>
          <p:cNvSpPr/>
          <p:nvPr/>
        </p:nvSpPr>
        <p:spPr>
          <a:xfrm>
            <a:off x="0" y="828675"/>
            <a:ext cx="7899300" cy="74700"/>
          </a:xfrm>
          <a:prstGeom prst="rect">
            <a:avLst/>
          </a:prstGeom>
          <a:solidFill>
            <a:srgbClr val="9999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5"/>
          <p:cNvSpPr txBox="1"/>
          <p:nvPr/>
        </p:nvSpPr>
        <p:spPr>
          <a:xfrm>
            <a:off x="8686800" y="6583363"/>
            <a:ext cx="457200" cy="2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un_2C" id="96" name="Google Shape;9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319114" y="147638"/>
            <a:ext cx="1288895" cy="37623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5"/>
          <p:cNvSpPr txBox="1"/>
          <p:nvPr>
            <p:ph type="title"/>
          </p:nvPr>
        </p:nvSpPr>
        <p:spPr>
          <a:xfrm>
            <a:off x="98425" y="176213"/>
            <a:ext cx="72168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5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7"/>
          <p:cNvSpPr/>
          <p:nvPr/>
        </p:nvSpPr>
        <p:spPr>
          <a:xfrm>
            <a:off x="1254125" y="3892550"/>
            <a:ext cx="2790900" cy="20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" sz="2000"/>
              <a:t>picture, coming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7"/>
          <p:cNvSpPr txBox="1"/>
          <p:nvPr>
            <p:ph type="ctrTitle"/>
          </p:nvPr>
        </p:nvSpPr>
        <p:spPr>
          <a:xfrm>
            <a:off x="231775" y="2689007"/>
            <a:ext cx="8643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Blockguard: Adaptive Blockchain Security</a:t>
            </a:r>
            <a:endParaRPr sz="2200"/>
          </a:p>
        </p:txBody>
      </p:sp>
      <p:sp>
        <p:nvSpPr>
          <p:cNvPr id="141" name="Google Shape;141;p37"/>
          <p:cNvSpPr txBox="1"/>
          <p:nvPr>
            <p:ph idx="1" type="subTitle"/>
          </p:nvPr>
        </p:nvSpPr>
        <p:spPr>
          <a:xfrm>
            <a:off x="5089525" y="3744913"/>
            <a:ext cx="36639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80"/>
              <a:buFont typeface="Arial"/>
              <a:buNone/>
            </a:pPr>
            <a:r>
              <a:rPr lang="en" sz="2200"/>
              <a:t>Shishir Rai </a:t>
            </a:r>
            <a:endParaRPr sz="2200"/>
          </a:p>
          <a:p>
            <a:pPr indent="0" lvl="0" marL="0" rtl="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980"/>
              <a:buFont typeface="Arial"/>
              <a:buNone/>
            </a:pPr>
            <a:r>
              <a:rPr lang="en" sz="2200"/>
              <a:t>Kendric Hood </a:t>
            </a:r>
            <a:endParaRPr sz="2200"/>
          </a:p>
          <a:p>
            <a:pPr indent="0" lvl="0" marL="0" rtl="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980"/>
              <a:buFont typeface="Arial"/>
              <a:buNone/>
            </a:pPr>
            <a:r>
              <a:rPr lang="en" sz="2200"/>
              <a:t>Mikhail Nesterenko </a:t>
            </a:r>
            <a:endParaRPr sz="2200"/>
          </a:p>
          <a:p>
            <a:pPr indent="0" lvl="0" marL="0" rtl="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1980"/>
              <a:buFont typeface="Arial"/>
              <a:buNone/>
            </a:pPr>
            <a:r>
              <a:rPr lang="en" sz="2200"/>
              <a:t>Gokarna Sharma</a:t>
            </a:r>
            <a:endParaRPr sz="1800"/>
          </a:p>
          <a:p>
            <a:pPr indent="0" lvl="0" marL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2400">
              <a:solidFill>
                <a:srgbClr val="000099"/>
              </a:solidFill>
            </a:endParaRPr>
          </a:p>
        </p:txBody>
      </p:sp>
      <p:pic>
        <p:nvPicPr>
          <p:cNvPr descr="sun_2C" id="142" name="Google Shape;14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6422" y="402632"/>
            <a:ext cx="3047574" cy="8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7"/>
          <p:cNvSpPr/>
          <p:nvPr/>
        </p:nvSpPr>
        <p:spPr>
          <a:xfrm>
            <a:off x="631843" y="3335338"/>
            <a:ext cx="8067600" cy="77700"/>
          </a:xfrm>
          <a:prstGeom prst="rect">
            <a:avLst/>
          </a:prstGeom>
          <a:solidFill>
            <a:srgbClr val="9999FF">
              <a:alpha val="4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666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37"/>
          <p:cNvSpPr txBox="1"/>
          <p:nvPr/>
        </p:nvSpPr>
        <p:spPr>
          <a:xfrm>
            <a:off x="457200" y="6343649"/>
            <a:ext cx="851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Pisa, Italy</a:t>
            </a:r>
            <a:endParaRPr b="0" i="0" sz="12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7"/>
          <p:cNvSpPr txBox="1"/>
          <p:nvPr/>
        </p:nvSpPr>
        <p:spPr>
          <a:xfrm>
            <a:off x="7253288" y="6343650"/>
            <a:ext cx="1114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October 2019</a:t>
            </a:r>
            <a:endParaRPr b="0" i="0" sz="12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SS-logo" id="146" name="Google Shape;14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9151" y="244225"/>
            <a:ext cx="2068000" cy="19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4600" y="3645150"/>
            <a:ext cx="3540550" cy="246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/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 Analysis </a:t>
            </a:r>
            <a:endParaRPr/>
          </a:p>
        </p:txBody>
      </p:sp>
      <p:sp>
        <p:nvSpPr>
          <p:cNvPr id="226" name="Google Shape;226;p46"/>
          <p:cNvSpPr txBox="1"/>
          <p:nvPr/>
        </p:nvSpPr>
        <p:spPr>
          <a:xfrm>
            <a:off x="457200" y="1000500"/>
            <a:ext cx="8234400" cy="22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PoW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○"/>
            </a:pPr>
            <a:r>
              <a:rPr lang="en" sz="1600">
                <a:solidFill>
                  <a:schemeClr val="dk1"/>
                </a:solidFill>
              </a:rPr>
              <a:t>can be very reactive to Byzantine peer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○"/>
            </a:pPr>
            <a:r>
              <a:rPr lang="en" sz="1600">
                <a:solidFill>
                  <a:schemeClr val="dk1"/>
                </a:solidFill>
              </a:rPr>
              <a:t>can make up for this because it is the fastest algorithm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●"/>
            </a:pPr>
            <a:r>
              <a:rPr lang="en" sz="1600">
                <a:solidFill>
                  <a:schemeClr val="dk1"/>
                </a:solidFill>
              </a:rPr>
              <a:t>PBFT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○"/>
            </a:pPr>
            <a:r>
              <a:rPr lang="en" sz="1600">
                <a:solidFill>
                  <a:schemeClr val="dk1"/>
                </a:solidFill>
              </a:rPr>
              <a:t>can be fast with low numbers of Byzantine peer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SBFT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worst performance due to synchrony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" sz="1600">
                <a:solidFill>
                  <a:schemeClr val="dk1"/>
                </a:solidFill>
              </a:rPr>
              <a:t>least reactive to Byzantine peer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227" name="Google Shape;227;p46"/>
          <p:cNvSpPr txBox="1"/>
          <p:nvPr/>
        </p:nvSpPr>
        <p:spPr>
          <a:xfrm>
            <a:off x="457200" y="3495625"/>
            <a:ext cx="4114800" cy="1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99"/>
                </a:solidFill>
              </a:rPr>
              <a:t>Composite</a:t>
            </a:r>
            <a:endParaRPr sz="1600">
              <a:solidFill>
                <a:srgbClr val="000099"/>
              </a:solidFill>
            </a:endParaRPr>
          </a:p>
          <a:p>
            <a:pPr indent="-228917" lvl="0" marL="2301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/>
              <a:t>has the best performance due to it’s a</a:t>
            </a:r>
            <a:r>
              <a:rPr lang="en" sz="1600">
                <a:solidFill>
                  <a:schemeClr val="dk1"/>
                </a:solidFill>
              </a:rPr>
              <a:t>synchrony</a:t>
            </a:r>
            <a:endParaRPr sz="1600">
              <a:solidFill>
                <a:schemeClr val="dk1"/>
              </a:solidFill>
            </a:endParaRPr>
          </a:p>
          <a:p>
            <a:pPr indent="-228917" lvl="0" marL="2301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</a:rPr>
              <a:t>is less tolerable to Byzantine peers</a:t>
            </a:r>
            <a:endParaRPr sz="1600">
              <a:solidFill>
                <a:schemeClr val="dk1"/>
              </a:solidFill>
            </a:endParaRPr>
          </a:p>
          <a:p>
            <a:pPr indent="0" lvl="0" marL="2301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2301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228" name="Google Shape;228;p46"/>
          <p:cNvSpPr txBox="1"/>
          <p:nvPr/>
        </p:nvSpPr>
        <p:spPr>
          <a:xfrm>
            <a:off x="4576950" y="3495625"/>
            <a:ext cx="4114800" cy="13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99"/>
                </a:solidFill>
              </a:rPr>
              <a:t>Dynamic</a:t>
            </a:r>
            <a:endParaRPr sz="1600">
              <a:solidFill>
                <a:srgbClr val="000099"/>
              </a:solidFill>
            </a:endParaRPr>
          </a:p>
          <a:p>
            <a:pPr indent="-228917" lvl="0" marL="2301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" sz="1600"/>
              <a:t>has best </a:t>
            </a:r>
            <a:r>
              <a:rPr lang="en" sz="1600">
                <a:solidFill>
                  <a:schemeClr val="dk1"/>
                </a:solidFill>
              </a:rPr>
              <a:t>tolerance to Byzantine peers</a:t>
            </a:r>
            <a:endParaRPr sz="1600">
              <a:solidFill>
                <a:schemeClr val="dk1"/>
              </a:solidFill>
            </a:endParaRPr>
          </a:p>
          <a:p>
            <a:pPr indent="-228917" lvl="0" marL="2301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/>
              <a:t>suffers from poor performance due to</a:t>
            </a:r>
            <a:r>
              <a:rPr lang="en" sz="1600">
                <a:solidFill>
                  <a:schemeClr val="dk1"/>
                </a:solidFill>
              </a:rPr>
              <a:t> synchrony</a:t>
            </a:r>
            <a:r>
              <a:rPr lang="en" sz="1600"/>
              <a:t> </a:t>
            </a:r>
            <a:endParaRPr sz="1600"/>
          </a:p>
        </p:txBody>
      </p:sp>
      <p:sp>
        <p:nvSpPr>
          <p:cNvPr id="229" name="Google Shape;229;p46"/>
          <p:cNvSpPr txBox="1"/>
          <p:nvPr/>
        </p:nvSpPr>
        <p:spPr>
          <a:xfrm>
            <a:off x="457200" y="4839325"/>
            <a:ext cx="8234400" cy="17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</a:t>
            </a:r>
            <a:r>
              <a:rPr lang="en" sz="1600"/>
              <a:t>oth </a:t>
            </a:r>
            <a:r>
              <a:rPr lang="en" sz="1600">
                <a:solidFill>
                  <a:schemeClr val="dk1"/>
                </a:solidFill>
              </a:rPr>
              <a:t>can easily be adapted to any consensus algorithm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both provide adaptive security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" sz="1600">
                <a:solidFill>
                  <a:schemeClr val="dk1"/>
                </a:solidFill>
              </a:rPr>
              <a:t>Composite and Dynamic have a trade off between performance and security.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/>
          <p:nvPr>
            <p:ph type="title"/>
          </p:nvPr>
        </p:nvSpPr>
        <p:spPr>
          <a:xfrm>
            <a:off x="381000" y="206562"/>
            <a:ext cx="7086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Conclusion</a:t>
            </a:r>
            <a:endParaRPr/>
          </a:p>
        </p:txBody>
      </p:sp>
      <p:sp>
        <p:nvSpPr>
          <p:cNvPr id="236" name="Google Shape;236;p47"/>
          <p:cNvSpPr txBox="1"/>
          <p:nvPr/>
        </p:nvSpPr>
        <p:spPr>
          <a:xfrm>
            <a:off x="685800" y="3792767"/>
            <a:ext cx="77724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6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b="0" i="0" lang="en" sz="6000" u="none" cap="none" strike="noStrike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you!</a:t>
            </a:r>
            <a:endParaRPr b="0" i="0" sz="6000" u="none" cap="none" strike="noStrike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7"/>
          <p:cNvSpPr/>
          <p:nvPr/>
        </p:nvSpPr>
        <p:spPr>
          <a:xfrm>
            <a:off x="4349067" y="5407566"/>
            <a:ext cx="4267200" cy="9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Arial"/>
              <a:buNone/>
            </a:pPr>
            <a:r>
              <a:rPr b="0" i="0" lang="en" sz="5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Questions</a:t>
            </a:r>
            <a:r>
              <a:rPr b="0" i="0" lang="en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238" name="Google Shape;238;p47"/>
          <p:cNvSpPr txBox="1"/>
          <p:nvPr/>
        </p:nvSpPr>
        <p:spPr>
          <a:xfrm>
            <a:off x="459025" y="1431117"/>
            <a:ext cx="77724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917" lvl="0" marL="2301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</a:rPr>
              <a:t>Blockguard demonstrates that adaptive security is viable as a technique for achieving tradeoff between security and performance 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is applicable to major consensus algorithms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should be implemented in practical systems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 txBox="1"/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Adaptive Security </a:t>
            </a:r>
            <a:endParaRPr/>
          </a:p>
        </p:txBody>
      </p:sp>
      <p:sp>
        <p:nvSpPr>
          <p:cNvPr id="154" name="Google Shape;154;p38"/>
          <p:cNvSpPr txBox="1"/>
          <p:nvPr>
            <p:ph idx="1" type="body"/>
          </p:nvPr>
        </p:nvSpPr>
        <p:spPr>
          <a:xfrm>
            <a:off x="1038600" y="1298750"/>
            <a:ext cx="6717900" cy="53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99"/>
                </a:solidFill>
              </a:rPr>
              <a:t>blockchain</a:t>
            </a:r>
            <a:r>
              <a:rPr i="1" lang="en"/>
              <a:t> – </a:t>
            </a:r>
            <a:r>
              <a:rPr lang="en"/>
              <a:t>distributed ledger of linked transactions maintained by a peer-to-peer network</a:t>
            </a:r>
            <a:endParaRPr/>
          </a:p>
          <a:p>
            <a:pPr indent="-240348" lvl="0" marL="230188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/>
              <a:t>able to securely record transactions without central authority</a:t>
            </a:r>
            <a:endParaRPr/>
          </a:p>
          <a:p>
            <a:pPr indent="-240347" lvl="1" marL="630237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can</a:t>
            </a:r>
            <a:r>
              <a:rPr lang="en"/>
              <a:t> withstand a fraction of Byzantine peers</a:t>
            </a:r>
            <a:endParaRPr/>
          </a:p>
          <a:p>
            <a:pPr indent="-240347" lvl="1" marL="630238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security is ensured by majority of honest peers</a:t>
            </a:r>
            <a:endParaRPr/>
          </a:p>
          <a:p>
            <a:pPr indent="-240348" lvl="0" marL="230188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/>
              <a:t>poor performance</a:t>
            </a:r>
            <a:endParaRPr/>
          </a:p>
          <a:p>
            <a:pPr indent="-240347" lvl="1" marL="630238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low </a:t>
            </a:r>
            <a:r>
              <a:rPr lang="en">
                <a:solidFill>
                  <a:srgbClr val="000099"/>
                </a:solidFill>
              </a:rPr>
              <a:t>throughput</a:t>
            </a:r>
            <a:r>
              <a:rPr lang="en"/>
              <a:t> (</a:t>
            </a:r>
            <a:r>
              <a:rPr lang="en"/>
              <a:t>transactions per unit time)</a:t>
            </a:r>
            <a:endParaRPr/>
          </a:p>
          <a:p>
            <a:pPr indent="-240347" lvl="1" marL="630237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high </a:t>
            </a:r>
            <a:r>
              <a:rPr lang="en">
                <a:solidFill>
                  <a:srgbClr val="000099"/>
                </a:solidFill>
              </a:rPr>
              <a:t>waiting time</a:t>
            </a:r>
            <a:r>
              <a:rPr lang="en"/>
              <a:t> (</a:t>
            </a:r>
            <a:r>
              <a:rPr lang="en"/>
              <a:t>time to transaction confirmation)</a:t>
            </a:r>
            <a:endParaRPr/>
          </a:p>
          <a:p>
            <a:pPr indent="0" lvl="0" marL="630237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Font typeface="Arial"/>
              <a:buNone/>
            </a:pPr>
            <a:r>
              <a:rPr lang="en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adaptive security</a:t>
            </a:r>
            <a:endParaRPr/>
          </a:p>
          <a:p>
            <a:pPr indent="-240348" lvl="0" marL="230188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/>
              <a:t>assign each transaction a security level</a:t>
            </a:r>
            <a:endParaRPr/>
          </a:p>
          <a:p>
            <a:pPr indent="-240348" lvl="0" marL="230188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/>
              <a:t>dynamically allocate peers proportional to security level</a:t>
            </a:r>
            <a:endParaRPr/>
          </a:p>
          <a:p>
            <a:pPr indent="-240347" lvl="0" marL="230187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/>
              <a:t>concurrently process transactions</a:t>
            </a:r>
            <a:endParaRPr/>
          </a:p>
          <a:p>
            <a:pPr indent="0" lvl="0" marL="230187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40"/>
              <a:buFont typeface="Arial"/>
              <a:buNone/>
            </a:pPr>
            <a:r>
              <a:rPr lang="en"/>
              <a:t>we present </a:t>
            </a:r>
            <a:r>
              <a:rPr lang="en">
                <a:solidFill>
                  <a:srgbClr val="000099"/>
                </a:solidFill>
              </a:rPr>
              <a:t>B</a:t>
            </a:r>
            <a:r>
              <a:rPr lang="en">
                <a:solidFill>
                  <a:srgbClr val="000099"/>
                </a:solidFill>
              </a:rPr>
              <a:t>lockguard</a:t>
            </a:r>
            <a:r>
              <a:rPr lang="en"/>
              <a:t> two adaptive security algorithms</a:t>
            </a:r>
            <a:endParaRPr/>
          </a:p>
          <a:p>
            <a:pPr indent="-240347" lvl="0" marL="230187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we </a:t>
            </a:r>
            <a:r>
              <a:rPr lang="en"/>
              <a:t>describe</a:t>
            </a:r>
            <a:r>
              <a:rPr lang="en"/>
              <a:t> and evaluate their performance </a:t>
            </a:r>
            <a:endParaRPr/>
          </a:p>
          <a:p>
            <a:pPr indent="0" lvl="0" marL="45720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/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Notation</a:t>
            </a:r>
            <a:endParaRPr/>
          </a:p>
        </p:txBody>
      </p:sp>
      <p:sp>
        <p:nvSpPr>
          <p:cNvPr id="161" name="Google Shape;161;p39"/>
          <p:cNvSpPr txBox="1"/>
          <p:nvPr>
            <p:ph idx="1" type="body"/>
          </p:nvPr>
        </p:nvSpPr>
        <p:spPr>
          <a:xfrm>
            <a:off x="801150" y="1101275"/>
            <a:ext cx="7541700" cy="56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0347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/>
              <a:t>peers are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▪"/>
            </a:pPr>
            <a:r>
              <a:rPr lang="en">
                <a:solidFill>
                  <a:srgbClr val="000099"/>
                </a:solidFill>
              </a:rPr>
              <a:t>honest </a:t>
            </a:r>
            <a:r>
              <a:rPr lang="en"/>
              <a:t>–</a:t>
            </a:r>
            <a:r>
              <a:rPr lang="en">
                <a:solidFill>
                  <a:srgbClr val="000000"/>
                </a:solidFill>
              </a:rPr>
              <a:t> conform to algorithm </a:t>
            </a:r>
            <a:endParaRPr i="1">
              <a:solidFill>
                <a:srgbClr val="000000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▪"/>
            </a:pPr>
            <a:r>
              <a:rPr lang="en">
                <a:solidFill>
                  <a:srgbClr val="000099"/>
                </a:solidFill>
              </a:rPr>
              <a:t>Byzantine</a:t>
            </a:r>
            <a:r>
              <a:rPr i="1" lang="en"/>
              <a:t> </a:t>
            </a:r>
            <a:r>
              <a:rPr lang="en"/>
              <a:t>– capable of arbitrary actions</a:t>
            </a:r>
            <a:endParaRPr/>
          </a:p>
          <a:p>
            <a:pPr indent="0" lvl="0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917" lvl="0" marL="230187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>
                <a:solidFill>
                  <a:srgbClr val="000099"/>
                </a:solidFill>
              </a:rPr>
              <a:t>consensus</a:t>
            </a:r>
            <a:r>
              <a:rPr i="1" lang="en"/>
              <a:t> – </a:t>
            </a:r>
            <a:r>
              <a:rPr lang="en"/>
              <a:t>set  of processes cooperating to approve transaction despite actions of Byzantine peers</a:t>
            </a:r>
            <a:endParaRPr/>
          </a:p>
          <a:p>
            <a:pPr indent="-240347" lvl="1" marL="630238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">
                <a:solidFill>
                  <a:srgbClr val="000099"/>
                </a:solidFill>
              </a:rPr>
              <a:t>classic</a:t>
            </a:r>
            <a:r>
              <a:rPr lang="en"/>
              <a:t>  – peers exchange messages to achieve consensus</a:t>
            </a:r>
            <a:endParaRPr/>
          </a:p>
          <a:p>
            <a:pPr indent="-218439" lvl="2" marL="102870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Char char="−"/>
            </a:pPr>
            <a:r>
              <a:rPr lang="en">
                <a:solidFill>
                  <a:srgbClr val="000099"/>
                </a:solidFill>
              </a:rPr>
              <a:t>PBFT </a:t>
            </a:r>
            <a:r>
              <a:rPr lang="en"/>
              <a:t>– practical byzantine fault tolerant algorithm – asynchronous</a:t>
            </a:r>
            <a:endParaRPr/>
          </a:p>
          <a:p>
            <a:pPr indent="-218439" lvl="2" marL="102870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Char char="−"/>
            </a:pPr>
            <a:r>
              <a:rPr lang="en">
                <a:solidFill>
                  <a:srgbClr val="000099"/>
                </a:solidFill>
              </a:rPr>
              <a:t>SBFT</a:t>
            </a:r>
            <a:r>
              <a:rPr lang="en"/>
              <a:t> -  synchronous byzantine-tolerant </a:t>
            </a:r>
            <a:endParaRPr/>
          </a:p>
          <a:p>
            <a:pPr indent="-240347" lvl="1" marL="630237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Char char="▪"/>
            </a:pPr>
            <a:r>
              <a:rPr lang="en">
                <a:solidFill>
                  <a:srgbClr val="000099"/>
                </a:solidFill>
              </a:rPr>
              <a:t>Proof-of-Work</a:t>
            </a:r>
            <a:r>
              <a:rPr lang="en"/>
              <a:t> (PoW)– Nakamoto-style with peers mining transactions, the longest chain of mined transactions is accepted 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rPr lang="en"/>
              <a:t>    b</a:t>
            </a:r>
            <a:r>
              <a:rPr lang="en"/>
              <a:t>oth have some fixed tolerance to Byzantine peers</a:t>
            </a:r>
            <a:r>
              <a:rPr lang="en"/>
              <a:t> </a:t>
            </a:r>
            <a:endParaRPr/>
          </a:p>
          <a:p>
            <a:pPr indent="0" lvl="0" marL="630237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0347" lvl="0" marL="230187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>
                <a:solidFill>
                  <a:srgbClr val="000099"/>
                </a:solidFill>
              </a:rPr>
              <a:t>sharding  </a:t>
            </a:r>
            <a:r>
              <a:rPr lang="en">
                <a:solidFill>
                  <a:srgbClr val="000099"/>
                </a:solidFill>
              </a:rPr>
              <a:t>group</a:t>
            </a:r>
            <a:r>
              <a:rPr i="1" lang="en"/>
              <a:t> </a:t>
            </a:r>
            <a:r>
              <a:rPr lang="en"/>
              <a:t>– a set of processes that maintain single blockchain</a:t>
            </a:r>
            <a:endParaRPr/>
          </a:p>
          <a:p>
            <a:pPr indent="-240347" lvl="0" marL="230187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>
                <a:solidFill>
                  <a:srgbClr val="000099"/>
                </a:solidFill>
              </a:rPr>
              <a:t>committee</a:t>
            </a:r>
            <a:r>
              <a:rPr lang="en"/>
              <a:t> - each </a:t>
            </a:r>
            <a:r>
              <a:rPr lang="en"/>
              <a:t>committee</a:t>
            </a:r>
            <a:r>
              <a:rPr lang="en"/>
              <a:t> runs a consensus algorithm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Adaptive Security Algorithms</a:t>
            </a:r>
            <a:endParaRPr/>
          </a:p>
        </p:txBody>
      </p:sp>
      <p:sp>
        <p:nvSpPr>
          <p:cNvPr id="168" name="Google Shape;168;p40"/>
          <p:cNvSpPr txBox="1"/>
          <p:nvPr>
            <p:ph idx="1" type="body"/>
          </p:nvPr>
        </p:nvSpPr>
        <p:spPr>
          <a:xfrm>
            <a:off x="1005625" y="1335325"/>
            <a:ext cx="6932100" cy="46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917" lvl="0" marL="230187" marR="0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rgbClr val="000099"/>
              </a:buClr>
              <a:buSzPts val="1600"/>
              <a:buChar char="•"/>
            </a:pPr>
            <a:r>
              <a:rPr lang="en">
                <a:solidFill>
                  <a:srgbClr val="000099"/>
                </a:solidFill>
              </a:rPr>
              <a:t>C</a:t>
            </a:r>
            <a:r>
              <a:rPr lang="en">
                <a:solidFill>
                  <a:srgbClr val="000099"/>
                </a:solidFill>
              </a:rPr>
              <a:t>omposite</a:t>
            </a:r>
            <a:r>
              <a:rPr lang="en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multiple groups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combined dynamically based on transaction security requirements form committees. 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asynchronous</a:t>
            </a:r>
            <a:endParaRPr/>
          </a:p>
          <a:p>
            <a:pPr indent="0" lvl="0" marL="630237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40347" lvl="0" marL="230187" rt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>
                <a:solidFill>
                  <a:srgbClr val="000099"/>
                </a:solidFill>
              </a:rPr>
              <a:t>D</a:t>
            </a:r>
            <a:r>
              <a:rPr lang="en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ynamic</a:t>
            </a:r>
            <a:r>
              <a:rPr lang="en"/>
              <a:t> 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s</a:t>
            </a:r>
            <a:r>
              <a:rPr lang="en"/>
              <a:t>ingle group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individual peers are selected from this group dynamically based on transaction security requirements form committees. 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synchronous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1"/>
          <p:cNvSpPr txBox="1"/>
          <p:nvPr>
            <p:ph type="title"/>
          </p:nvPr>
        </p:nvSpPr>
        <p:spPr>
          <a:xfrm>
            <a:off x="45720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Evaluation Setup</a:t>
            </a:r>
            <a:endParaRPr/>
          </a:p>
        </p:txBody>
      </p:sp>
      <p:sp>
        <p:nvSpPr>
          <p:cNvPr id="175" name="Google Shape;175;p41"/>
          <p:cNvSpPr txBox="1"/>
          <p:nvPr>
            <p:ph idx="1" type="body"/>
          </p:nvPr>
        </p:nvSpPr>
        <p:spPr>
          <a:xfrm>
            <a:off x="457200" y="998550"/>
            <a:ext cx="8458200" cy="5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0347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•"/>
            </a:pPr>
            <a:r>
              <a:rPr lang="en"/>
              <a:t>abstract simulation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represented as a sequence of rounds</a:t>
            </a:r>
            <a:endParaRPr/>
          </a:p>
          <a:p>
            <a:pPr indent="-204469" lvl="2" marL="1028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−"/>
            </a:pPr>
            <a:r>
              <a:rPr lang="en"/>
              <a:t>receive messages</a:t>
            </a:r>
            <a:endParaRPr/>
          </a:p>
          <a:p>
            <a:pPr indent="-204469" lvl="2" marL="10287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−"/>
            </a:pPr>
            <a:r>
              <a:rPr lang="en"/>
              <a:t>preform local computation</a:t>
            </a:r>
            <a:endParaRPr/>
          </a:p>
          <a:p>
            <a:pPr indent="-204469" lvl="2" marL="1028700" rtl="0" algn="l">
              <a:spcBef>
                <a:spcPts val="0"/>
              </a:spcBef>
              <a:spcAft>
                <a:spcPts val="0"/>
              </a:spcAft>
              <a:buSzPts val="1600"/>
              <a:buChar char="−"/>
            </a:pPr>
            <a:r>
              <a:rPr lang="en"/>
              <a:t>send</a:t>
            </a:r>
            <a:r>
              <a:rPr lang="en"/>
              <a:t> messages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channels</a:t>
            </a:r>
            <a:r>
              <a:rPr lang="en"/>
              <a:t> are FIFO 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messages have random delay between 1 and max delay  </a:t>
            </a:r>
            <a:endParaRPr/>
          </a:p>
          <a:p>
            <a:pPr indent="0" lvl="0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917" lvl="0" marL="23018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/>
              <a:t>Byzantine peer model in evaluation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goal is to </a:t>
            </a:r>
            <a:r>
              <a:rPr lang="en"/>
              <a:t>commit</a:t>
            </a:r>
            <a:r>
              <a:rPr lang="en"/>
              <a:t> fraudulent transaction to the blockchain</a:t>
            </a:r>
            <a:endParaRPr/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committees are either reliable or defeated</a:t>
            </a:r>
            <a:endParaRPr/>
          </a:p>
          <a:p>
            <a:pPr indent="0" lvl="0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917" lvl="0" marL="230187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>
                <a:solidFill>
                  <a:srgbClr val="000099"/>
                </a:solidFill>
              </a:rPr>
              <a:t>r</a:t>
            </a:r>
            <a:r>
              <a:rPr lang="en">
                <a:solidFill>
                  <a:srgbClr val="000099"/>
                </a:solidFill>
              </a:rPr>
              <a:t>eliable committees</a:t>
            </a:r>
            <a:endParaRPr/>
          </a:p>
          <a:p>
            <a:pPr indent="-228917" lvl="1" marL="630237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number of Byzantine peers is under consensus tolerance threshold   </a:t>
            </a:r>
            <a:endParaRPr/>
          </a:p>
          <a:p>
            <a:pPr indent="-228917" lvl="1" marL="630237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always commits non-fraudulent transactions</a:t>
            </a:r>
            <a:endParaRPr/>
          </a:p>
          <a:p>
            <a:pPr indent="-228917" lvl="1" marL="630237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consensus can be slowed by Byzantine peers</a:t>
            </a:r>
            <a:endParaRPr/>
          </a:p>
          <a:p>
            <a:pPr indent="0" lvl="0" marL="630237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917" lvl="0" marL="230187" rtl="0" algn="l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>
                <a:solidFill>
                  <a:srgbClr val="000099"/>
                </a:solidFill>
              </a:rPr>
              <a:t>defeated</a:t>
            </a:r>
            <a:endParaRPr/>
          </a:p>
          <a:p>
            <a:pPr indent="-228917" lvl="1" marL="630237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number of Byzantine peers are above consensus tolerance threshold</a:t>
            </a:r>
            <a:endParaRPr/>
          </a:p>
          <a:p>
            <a:pPr indent="-228917" lvl="1" marL="630237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Always commits fraudulent transactions</a:t>
            </a:r>
            <a:endParaRPr/>
          </a:p>
          <a:p>
            <a:pPr indent="-228917" lvl="1" marL="630237" rtl="0" algn="l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"/>
              <a:t>consensus can be slowed by non-Byzantine peers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2"/>
          <p:cNvSpPr txBox="1"/>
          <p:nvPr>
            <p:ph type="title"/>
          </p:nvPr>
        </p:nvSpPr>
        <p:spPr>
          <a:xfrm>
            <a:off x="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Performance Results: </a:t>
            </a:r>
            <a:r>
              <a:rPr lang="en" sz="2000"/>
              <a:t>Throughput varying delay</a:t>
            </a:r>
            <a:endParaRPr sz="2000"/>
          </a:p>
        </p:txBody>
      </p:sp>
      <p:sp>
        <p:nvSpPr>
          <p:cNvPr id="182" name="Google Shape;182;p42"/>
          <p:cNvSpPr txBox="1"/>
          <p:nvPr/>
        </p:nvSpPr>
        <p:spPr>
          <a:xfrm>
            <a:off x="1159250" y="4186250"/>
            <a:ext cx="26802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Composite Blockguard</a:t>
            </a:r>
            <a:endParaRPr sz="1600"/>
          </a:p>
        </p:txBody>
      </p:sp>
      <p:sp>
        <p:nvSpPr>
          <p:cNvPr id="183" name="Google Shape;183;p42"/>
          <p:cNvSpPr txBox="1"/>
          <p:nvPr/>
        </p:nvSpPr>
        <p:spPr>
          <a:xfrm>
            <a:off x="5714288" y="4186250"/>
            <a:ext cx="26802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Dynamic</a:t>
            </a:r>
            <a:r>
              <a:rPr lang="en" sz="1600"/>
              <a:t> </a:t>
            </a:r>
            <a:r>
              <a:rPr lang="en" sz="1600"/>
              <a:t>Blockguard</a:t>
            </a:r>
            <a:endParaRPr sz="1600"/>
          </a:p>
        </p:txBody>
      </p:sp>
      <p:sp>
        <p:nvSpPr>
          <p:cNvPr id="184" name="Google Shape;184;p42"/>
          <p:cNvSpPr txBox="1"/>
          <p:nvPr/>
        </p:nvSpPr>
        <p:spPr>
          <a:xfrm>
            <a:off x="474775" y="4746025"/>
            <a:ext cx="8512500" cy="18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increase in delay negatively affects throughput  for both composite and dynamic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SBFT is affected the most </a:t>
            </a:r>
            <a:r>
              <a:rPr lang="en" sz="1600">
                <a:solidFill>
                  <a:schemeClr val="dk1"/>
                </a:solidFill>
              </a:rPr>
              <a:t>because</a:t>
            </a:r>
            <a:r>
              <a:rPr lang="en" sz="1600">
                <a:solidFill>
                  <a:schemeClr val="dk1"/>
                </a:solidFill>
              </a:rPr>
              <a:t> it is </a:t>
            </a:r>
            <a:r>
              <a:rPr lang="en" sz="1600">
                <a:solidFill>
                  <a:schemeClr val="dk1"/>
                </a:solidFill>
              </a:rPr>
              <a:t>synchronous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Composite is asynchronous and so both PBFT and PoW have similar reactions to delay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Dynamic is synchronous and must wait for the slowest committee, sense PoW committees are faster than PBFT committees PoW performs better</a:t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85" name="Google Shape;1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175" y="1159175"/>
            <a:ext cx="4234823" cy="29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200" y="1159165"/>
            <a:ext cx="4234823" cy="2950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/>
          <p:nvPr>
            <p:ph type="title"/>
          </p:nvPr>
        </p:nvSpPr>
        <p:spPr>
          <a:xfrm>
            <a:off x="1" y="314663"/>
            <a:ext cx="73914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Performance Results: Throughput varying Byzantine ratio</a:t>
            </a:r>
            <a:endParaRPr/>
          </a:p>
        </p:txBody>
      </p:sp>
      <p:sp>
        <p:nvSpPr>
          <p:cNvPr id="193" name="Google Shape;193;p43"/>
          <p:cNvSpPr txBox="1"/>
          <p:nvPr/>
        </p:nvSpPr>
        <p:spPr>
          <a:xfrm>
            <a:off x="1159250" y="4186250"/>
            <a:ext cx="26802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Composite Blockguard</a:t>
            </a:r>
            <a:endParaRPr sz="1600"/>
          </a:p>
        </p:txBody>
      </p:sp>
      <p:sp>
        <p:nvSpPr>
          <p:cNvPr id="194" name="Google Shape;194;p43"/>
          <p:cNvSpPr txBox="1"/>
          <p:nvPr/>
        </p:nvSpPr>
        <p:spPr>
          <a:xfrm>
            <a:off x="5714313" y="4186250"/>
            <a:ext cx="26802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Dynamic Blockguard</a:t>
            </a:r>
            <a:endParaRPr sz="1600"/>
          </a:p>
        </p:txBody>
      </p:sp>
      <p:sp>
        <p:nvSpPr>
          <p:cNvPr id="195" name="Google Shape;195;p43"/>
          <p:cNvSpPr txBox="1"/>
          <p:nvPr/>
        </p:nvSpPr>
        <p:spPr>
          <a:xfrm>
            <a:off x="439525" y="4744275"/>
            <a:ext cx="8512500" cy="19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increase in Byzantine peers affects throughput </a:t>
            </a:r>
            <a:r>
              <a:rPr lang="en" sz="1600">
                <a:solidFill>
                  <a:schemeClr val="dk1"/>
                </a:solidFill>
              </a:rPr>
              <a:t>negatively, more Byzantine peers means more view changes which slow down consusnes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PBFT suffers the most because it has the lowest tolerance to Byzantine peers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SBFT outperforms PBFT because it has a higher tolerance to Byzantine peers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PoW has the best performance because is a asynchronous and has a high tolerance to Byzantine peers</a:t>
            </a:r>
            <a:endParaRPr sz="1600">
              <a:solidFill>
                <a:schemeClr val="dk1"/>
              </a:solidFill>
            </a:endParaRPr>
          </a:p>
          <a:p>
            <a:pPr indent="0" lvl="0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  <p:pic>
        <p:nvPicPr>
          <p:cNvPr id="196" name="Google Shape;1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050" y="1167939"/>
            <a:ext cx="4224675" cy="2942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289" y="1167975"/>
            <a:ext cx="4224712" cy="294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/>
          <p:nvPr>
            <p:ph type="title"/>
          </p:nvPr>
        </p:nvSpPr>
        <p:spPr>
          <a:xfrm>
            <a:off x="0" y="314675"/>
            <a:ext cx="78486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Performance Results: Waiting time varying delay</a:t>
            </a:r>
            <a:endParaRPr sz="2000"/>
          </a:p>
        </p:txBody>
      </p:sp>
      <p:pic>
        <p:nvPicPr>
          <p:cNvPr id="204" name="Google Shape;20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125" y="1167475"/>
            <a:ext cx="4232024" cy="2948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4375" y="1167450"/>
            <a:ext cx="4232024" cy="294809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4"/>
          <p:cNvSpPr txBox="1"/>
          <p:nvPr/>
        </p:nvSpPr>
        <p:spPr>
          <a:xfrm>
            <a:off x="1159250" y="4186250"/>
            <a:ext cx="26802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Composite Blockguard</a:t>
            </a:r>
            <a:endParaRPr sz="1600"/>
          </a:p>
        </p:txBody>
      </p:sp>
      <p:sp>
        <p:nvSpPr>
          <p:cNvPr id="207" name="Google Shape;207;p44"/>
          <p:cNvSpPr txBox="1"/>
          <p:nvPr/>
        </p:nvSpPr>
        <p:spPr>
          <a:xfrm>
            <a:off x="5714313" y="4186250"/>
            <a:ext cx="26802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Dynamic Blockguard</a:t>
            </a:r>
            <a:endParaRPr sz="1600"/>
          </a:p>
        </p:txBody>
      </p:sp>
      <p:sp>
        <p:nvSpPr>
          <p:cNvPr id="208" name="Google Shape;208;p44"/>
          <p:cNvSpPr txBox="1"/>
          <p:nvPr/>
        </p:nvSpPr>
        <p:spPr>
          <a:xfrm>
            <a:off x="347125" y="4739650"/>
            <a:ext cx="8047500" cy="14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waiting time increases with delay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SBFT suffers the most </a:t>
            </a:r>
            <a:r>
              <a:rPr lang="en" sz="1600">
                <a:solidFill>
                  <a:schemeClr val="dk1"/>
                </a:solidFill>
              </a:rPr>
              <a:t>because</a:t>
            </a:r>
            <a:r>
              <a:rPr lang="en" sz="1600">
                <a:solidFill>
                  <a:schemeClr val="dk1"/>
                </a:solidFill>
              </a:rPr>
              <a:t> it is </a:t>
            </a:r>
            <a:r>
              <a:rPr lang="en" sz="1600">
                <a:solidFill>
                  <a:schemeClr val="dk1"/>
                </a:solidFill>
              </a:rPr>
              <a:t>synchronous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PBFT requires multiple broadcast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PoW performs best because it only needs to broadcast once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 txBox="1"/>
          <p:nvPr>
            <p:ph type="title"/>
          </p:nvPr>
        </p:nvSpPr>
        <p:spPr>
          <a:xfrm>
            <a:off x="0" y="314675"/>
            <a:ext cx="78486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45720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Performance Results: Waiting time varying Byzantine ratio</a:t>
            </a:r>
            <a:endParaRPr sz="2000"/>
          </a:p>
        </p:txBody>
      </p:sp>
      <p:pic>
        <p:nvPicPr>
          <p:cNvPr id="215" name="Google Shape;21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275" y="1147550"/>
            <a:ext cx="4263825" cy="297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2275" y="1147550"/>
            <a:ext cx="4263829" cy="297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5"/>
          <p:cNvSpPr txBox="1"/>
          <p:nvPr/>
        </p:nvSpPr>
        <p:spPr>
          <a:xfrm>
            <a:off x="5714313" y="4186250"/>
            <a:ext cx="26802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Dynamic Blockguard</a:t>
            </a:r>
            <a:endParaRPr sz="1600"/>
          </a:p>
        </p:txBody>
      </p:sp>
      <p:sp>
        <p:nvSpPr>
          <p:cNvPr id="218" name="Google Shape;218;p45"/>
          <p:cNvSpPr txBox="1"/>
          <p:nvPr/>
        </p:nvSpPr>
        <p:spPr>
          <a:xfrm>
            <a:off x="1159250" y="4186250"/>
            <a:ext cx="2680200" cy="4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Composite Blockguard</a:t>
            </a:r>
            <a:endParaRPr sz="1600"/>
          </a:p>
        </p:txBody>
      </p:sp>
      <p:sp>
        <p:nvSpPr>
          <p:cNvPr id="219" name="Google Shape;219;p45"/>
          <p:cNvSpPr txBox="1"/>
          <p:nvPr/>
        </p:nvSpPr>
        <p:spPr>
          <a:xfrm>
            <a:off x="374700" y="4737400"/>
            <a:ext cx="83946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as Byzantine ratio approaches the threshold for the committee’s consensus algorithm more view changes happen, increasing waiting time.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once over this threshold the number of view changes decreases. Causing  the waiting time to decrease, but more fraudulent transactions to be committed. </a:t>
            </a:r>
            <a:endParaRPr sz="1600">
              <a:solidFill>
                <a:schemeClr val="dk1"/>
              </a:solidFill>
            </a:endParaRPr>
          </a:p>
          <a:p>
            <a:pPr indent="-228917" lvl="1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" sz="1600">
                <a:solidFill>
                  <a:schemeClr val="dk1"/>
                </a:solidFill>
              </a:rPr>
              <a:t>PoW can be slowed down by a single Byzantine peer multiple times while PBFT and SBFT can not, thus PoW is most affected by an increase. </a:t>
            </a:r>
            <a:endParaRPr sz="1600">
              <a:solidFill>
                <a:schemeClr val="dk1"/>
              </a:solidFill>
            </a:endParaRPr>
          </a:p>
          <a:p>
            <a:pPr indent="0" lvl="0" marL="630237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BLDSTRIP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FFBF0B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DSTRIP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FFBF0B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