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26" y="4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5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2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569C5-C1F3-460A-95E6-6877C6821761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0965-6446-4A21-82EB-B4CB1C493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8" b="5568"/>
          <a:stretch/>
        </p:blipFill>
        <p:spPr>
          <a:xfrm>
            <a:off x="5212862" y="0"/>
            <a:ext cx="6979138" cy="6893170"/>
          </a:xfrm>
        </p:spPr>
      </p:pic>
      <p:sp>
        <p:nvSpPr>
          <p:cNvPr id="5" name="Oval 4"/>
          <p:cNvSpPr/>
          <p:nvPr/>
        </p:nvSpPr>
        <p:spPr>
          <a:xfrm>
            <a:off x="5858697" y="478160"/>
            <a:ext cx="1125415" cy="679939"/>
          </a:xfrm>
          <a:prstGeom prst="ellipse">
            <a:avLst/>
          </a:prstGeom>
          <a:solidFill>
            <a:schemeClr val="accent3">
              <a:lumMod val="60000"/>
              <a:lumOff val="4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78261" y="937046"/>
            <a:ext cx="1125415" cy="679939"/>
          </a:xfrm>
          <a:prstGeom prst="ellipse">
            <a:avLst/>
          </a:prstGeom>
          <a:solidFill>
            <a:schemeClr val="accent3">
              <a:lumMod val="60000"/>
              <a:lumOff val="4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823242" y="138190"/>
            <a:ext cx="1125415" cy="679939"/>
          </a:xfrm>
          <a:prstGeom prst="ellipse">
            <a:avLst/>
          </a:prstGeom>
          <a:solidFill>
            <a:schemeClr val="accent3">
              <a:lumMod val="60000"/>
              <a:lumOff val="4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61209" y="3169138"/>
            <a:ext cx="1125415" cy="679939"/>
          </a:xfrm>
          <a:prstGeom prst="ellipse">
            <a:avLst/>
          </a:prstGeom>
          <a:solidFill>
            <a:schemeClr val="accent3">
              <a:lumMod val="60000"/>
              <a:lumOff val="4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27692" y="5817064"/>
            <a:ext cx="719812" cy="284693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50" b="1" dirty="0"/>
              <a:t>Registry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30116" y="1552079"/>
            <a:ext cx="5001849" cy="1325563"/>
          </a:xfrm>
        </p:spPr>
        <p:txBody>
          <a:bodyPr>
            <a:normAutofit/>
          </a:bodyPr>
          <a:lstStyle/>
          <a:p>
            <a:r>
              <a:rPr lang="en-US" sz="3500" dirty="0"/>
              <a:t>Design Pattern Relationships 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3243385" y="398586"/>
            <a:ext cx="2219569" cy="759514"/>
          </a:xfrm>
          <a:prstGeom prst="wedgeEllipseCallout">
            <a:avLst>
              <a:gd name="adj1" fmla="val 69302"/>
              <a:gd name="adj2" fmla="val 51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did not study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883877" y="3885036"/>
            <a:ext cx="1570892" cy="1000369"/>
          </a:xfrm>
          <a:prstGeom prst="wedgeEllipseCallout">
            <a:avLst>
              <a:gd name="adj1" fmla="val 73485"/>
              <a:gd name="adj2" fmla="val 1548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non-canonical</a:t>
            </a:r>
          </a:p>
        </p:txBody>
      </p:sp>
      <p:cxnSp>
        <p:nvCxnSpPr>
          <p:cNvPr id="15" name="Curved Connector 14"/>
          <p:cNvCxnSpPr>
            <a:stCxn id="2" idx="0"/>
          </p:cNvCxnSpPr>
          <p:nvPr/>
        </p:nvCxnSpPr>
        <p:spPr>
          <a:xfrm rot="5400000" flipH="1" flipV="1">
            <a:off x="5462614" y="5054370"/>
            <a:ext cx="487678" cy="1037711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5598031" y="5970952"/>
            <a:ext cx="2596755" cy="818130"/>
          </a:xfrm>
          <a:prstGeom prst="curvedConnector3">
            <a:avLst>
              <a:gd name="adj1" fmla="val 50000"/>
            </a:avLst>
          </a:prstGeom>
          <a:ln w="127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flipV="1">
            <a:off x="8194786" y="4521200"/>
            <a:ext cx="3191162" cy="2267883"/>
          </a:xfrm>
          <a:prstGeom prst="curvedConnector3">
            <a:avLst>
              <a:gd name="adj1" fmla="val 11407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89500" y="5378483"/>
            <a:ext cx="12474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look up prototypes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646136" y="6124841"/>
            <a:ext cx="10935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look up subjects</a:t>
            </a:r>
          </a:p>
        </p:txBody>
      </p:sp>
    </p:spTree>
    <p:extLst>
      <p:ext uri="{BB962C8B-B14F-4D97-AF65-F5344CB8AC3E}">
        <p14:creationId xmlns:p14="http://schemas.microsoft.com/office/powerpoint/2010/main" val="99958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Design Pattern Relationships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mikhail</dc:creator>
  <cp:lastModifiedBy>Nesterenko, Mikhail</cp:lastModifiedBy>
  <cp:revision>9</cp:revision>
  <dcterms:created xsi:type="dcterms:W3CDTF">2019-12-05T15:20:15Z</dcterms:created>
  <dcterms:modified xsi:type="dcterms:W3CDTF">2021-05-04T01:58:16Z</dcterms:modified>
</cp:coreProperties>
</file>