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1" r:id="rId5"/>
    <p:sldId id="259" r:id="rId6"/>
    <p:sldId id="260" r:id="rId7"/>
    <p:sldId id="265" r:id="rId8"/>
    <p:sldId id="262" r:id="rId9"/>
    <p:sldId id="263" r:id="rId10"/>
    <p:sldId id="266" r:id="rId11"/>
    <p:sldId id="269"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33"/>
  </p:normalViewPr>
  <p:slideViewPr>
    <p:cSldViewPr snapToGrid="0" snapToObjects="1">
      <p:cViewPr varScale="1">
        <p:scale>
          <a:sx n="103" d="100"/>
          <a:sy n="103" d="100"/>
        </p:scale>
        <p:origin x="144"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5/2/2017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5/2/2017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plot.ly/~cricel.design/1.embed"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500" dirty="0"/>
              <a:t>Time Series Data and Moving Object Trajectory</a:t>
            </a:r>
          </a:p>
        </p:txBody>
      </p:sp>
      <p:sp>
        <p:nvSpPr>
          <p:cNvPr id="3" name="Subtitle 2"/>
          <p:cNvSpPr>
            <a:spLocks noGrp="1"/>
          </p:cNvSpPr>
          <p:nvPr>
            <p:ph type="subTitle" idx="1"/>
          </p:nvPr>
        </p:nvSpPr>
        <p:spPr/>
        <p:txBody>
          <a:bodyPr/>
          <a:lstStyle/>
          <a:p>
            <a:r>
              <a:rPr lang="en-US" dirty="0"/>
              <a:t>Made by: Yu Cao, </a:t>
            </a:r>
            <a:r>
              <a:rPr lang="en-US" dirty="0" err="1"/>
              <a:t>Fengqi</a:t>
            </a:r>
            <a:r>
              <a:rPr lang="en-US" dirty="0"/>
              <a:t> Xing, </a:t>
            </a:r>
            <a:r>
              <a:rPr lang="en-US" dirty="0" err="1"/>
              <a:t>XiangXu</a:t>
            </a:r>
            <a:r>
              <a:rPr lang="en-US" dirty="0"/>
              <a:t> Lin, </a:t>
            </a:r>
            <a:r>
              <a:rPr lang="en-US" dirty="0" err="1"/>
              <a:t>Zhiqing</a:t>
            </a:r>
            <a:r>
              <a:rPr lang="en-US" dirty="0"/>
              <a:t> </a:t>
            </a:r>
            <a:r>
              <a:rPr lang="en-US" dirty="0" err="1"/>
              <a:t>Gu</a:t>
            </a:r>
            <a:endParaRPr lang="en-US" dirty="0"/>
          </a:p>
        </p:txBody>
      </p:sp>
    </p:spTree>
    <p:extLst>
      <p:ext uri="{BB962C8B-B14F-4D97-AF65-F5344CB8AC3E}">
        <p14:creationId xmlns:p14="http://schemas.microsoft.com/office/powerpoint/2010/main" val="1417616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Draw the Movement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0881" y="2478119"/>
            <a:ext cx="4673598" cy="3697288"/>
          </a:xfrm>
          <a:prstGeom prst="rect">
            <a:avLst/>
          </a:prstGeom>
        </p:spPr>
      </p:pic>
      <p:pic>
        <p:nvPicPr>
          <p:cNvPr id="6" name="Picture 5"/>
          <p:cNvPicPr>
            <a:picLocks noChangeAspect="1"/>
          </p:cNvPicPr>
          <p:nvPr/>
        </p:nvPicPr>
        <p:blipFill>
          <a:blip r:embed="rId3"/>
          <a:stretch>
            <a:fillRect/>
          </a:stretch>
        </p:blipFill>
        <p:spPr>
          <a:xfrm>
            <a:off x="1364116" y="2634721"/>
            <a:ext cx="3324225" cy="581025"/>
          </a:xfrm>
          <a:prstGeom prst="rect">
            <a:avLst/>
          </a:prstGeom>
        </p:spPr>
      </p:pic>
      <p:pic>
        <p:nvPicPr>
          <p:cNvPr id="7" name="Picture 6"/>
          <p:cNvPicPr>
            <a:picLocks noChangeAspect="1"/>
          </p:cNvPicPr>
          <p:nvPr/>
        </p:nvPicPr>
        <p:blipFill>
          <a:blip r:embed="rId4"/>
          <a:stretch>
            <a:fillRect/>
          </a:stretch>
        </p:blipFill>
        <p:spPr>
          <a:xfrm>
            <a:off x="1364116" y="3290390"/>
            <a:ext cx="3731073" cy="2885017"/>
          </a:xfrm>
          <a:prstGeom prst="rect">
            <a:avLst/>
          </a:prstGeom>
        </p:spPr>
      </p:pic>
    </p:spTree>
    <p:extLst>
      <p:ext uri="{BB962C8B-B14F-4D97-AF65-F5344CB8AC3E}">
        <p14:creationId xmlns:p14="http://schemas.microsoft.com/office/powerpoint/2010/main" val="2142479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Euclidean Distance</a:t>
            </a:r>
          </a:p>
        </p:txBody>
      </p:sp>
      <p:sp>
        <p:nvSpPr>
          <p:cNvPr id="3" name="TextBox 2"/>
          <p:cNvSpPr txBox="1"/>
          <p:nvPr/>
        </p:nvSpPr>
        <p:spPr>
          <a:xfrm>
            <a:off x="1207363" y="2443468"/>
            <a:ext cx="7901125" cy="369332"/>
          </a:xfrm>
          <a:prstGeom prst="rect">
            <a:avLst/>
          </a:prstGeom>
          <a:noFill/>
        </p:spPr>
        <p:txBody>
          <a:bodyPr wrap="square" rtlCol="0">
            <a:spAutoFit/>
          </a:bodyPr>
          <a:lstStyle/>
          <a:p>
            <a:r>
              <a:rPr lang="en-US" dirty="0"/>
              <a:t>Calculating </a:t>
            </a:r>
            <a:r>
              <a:rPr lang="en-US" altLang="zh-CN" dirty="0"/>
              <a:t>E</a:t>
            </a:r>
            <a:r>
              <a:rPr lang="en-US" dirty="0"/>
              <a:t>uclidean distance between consecutive points of an array with </a:t>
            </a:r>
            <a:r>
              <a:rPr lang="en-US" dirty="0" err="1"/>
              <a:t>Numpy</a:t>
            </a:r>
            <a:endParaRPr lang="en-US" dirty="0"/>
          </a:p>
        </p:txBody>
      </p:sp>
      <p:pic>
        <p:nvPicPr>
          <p:cNvPr id="13" name="Picture 12"/>
          <p:cNvPicPr>
            <a:picLocks noChangeAspect="1"/>
          </p:cNvPicPr>
          <p:nvPr/>
        </p:nvPicPr>
        <p:blipFill>
          <a:blip r:embed="rId2"/>
          <a:stretch>
            <a:fillRect/>
          </a:stretch>
        </p:blipFill>
        <p:spPr>
          <a:xfrm>
            <a:off x="1295402" y="4258035"/>
            <a:ext cx="6581775" cy="304800"/>
          </a:xfrm>
          <a:prstGeom prst="rect">
            <a:avLst/>
          </a:prstGeom>
        </p:spPr>
      </p:pic>
      <p:pic>
        <p:nvPicPr>
          <p:cNvPr id="14" name="Picture 13"/>
          <p:cNvPicPr>
            <a:picLocks noChangeAspect="1"/>
          </p:cNvPicPr>
          <p:nvPr/>
        </p:nvPicPr>
        <p:blipFill>
          <a:blip r:embed="rId3"/>
          <a:stretch>
            <a:fillRect/>
          </a:stretch>
        </p:blipFill>
        <p:spPr>
          <a:xfrm>
            <a:off x="1295402" y="2940105"/>
            <a:ext cx="3552825" cy="1190625"/>
          </a:xfrm>
          <a:prstGeom prst="rect">
            <a:avLst/>
          </a:prstGeom>
        </p:spPr>
      </p:pic>
      <p:pic>
        <p:nvPicPr>
          <p:cNvPr id="15" name="Picture 14"/>
          <p:cNvPicPr>
            <a:picLocks noChangeAspect="1"/>
          </p:cNvPicPr>
          <p:nvPr/>
        </p:nvPicPr>
        <p:blipFill>
          <a:blip r:embed="rId4"/>
          <a:stretch>
            <a:fillRect/>
          </a:stretch>
        </p:blipFill>
        <p:spPr>
          <a:xfrm>
            <a:off x="914449" y="4637919"/>
            <a:ext cx="10363101" cy="1475569"/>
          </a:xfrm>
          <a:prstGeom prst="rect">
            <a:avLst/>
          </a:prstGeom>
        </p:spPr>
      </p:pic>
    </p:spTree>
    <p:extLst>
      <p:ext uri="{BB962C8B-B14F-4D97-AF65-F5344CB8AC3E}">
        <p14:creationId xmlns:p14="http://schemas.microsoft.com/office/powerpoint/2010/main" val="326154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Expect Output</a:t>
            </a:r>
            <a:endParaRPr lang="en-US" dirty="0"/>
          </a:p>
        </p:txBody>
      </p:sp>
      <p:sp>
        <p:nvSpPr>
          <p:cNvPr id="5" name="Content Placeholder 4"/>
          <p:cNvSpPr>
            <a:spLocks noGrp="1"/>
          </p:cNvSpPr>
          <p:nvPr>
            <p:ph idx="1"/>
          </p:nvPr>
        </p:nvSpPr>
        <p:spPr/>
        <p:txBody>
          <a:bodyPr/>
          <a:lstStyle/>
          <a:p>
            <a:r>
              <a:rPr lang="en-US" dirty="0">
                <a:hlinkClick r:id="rId2"/>
              </a:rPr>
              <a:t>https://plot.ly/~cricel.design/1.embed</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9375" y="2428874"/>
            <a:ext cx="5024437" cy="3861859"/>
          </a:xfrm>
          <a:prstGeom prst="rect">
            <a:avLst/>
          </a:prstGeom>
        </p:spPr>
      </p:pic>
    </p:spTree>
    <p:extLst>
      <p:ext uri="{BB962C8B-B14F-4D97-AF65-F5344CB8AC3E}">
        <p14:creationId xmlns:p14="http://schemas.microsoft.com/office/powerpoint/2010/main" val="176615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9" name="Content Placeholder 8"/>
          <p:cNvPicPr>
            <a:picLocks noGrp="1" noChangeAspect="1"/>
          </p:cNvPicPr>
          <p:nvPr>
            <p:ph idx="1"/>
          </p:nvPr>
        </p:nvPicPr>
        <p:blipFill>
          <a:blip r:embed="rId2"/>
          <a:stretch>
            <a:fillRect/>
          </a:stretch>
        </p:blipFill>
        <p:spPr>
          <a:xfrm>
            <a:off x="624528" y="627061"/>
            <a:ext cx="10936101" cy="5596963"/>
          </a:xfrm>
          <a:prstGeom prst="rect">
            <a:avLst/>
          </a:prstGeom>
        </p:spPr>
      </p:pic>
    </p:spTree>
    <p:extLst>
      <p:ext uri="{BB962C8B-B14F-4D97-AF65-F5344CB8AC3E}">
        <p14:creationId xmlns:p14="http://schemas.microsoft.com/office/powerpoint/2010/main" val="1423179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lnSpcReduction="10000"/>
          </a:bodyPr>
          <a:lstStyle/>
          <a:p>
            <a:r>
              <a:rPr lang="en-US" dirty="0"/>
              <a:t>Time Series data is a series of data points indexed(or listed/graphed) in time order.</a:t>
            </a:r>
          </a:p>
          <a:p>
            <a:r>
              <a:rPr lang="en-US" dirty="0"/>
              <a:t>General graph predict the future trending.</a:t>
            </a:r>
          </a:p>
          <a:p>
            <a:r>
              <a:rPr lang="en-US" dirty="0"/>
              <a:t>Moving object Trajectory</a:t>
            </a:r>
          </a:p>
          <a:p>
            <a:r>
              <a:rPr lang="en-US" dirty="0"/>
              <a:t>Edit Distance on Real sequence (EDR)</a:t>
            </a:r>
          </a:p>
          <a:p>
            <a:r>
              <a:rPr lang="en-US" dirty="0"/>
              <a:t>Problem</a:t>
            </a:r>
          </a:p>
          <a:p>
            <a:r>
              <a:rPr lang="en-US" dirty="0"/>
              <a:t>EDR for project</a:t>
            </a:r>
          </a:p>
        </p:txBody>
      </p:sp>
    </p:spTree>
    <p:extLst>
      <p:ext uri="{BB962C8B-B14F-4D97-AF65-F5344CB8AC3E}">
        <p14:creationId xmlns:p14="http://schemas.microsoft.com/office/powerpoint/2010/main" val="1857567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object Trajectory</a:t>
            </a:r>
          </a:p>
        </p:txBody>
      </p:sp>
      <p:sp>
        <p:nvSpPr>
          <p:cNvPr id="3" name="Content Placeholder 2"/>
          <p:cNvSpPr>
            <a:spLocks noGrp="1"/>
          </p:cNvSpPr>
          <p:nvPr>
            <p:ph idx="1"/>
          </p:nvPr>
        </p:nvSpPr>
        <p:spPr/>
        <p:txBody>
          <a:bodyPr/>
          <a:lstStyle/>
          <a:p>
            <a:r>
              <a:rPr lang="en-US" dirty="0"/>
              <a:t>Financial data analysis </a:t>
            </a:r>
          </a:p>
          <a:p>
            <a:r>
              <a:rPr lang="en-US" dirty="0"/>
              <a:t>Weather forecasting.</a:t>
            </a:r>
          </a:p>
          <a:p>
            <a:r>
              <a:rPr lang="en-US" dirty="0"/>
              <a:t>Cars moving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8476" y="2393684"/>
            <a:ext cx="5108121" cy="3645431"/>
          </a:xfrm>
          <a:prstGeom prst="rect">
            <a:avLst/>
          </a:prstGeom>
        </p:spPr>
      </p:pic>
    </p:spTree>
    <p:extLst>
      <p:ext uri="{BB962C8B-B14F-4D97-AF65-F5344CB8AC3E}">
        <p14:creationId xmlns:p14="http://schemas.microsoft.com/office/powerpoint/2010/main" val="597970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object Trajectory</a:t>
            </a:r>
          </a:p>
        </p:txBody>
      </p:sp>
      <p:sp>
        <p:nvSpPr>
          <p:cNvPr id="3" name="Content Placeholder 2"/>
          <p:cNvSpPr>
            <a:spLocks noGrp="1"/>
          </p:cNvSpPr>
          <p:nvPr>
            <p:ph idx="1"/>
          </p:nvPr>
        </p:nvSpPr>
        <p:spPr/>
        <p:txBody>
          <a:bodyPr>
            <a:normAutofit/>
          </a:bodyPr>
          <a:lstStyle/>
          <a:p>
            <a:r>
              <a:rPr lang="en-US" dirty="0"/>
              <a:t>Problem: The existing distance functions are usually sensitive to noise, shifts and scaling of data that commonly occur due to sensor failures, errors in detection techniques, disturbance signals, and different sampling rates. Cleaning data to eliminate these is not always possible.</a:t>
            </a:r>
          </a:p>
          <a:p>
            <a:r>
              <a:rPr lang="en-US" dirty="0"/>
              <a:t>Analysis: Edit Distance on Real sequence (EDR) , Dynamic Time Warp-</a:t>
            </a:r>
            <a:r>
              <a:rPr lang="en-US" dirty="0" err="1"/>
              <a:t>ing</a:t>
            </a:r>
            <a:r>
              <a:rPr lang="en-US" dirty="0"/>
              <a:t> (DTW), Edit distance with Real Penalty (ERP) , Longest Common Subsequences (LCSS) </a:t>
            </a:r>
          </a:p>
          <a:p>
            <a:endParaRPr lang="en-US" dirty="0"/>
          </a:p>
          <a:p>
            <a:endParaRPr lang="en-US" dirty="0"/>
          </a:p>
        </p:txBody>
      </p:sp>
    </p:spTree>
    <p:extLst>
      <p:ext uri="{BB962C8B-B14F-4D97-AF65-F5344CB8AC3E}">
        <p14:creationId xmlns:p14="http://schemas.microsoft.com/office/powerpoint/2010/main" val="46232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Edit Distance on Real sequence </a:t>
            </a:r>
            <a:br>
              <a:rPr lang="en-US" dirty="0"/>
            </a:br>
            <a:r>
              <a:rPr lang="en-US" dirty="0"/>
              <a:t>(EDR)</a:t>
            </a:r>
          </a:p>
        </p:txBody>
      </p:sp>
      <p:sp>
        <p:nvSpPr>
          <p:cNvPr id="3" name="Content Placeholder 2"/>
          <p:cNvSpPr>
            <a:spLocks noGrp="1"/>
          </p:cNvSpPr>
          <p:nvPr>
            <p:ph idx="1"/>
          </p:nvPr>
        </p:nvSpPr>
        <p:spPr/>
        <p:txBody>
          <a:bodyPr/>
          <a:lstStyle/>
          <a:p>
            <a:r>
              <a:rPr lang="en-US" dirty="0"/>
              <a:t>Find how dissimilar with two string (words) are to one another by counting the minimum number of operations required to transform one string into the other.</a:t>
            </a:r>
          </a:p>
          <a:p>
            <a:r>
              <a:rPr lang="en-US" dirty="0"/>
              <a:t>Euclidean distance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313" y="4586287"/>
            <a:ext cx="4368800" cy="1143000"/>
          </a:xfrm>
          <a:prstGeom prst="rect">
            <a:avLst/>
          </a:prstGeom>
        </p:spPr>
      </p:pic>
    </p:spTree>
    <p:extLst>
      <p:ext uri="{BB962C8B-B14F-4D97-AF65-F5344CB8AC3E}">
        <p14:creationId xmlns:p14="http://schemas.microsoft.com/office/powerpoint/2010/main" val="256235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of EDR</a:t>
            </a:r>
          </a:p>
        </p:txBody>
      </p:sp>
      <p:sp>
        <p:nvSpPr>
          <p:cNvPr id="3" name="Content Placeholder 2"/>
          <p:cNvSpPr>
            <a:spLocks noGrp="1"/>
          </p:cNvSpPr>
          <p:nvPr>
            <p:ph idx="1"/>
          </p:nvPr>
        </p:nvSpPr>
        <p:spPr/>
        <p:txBody>
          <a:bodyPr>
            <a:normAutofit fontScale="92500" lnSpcReduction="20000"/>
          </a:bodyPr>
          <a:lstStyle/>
          <a:p>
            <a:r>
              <a:rPr lang="en-US" dirty="0"/>
              <a:t>EDR performs as well as DTW, ERP and LCSS. </a:t>
            </a:r>
          </a:p>
          <a:p>
            <a:endParaRPr lang="en-US" dirty="0"/>
          </a:p>
          <a:p>
            <a:endParaRPr lang="en-US" dirty="0"/>
          </a:p>
          <a:p>
            <a:endParaRPr lang="en-US" dirty="0"/>
          </a:p>
          <a:p>
            <a:r>
              <a:rPr lang="en-US" dirty="0"/>
              <a:t>Conclude: the results of above two tests prove that </a:t>
            </a:r>
            <a:r>
              <a:rPr lang="en-US" i="1" dirty="0"/>
              <a:t>EDR per- forms as well as DTW, ERP, and LCSS when trajectories contain little or no noise, and it is more robust than DTW and ERP, and on average </a:t>
            </a:r>
            <a:r>
              <a:rPr lang="en-US" dirty="0"/>
              <a:t>50% </a:t>
            </a:r>
            <a:r>
              <a:rPr lang="en-US" i="1" dirty="0"/>
              <a:t>more accurate than LCSS in noisy conditions</a:t>
            </a:r>
            <a:r>
              <a:rPr lang="en-US" dirty="0"/>
              <a:t>. In terms of efficiency, the computation cost of DTW, ERP, LCSS, and EDR is the same, which are quadratic using dynamic programming. </a:t>
            </a:r>
          </a:p>
          <a:p>
            <a:endParaRPr lang="en-US" dirty="0"/>
          </a:p>
          <a:p>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0025" y="3094038"/>
            <a:ext cx="4381500" cy="8001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6738" y="3170238"/>
            <a:ext cx="4229100" cy="723900"/>
          </a:xfrm>
          <a:prstGeom prst="rect">
            <a:avLst/>
          </a:prstGeom>
        </p:spPr>
      </p:pic>
    </p:spTree>
    <p:extLst>
      <p:ext uri="{BB962C8B-B14F-4D97-AF65-F5344CB8AC3E}">
        <p14:creationId xmlns:p14="http://schemas.microsoft.com/office/powerpoint/2010/main" val="883500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Improving</a:t>
            </a:r>
            <a:r>
              <a:rPr lang="zh-CN" altLang="en-US" dirty="0"/>
              <a:t> </a:t>
            </a:r>
            <a:r>
              <a:rPr lang="en-US" altLang="zh-CN" dirty="0"/>
              <a:t>of EDR</a:t>
            </a:r>
            <a:endParaRPr lang="en-US" dirty="0"/>
          </a:p>
        </p:txBody>
      </p:sp>
      <p:sp>
        <p:nvSpPr>
          <p:cNvPr id="3" name="Content Placeholder 2"/>
          <p:cNvSpPr>
            <a:spLocks noGrp="1"/>
          </p:cNvSpPr>
          <p:nvPr>
            <p:ph idx="1"/>
          </p:nvPr>
        </p:nvSpPr>
        <p:spPr/>
        <p:txBody>
          <a:bodyPr/>
          <a:lstStyle/>
          <a:p>
            <a:r>
              <a:rPr lang="en-US" dirty="0"/>
              <a:t>EDR is not a perfect function for trajectory</a:t>
            </a:r>
          </a:p>
          <a:p>
            <a:r>
              <a:rPr lang="en-US" dirty="0"/>
              <a:t>3 ways to improve the efficiency:</a:t>
            </a:r>
          </a:p>
          <a:p>
            <a:r>
              <a:rPr lang="en-US" dirty="0">
                <a:solidFill>
                  <a:srgbClr val="FF0000"/>
                </a:solidFill>
              </a:rPr>
              <a:t>Mean value Q-grams</a:t>
            </a:r>
          </a:p>
          <a:p>
            <a:r>
              <a:rPr lang="en-US" dirty="0">
                <a:solidFill>
                  <a:srgbClr val="FF0000"/>
                </a:solidFill>
              </a:rPr>
              <a:t>Near triangle inequality</a:t>
            </a:r>
          </a:p>
          <a:p>
            <a:r>
              <a:rPr lang="en-US" dirty="0">
                <a:solidFill>
                  <a:srgbClr val="FF0000"/>
                </a:solidFill>
              </a:rPr>
              <a:t>Trajectory histogram</a:t>
            </a:r>
          </a:p>
        </p:txBody>
      </p:sp>
    </p:spTree>
    <p:extLst>
      <p:ext uri="{BB962C8B-B14F-4D97-AF65-F5344CB8AC3E}">
        <p14:creationId xmlns:p14="http://schemas.microsoft.com/office/powerpoint/2010/main" val="884229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Object Trajectories  </a:t>
            </a:r>
          </a:p>
        </p:txBody>
      </p:sp>
      <p:sp>
        <p:nvSpPr>
          <p:cNvPr id="3" name="Content Placeholder 2"/>
          <p:cNvSpPr>
            <a:spLocks noGrp="1"/>
          </p:cNvSpPr>
          <p:nvPr>
            <p:ph idx="1"/>
          </p:nvPr>
        </p:nvSpPr>
        <p:spPr/>
        <p:txBody>
          <a:bodyPr/>
          <a:lstStyle/>
          <a:p>
            <a:pPr marL="0" indent="0">
              <a:buNone/>
            </a:pPr>
            <a:r>
              <a:rPr lang="en-US" dirty="0"/>
              <a:t>NBA players moving trajectories.</a:t>
            </a:r>
          </a:p>
          <a:p>
            <a:pPr marL="0" indent="0">
              <a:buNone/>
            </a:pPr>
            <a:endParaRPr lang="en-US" dirty="0"/>
          </a:p>
          <a:p>
            <a:pPr marL="0" indent="0">
              <a:buNone/>
            </a:pPr>
            <a:endParaRPr lang="zh-CN" altLang="en-US" dirty="0"/>
          </a:p>
        </p:txBody>
      </p:sp>
      <p:pic>
        <p:nvPicPr>
          <p:cNvPr id="4" name="Content Placeholder 4"/>
          <p:cNvPicPr>
            <a:picLocks noChangeAspect="1"/>
          </p:cNvPicPr>
          <p:nvPr/>
        </p:nvPicPr>
        <p:blipFill>
          <a:blip r:embed="rId2"/>
          <a:stretch>
            <a:fillRect/>
          </a:stretch>
        </p:blipFill>
        <p:spPr>
          <a:xfrm>
            <a:off x="5797612" y="3505291"/>
            <a:ext cx="4857948" cy="2641509"/>
          </a:xfrm>
          <a:prstGeom prst="rect">
            <a:avLst/>
          </a:prstGeom>
        </p:spPr>
      </p:pic>
      <p:pic>
        <p:nvPicPr>
          <p:cNvPr id="5" name="Content Placeholder 4"/>
          <p:cNvPicPr>
            <a:picLocks noChangeAspect="1"/>
          </p:cNvPicPr>
          <p:nvPr/>
        </p:nvPicPr>
        <p:blipFill>
          <a:blip r:embed="rId2"/>
          <a:stretch>
            <a:fillRect/>
          </a:stretch>
        </p:blipFill>
        <p:spPr>
          <a:xfrm>
            <a:off x="5797612" y="3505290"/>
            <a:ext cx="4857948" cy="2641509"/>
          </a:xfrm>
          <a:prstGeom prst="rect">
            <a:avLst/>
          </a:prstGeom>
        </p:spPr>
      </p:pic>
    </p:spTree>
    <p:extLst>
      <p:ext uri="{BB962C8B-B14F-4D97-AF65-F5344CB8AC3E}">
        <p14:creationId xmlns:p14="http://schemas.microsoft.com/office/powerpoint/2010/main" val="148273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Object Trajectories</a:t>
            </a:r>
          </a:p>
        </p:txBody>
      </p:sp>
      <p:sp>
        <p:nvSpPr>
          <p:cNvPr id="3" name="Content Placeholder 2"/>
          <p:cNvSpPr>
            <a:spLocks noGrp="1"/>
          </p:cNvSpPr>
          <p:nvPr>
            <p:ph idx="1"/>
          </p:nvPr>
        </p:nvSpPr>
        <p:spPr/>
        <p:txBody>
          <a:bodyPr/>
          <a:lstStyle/>
          <a:p>
            <a:r>
              <a:rPr lang="en-US" dirty="0"/>
              <a:t>Find all similar trajectories in database.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0981" y="2428344"/>
            <a:ext cx="4513258" cy="3718457"/>
          </a:xfrm>
          <a:prstGeom prst="rect">
            <a:avLst/>
          </a:prstGeom>
        </p:spPr>
      </p:pic>
    </p:spTree>
    <p:extLst>
      <p:ext uri="{BB962C8B-B14F-4D97-AF65-F5344CB8AC3E}">
        <p14:creationId xmlns:p14="http://schemas.microsoft.com/office/powerpoint/2010/main" val="183481218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229</TotalTime>
  <Words>369</Words>
  <Application>Microsoft Office PowerPoint</Application>
  <PresentationFormat>Widescreen</PresentationFormat>
  <Paragraphs>41</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方正舒体</vt:lpstr>
      <vt:lpstr>Arial</vt:lpstr>
      <vt:lpstr>Garamond</vt:lpstr>
      <vt:lpstr>Organic</vt:lpstr>
      <vt:lpstr>Time Series Data and Moving Object Trajectory</vt:lpstr>
      <vt:lpstr>Overview</vt:lpstr>
      <vt:lpstr>Moving object Trajectory</vt:lpstr>
      <vt:lpstr>Moving object Trajectory</vt:lpstr>
      <vt:lpstr>Edit Distance on Real sequence  (EDR)</vt:lpstr>
      <vt:lpstr>Evaluation of EDR</vt:lpstr>
      <vt:lpstr>Improving of EDR</vt:lpstr>
      <vt:lpstr>Moving Object Trajectories  </vt:lpstr>
      <vt:lpstr>Moving Object Trajectories</vt:lpstr>
      <vt:lpstr>Draw the Movement</vt:lpstr>
      <vt:lpstr>Calculating Euclidean Distance</vt:lpstr>
      <vt:lpstr>Expect Output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Series Data and Moving Object Trajectory</dc:title>
  <dc:creator>Cao, Yu</dc:creator>
  <cp:lastModifiedBy>cricel</cp:lastModifiedBy>
  <cp:revision>25</cp:revision>
  <dcterms:created xsi:type="dcterms:W3CDTF">2017-05-02T03:08:20Z</dcterms:created>
  <dcterms:modified xsi:type="dcterms:W3CDTF">2017-05-02T15:00:53Z</dcterms:modified>
</cp:coreProperties>
</file>