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95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CSCI 6315 Applied Database Systems –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Exercise (1)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 Lian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Texas Rio Grande Valley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Edinburg, TX 78539</a:t>
            </a:r>
          </a:p>
          <a:p>
            <a:r>
              <a:rPr lang="en-US" altLang="en-US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xiang.lian@utrgv.edu</a:t>
            </a:r>
            <a:endParaRPr lang="en-US" alt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 Diagrams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draw an ER diagram for the following three tables (entities, relationships, attributes</a:t>
            </a:r>
            <a:r>
              <a:rPr lang="en-US" sz="2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keys, cardinality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constraints, etc.)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Sailors 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 Diagrams (cont'd)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draw an enhanced ER diagram for entities like undergraduate students, freshman, sophomore, junior, and senior students.</a:t>
            </a:r>
          </a:p>
          <a:p>
            <a:pPr lvl="1"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senior students, they have supervisors who supervise their "senior project“ course</a:t>
            </a:r>
          </a:p>
          <a:p>
            <a:pPr lvl="1"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specify the participation and disjoint constraints </a:t>
            </a:r>
          </a:p>
          <a:p>
            <a:pPr algn="just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</a:t>
            </a:r>
            <a:r>
              <a:rPr lang="en-US" sz="2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relational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tables based on the ER diagram you designed above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01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138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CSCI 6315 Applied Database Systems – Exercise (1)</vt:lpstr>
      <vt:lpstr>ER Diagrams</vt:lpstr>
      <vt:lpstr>ER Diagrams (cont'd)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4333 Database Design and Implementation – Exercise (2)</dc:title>
  <dc:creator>Xiang Lian</dc:creator>
  <cp:lastModifiedBy>Xiang Lian</cp:lastModifiedBy>
  <cp:revision>50</cp:revision>
  <dcterms:created xsi:type="dcterms:W3CDTF">2006-08-16T00:00:00Z</dcterms:created>
  <dcterms:modified xsi:type="dcterms:W3CDTF">2016-02-04T04:35:17Z</dcterms:modified>
</cp:coreProperties>
</file>