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B0BC-D3D5-4F37-81F8-F3A9CDD1DE0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52BB-824D-4D16-8C80-0E5ED64D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Systems – Exercise (6)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Graph &amp; Conflict Serializable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two transactions T1 and T2, please draw the precedence graph and determine whether it is conflict serializable 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data items x and y, 2 operators read(x) and write(x)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r1(x) means read(x) from transaction T1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schedule is as follows: 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r1(x), r2(y), r1(y), w1(x), r2(x), w2(x), w2(y)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r1(x),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r2(y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w2(y),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r1(y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w1(x), r2(x), w2(x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r1(x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w1(x)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r1(y)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r2(x)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w1(y)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r2(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w1(x), w2(y)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schedule is conflict serializable, then what is the equivalent serial schedule?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Graph &amp; Conflict Serializable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07063"/>
            <a:ext cx="4180384" cy="44178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192" y="1707063"/>
            <a:ext cx="1633395" cy="441787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943600" y="1600200"/>
            <a:ext cx="0" cy="4524740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02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Deadlock Detection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821215"/>
              </p:ext>
            </p:extLst>
          </p:nvPr>
        </p:nvGraphicFramePr>
        <p:xfrm>
          <a:off x="457200" y="20574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lock-X(y)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read(y)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y=y-50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write(y)</a:t>
                      </a:r>
                    </a:p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lock-X(x)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lock-X(x)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read(x)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lock-S(y)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174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CSCI 6315 Applied Database Systems – Exercise (6)</vt:lpstr>
      <vt:lpstr>Precedence Graph &amp; Conflict Serializable </vt:lpstr>
      <vt:lpstr>Precedence Graph &amp; Conflict Serializable (cont'd)</vt:lpstr>
      <vt:lpstr>Deadlock Detection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170</cp:revision>
  <dcterms:created xsi:type="dcterms:W3CDTF">2006-08-16T00:00:00Z</dcterms:created>
  <dcterms:modified xsi:type="dcterms:W3CDTF">2016-03-23T20:31:01Z</dcterms:modified>
</cp:coreProperties>
</file>