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E813-2BF0-45DA-ACED-51B5C08C7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C0CB1-F4F9-4FDE-A2E4-03979EF49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A0B26-EA40-4F1C-917D-6397D142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1BDFC-86F1-4B86-8E23-A4ED0246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F34B5-1F4B-48DB-90F8-5F4F39C2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1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D6FC-43B4-4D49-99FE-5CAC2E80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2D92F-3BAF-4CDB-980F-BECB3CD93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2DF96-6BF9-42BC-A29E-13475B70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8187F-7C86-49E6-BF18-755F48AC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D15B7-8D5B-418E-A8D8-FD29DEA4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ADA72-5349-4FB6-81EB-56728C65C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C20BB-BDB8-4F26-9A71-3F0545C72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C216-B3CA-45DD-AABD-F2E46E53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E14F-AA30-4916-AEE3-62E31D3B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A8BC0-2677-44B3-A32B-023F9161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DB40-D5B8-4806-A101-4126A517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D64A-E74E-48CE-84C8-847EF169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3A4F7-9691-48B7-BC78-0DFABEB6D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DFB5-EB64-486D-9649-11726E9D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7B20A-530E-44B8-ABDC-6AF84092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3356-4618-4C0D-B37A-938B13DF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17B64-EEE7-4729-B598-B70492E3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2B724-1331-427B-A648-3C0EC3CD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E1719-1D1B-4D16-9F6D-C0D373A5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1E06-6CFA-4CBF-8B8D-336B1BEE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ACA2-2F63-4958-9DCC-50794EFD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73C62-CF72-4A95-941F-13684E831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D62CF-A0B9-438E-B5AF-4E4CA9053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BB868-B4EE-48A4-BCD8-5E0A9EF4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14FD3-BE0B-4313-8291-05A914FC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D43B8-0DD7-4559-8740-20B6EB93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9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03E5-B442-4FDD-ADE1-7296125C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34934-A727-42BE-9A4F-9FECEB66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A8D63-B764-448A-B8CF-C515DCB3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2D909-109A-440F-8685-1ED2C4285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FB566-DA43-41B5-9055-27EF6FF1B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F5AD0-2967-4AD1-892B-09B8BCEF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6B2BB-D1EB-4D7D-A33D-1212E114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7F204E-7B7F-4C52-BACB-6755B811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FD61-66FB-482F-8917-643F6189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D275E-D77C-4965-A5BA-3B6A2D9B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B94BE-F170-42EA-9C21-EB330E97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74820-B5A1-4EA9-96A2-2BA6CD19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B7A1F-F49D-4D4D-8A24-A3D04B0B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534C7-7209-4408-8699-E5E45E07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21E53-956C-453F-A599-89985783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3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DCD8-63DE-408E-A23C-2D99DA3CE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825E-9A3E-4BEA-BED3-CB9605351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0A844-4AF3-4BDE-9F7A-8F1E4B3CA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F53CF-FFC2-481D-A671-90F77CFE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16F64-C9C2-4B37-9C1C-A456062F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25796-0108-42B8-987C-077415DB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5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08E4-E683-4208-98F8-A93DB9A2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164A1-2315-4F76-A2C3-E0D744F26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06D6C-798B-4495-8BB6-E77FC6BAB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4A194-DB36-4FD5-9516-0DE98B09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D2F4E-2D51-43DF-B32D-B55B4136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F2045-B17D-4819-9224-C5B2987E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ED3FF-8D3B-4FFD-9494-E37CD6F2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74D5-48E0-4992-872A-4B2D0F92D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F045C-0FE9-4D3F-8316-3E5A04A86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1237-0E03-4C4A-91FC-8BB822F8A4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B1120-6EB4-4D94-A910-8ABF9F55E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F38A6-8A39-4A73-869F-0C1213507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73C5-AAB4-47DA-96D2-459E21C6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9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D913A-7F1F-4466-B6CC-1611DA9C3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52" y="2279073"/>
            <a:ext cx="6824241" cy="2626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8629A-2D0B-4CAF-959D-2A7AB6280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52" y="119002"/>
            <a:ext cx="6970824" cy="3017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AD3D2-8B4E-41A7-BC7F-12EC630DF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99" y="4905386"/>
            <a:ext cx="6645085" cy="13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2D14C2-95EC-4CE6-B088-F0F38DE0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38" y="4574528"/>
            <a:ext cx="5236262" cy="1875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9D853-F040-48F7-8AB2-DD080FD9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8" y="149872"/>
            <a:ext cx="7734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2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1746AC-CCFC-4259-AEF8-15B89C8C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9" y="426427"/>
            <a:ext cx="71151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4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89A332-3A1C-4D10-8021-144F6EE2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009576"/>
            <a:ext cx="59340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8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3CCD84-E6EE-4023-B9EA-293A51C2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41" y="1576821"/>
            <a:ext cx="5915025" cy="337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E0A55-C7D8-4BF5-9DD0-D50303A5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39" y="699655"/>
            <a:ext cx="33813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B0AC9B-A774-4782-BD00-30865ED0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26" y="122093"/>
            <a:ext cx="4562475" cy="2457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5BC02E-DB33-473D-B23D-444F35E28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8" y="3030683"/>
            <a:ext cx="4629150" cy="2495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554A1-2325-40DF-8716-B3D97089E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416" y="3206461"/>
            <a:ext cx="6076950" cy="34099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CB9802-4445-43B4-A798-0904481F2059}"/>
              </a:ext>
            </a:extLst>
          </p:cNvPr>
          <p:cNvCxnSpPr/>
          <p:nvPr/>
        </p:nvCxnSpPr>
        <p:spPr>
          <a:xfrm>
            <a:off x="5375564" y="2867891"/>
            <a:ext cx="0" cy="3748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9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40FE0-D229-4996-938D-931C5814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1" y="458931"/>
            <a:ext cx="7439025" cy="3676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FC5E9-A3F5-4D14-86C9-1BD7DF816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2" y="4028642"/>
            <a:ext cx="58769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C74D6-CB78-48D4-A334-64B873CA9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1" y="138546"/>
            <a:ext cx="6467475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62792-7D8D-4159-9B04-521E5FD9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2" y="3639416"/>
            <a:ext cx="5400675" cy="28765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5917C5-2FE5-4412-842B-4033F9E85AEF}"/>
              </a:ext>
            </a:extLst>
          </p:cNvPr>
          <p:cNvCxnSpPr>
            <a:cxnSpLocks/>
          </p:cNvCxnSpPr>
          <p:nvPr/>
        </p:nvCxnSpPr>
        <p:spPr>
          <a:xfrm flipV="1">
            <a:off x="3255818" y="2022764"/>
            <a:ext cx="4807528" cy="4211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17668A8-6E80-48E4-BB5B-A9E6A2D55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498" y="342034"/>
            <a:ext cx="3114675" cy="7334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708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DRAGAN, FEODOR</dc:creator>
  <cp:lastModifiedBy>DRAGAN, FEODOR</cp:lastModifiedBy>
  <cp:revision>12</cp:revision>
  <dcterms:created xsi:type="dcterms:W3CDTF">2020-12-17T01:04:16Z</dcterms:created>
  <dcterms:modified xsi:type="dcterms:W3CDTF">2021-01-12T19:11:11Z</dcterms:modified>
</cp:coreProperties>
</file>