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B16A-630D-4A29-9C76-2B280A361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E8DC6-3DA3-40D6-BBAA-9F6D50731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14A75-FF61-49E2-9D20-D8800D7F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EC042-BE1B-4F87-95B3-340AB2EC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CF36A-2497-460C-A497-91B4502E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A28C-C72A-420C-ADD7-45A3D166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7268C-71D0-4AE5-81E7-C6AA067A7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188FF-F07E-47CE-AE74-CC00F65A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78270-125E-402A-849B-4D74D6F2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CD8C-01CC-431C-9A02-A474203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8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DF420-FA54-4D3F-AA59-373A3287C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E7740-DDAC-4AFA-AC79-8C0BFDBB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89608-5AE4-4354-98A8-6567EBD9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2E52E-4D03-43D9-8AC0-D968D15D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B63E7-8BEF-401B-B38A-6D4C5BA2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4028-D71A-4E9A-8429-540EBB1E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74F5-3537-4629-828B-C51CAFCDF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724F-E3EF-4AA7-ACBC-3B72885F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3ED6C-472C-4F78-A380-1D4B5DD1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B908-C46E-4E9D-8547-DD26AAB0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1A76-FFB4-4BC0-AE4E-CBEA49C8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1D6FC-9200-434D-B19D-867D437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398A-7BA9-4D10-BCA6-EAAB688B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EC6D-D0D3-4492-BAD0-43D28628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C2E5-2ED3-4F59-B224-ABCD534A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FE17-069F-4407-B782-EA581EA3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8B41-FF22-4ABD-B570-9C3803771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7CB82-90EA-4558-8D59-7CA20CC57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F681C-9AC6-4560-B89D-8F1B2949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8B3CF-A6DD-4FF9-A8B2-DE232068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3587C-F6D1-4455-8CDA-5EDB9540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0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3BBE-3FFE-4BD4-8677-824842F1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BBC7C-5961-466C-BDDB-3653D0FC1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34105-B1A8-45AF-9009-1C882C00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C0C46-925E-450C-9B13-13CC61EBD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AD1E4-410C-4718-B062-C3CBC50E4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34E2D-5266-4B71-A238-3BBC0FF2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8C9B5-C29A-4411-BC4F-B2E7B516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EA4DA-FB99-47F0-871F-879F0C49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6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2E46-CF20-4984-95FF-822344D5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69732-DC0F-41BC-8158-BCCFB5EC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021F-DAAA-4168-8158-C79DABE8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17C72-ACB8-4F0B-8236-351D7C7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3592B-52D0-4173-896E-CC14AADB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115D0-8DC6-4B78-B224-9CAC3B2E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DF9BC-A90B-4BA3-8EF3-09C8BA7D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462B-CC1D-4647-8F59-CACECFB7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BA71-C6F8-4CBE-9016-C8680E06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EB7A9-41D6-4789-B695-C76E85220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C54B6-9A9D-402C-864F-51D3FA28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CC682-31EB-42EA-8335-9B52F6D3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87551-53F2-4F33-9FD9-1404BFFF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F3DB-1D13-415D-ACA5-F05FD673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DC64F-A1F6-4BD0-8C20-4E72A7A9D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80749-62A6-4F73-A3EA-C8F127CD9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DEB4-5383-490A-8393-E04D6449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AE2DB-1B2C-4941-8716-4295598E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3C74B-EE07-40E4-8F28-11C5F141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231282-128B-4124-8A40-43DE8577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4673A-5EB7-43E3-822F-5BD306A20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579B-82FE-4EC0-BF7F-220D80867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C8AD-9708-4E76-B596-47512A540AC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7966A-0EB4-4DA7-B45F-37AD654A2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EFA53-4030-4E96-99BF-EF7596E41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3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37EEC-E620-4EFD-9CF3-861273D3BB9A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Planar Graphs and Doubly Connected Edge List (DCEL)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CD4D910-94D7-4DFB-A5B5-69361B08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40" y="2426818"/>
            <a:ext cx="3950971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428F5B-8185-41A8-993A-5B01289C6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754762"/>
            <a:ext cx="5455917" cy="33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0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C350AA-B06D-4D21-9DE9-9BAD2465C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2028825"/>
            <a:ext cx="8886825" cy="482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DB91D4-DA59-445D-AAF9-902BC0B2E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61480"/>
            <a:ext cx="7343775" cy="33337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6E331-DB95-4D19-8321-B8BF51740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34" y="6207269"/>
            <a:ext cx="742950" cy="428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03316D-4AEF-48B2-B2B1-1EE62BD5D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667" y="6207269"/>
            <a:ext cx="619125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F1E84D-77D4-4BB5-892F-B3A576CE4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421" y="3721676"/>
            <a:ext cx="4290579" cy="8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6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2777CE-AC13-41FE-A2FF-ACE073E1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5" y="72737"/>
            <a:ext cx="4829175" cy="4429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E305EB-11FB-4154-9350-E7E1B7255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80" y="112568"/>
            <a:ext cx="7061055" cy="25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2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B4A2E3-28D8-4AEF-9250-637150AAD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89" y="72737"/>
            <a:ext cx="6816436" cy="2781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63B94-A5DB-49B3-B451-8637584D4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" y="2854037"/>
            <a:ext cx="7466734" cy="2361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777CE-AC13-41FE-A2FF-ACE073E13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024" y="72737"/>
            <a:ext cx="4829175" cy="4429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EA3A6D-6D21-4513-9EC2-2289EEE2B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107" y="4921826"/>
            <a:ext cx="6707331" cy="18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AF7DD-79F1-4F39-AED3-E3B0F247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246785"/>
            <a:ext cx="85248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6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D5B74A-1F2A-4824-B7BD-32BCF80F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057"/>
            <a:ext cx="3810000" cy="30289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00C11BC-61AC-B033-92A2-5D8E124298A2}"/>
              </a:ext>
            </a:extLst>
          </p:cNvPr>
          <p:cNvGrpSpPr>
            <a:grpSpLocks noChangeAspect="1"/>
          </p:cNvGrpSpPr>
          <p:nvPr/>
        </p:nvGrpSpPr>
        <p:grpSpPr>
          <a:xfrm>
            <a:off x="369606" y="2994509"/>
            <a:ext cx="4209409" cy="3747949"/>
            <a:chOff x="640549" y="1471357"/>
            <a:chExt cx="5328366" cy="47442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D3D82-B4CB-925F-89CA-6802EDC27AE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68582" y="1807383"/>
              <a:ext cx="3948546" cy="4053090"/>
              <a:chOff x="1468582" y="1807383"/>
              <a:chExt cx="3948546" cy="405309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15F188E-AAB5-8C46-4844-DF108A2AD4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9535" y="1812022"/>
                <a:ext cx="1820411" cy="1182848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8B3A371-CE33-9C6B-4275-652FC743A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8582" y="2996420"/>
                <a:ext cx="294433" cy="1382884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85B64BB-F114-1B9F-3554-8DE0B5F5C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0010" y="4379304"/>
                <a:ext cx="931627" cy="1481169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4791820-7FDB-1CF7-B3A9-B6936D02B6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0472" y="4704783"/>
                <a:ext cx="581382" cy="114992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96813E5-C5F7-E9CB-1E6D-C60C74B85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1854" y="4704783"/>
                <a:ext cx="1248583" cy="93401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A4C5992-E985-AC14-B9D7-69919F1748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0437" y="2680855"/>
                <a:ext cx="886691" cy="2957945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7761D5A-19E5-A809-127F-9361610F9E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73773" y="2680855"/>
                <a:ext cx="1943355" cy="126076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B719183-BE4A-EC33-BBCB-CCBEA4B752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9539" y="3941618"/>
                <a:ext cx="1714234" cy="43768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FA261F-E2CC-29AC-32B4-67460371F3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85132" y="1807383"/>
                <a:ext cx="187929" cy="2134235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364E7E3-E4F9-1E5C-518F-465A965FC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7539" y="1812022"/>
                <a:ext cx="2129589" cy="86883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6AE66E-E3B9-E9D0-BA94-80B61202DAD8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0549" y="1590212"/>
              <a:ext cx="5328366" cy="4414629"/>
              <a:chOff x="640549" y="1590212"/>
              <a:chExt cx="5328366" cy="441462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F7F485-744A-954C-C4B8-324CCF16AB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9740" y="3165764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549BF2-8BD6-68FD-9D53-15BABF4A36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7824" y="2757238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F2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AA255A7-D7F1-FC27-EBF4-84E1AD6068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7005" y="415407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3CFBBC-6100-16A2-7C84-0CFFDA49D2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549" y="3350430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F4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6F46416-5C40-2841-6B52-4A70DA0B39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1431" y="4278684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F4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8CE4D8-22A0-BBCE-AA4D-5C1178BC16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9568" y="5635509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F4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A15165-2F80-E51C-10A6-9D6270CD3A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2655" y="159021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F4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76A62-887A-9A06-21C7-680D4A62804F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33233" y="1774878"/>
              <a:ext cx="4024046" cy="4120814"/>
              <a:chOff x="1433233" y="1774878"/>
              <a:chExt cx="4024046" cy="412081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30B44C4-9043-7DC3-6742-ADE13F497AA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433233" y="1774878"/>
                <a:ext cx="4024046" cy="4120814"/>
                <a:chOff x="1433233" y="1774878"/>
                <a:chExt cx="4024046" cy="4120814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C7A97E0-1BEB-8451-3F90-7CBA5AB4CC1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247217" y="1774878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13FBCFA-E5D4-C951-053D-A6B0B7535D2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88006" y="2658349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59E2124-3CF1-3F7B-0E94-2A5AF6B0179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498679" y="5597409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2FC64F5-2ABC-719F-D1F5-F77B807724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449220" y="3920923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C44DFAB-8715-4174-E1A2-8B8559C3146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433233" y="2966017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8415B2F-FAEC-CA27-AFAC-8660778A6E5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1221" y="5819492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BE1B780-938F-7663-4B32-DCDFCF95FF4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247216" y="4705366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D5CBBB7-C4AC-6B9C-A766-112FC6CED3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39660" y="4337764"/>
                <a:ext cx="69273" cy="762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7CD1D9-8C29-15BC-3118-4567F078397F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17026" y="1471357"/>
              <a:ext cx="4401788" cy="4744240"/>
              <a:chOff x="1317026" y="1471357"/>
              <a:chExt cx="4401788" cy="474424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2180D1-DA29-5B4D-20FD-94FD2981BF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9020" y="147135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E0B307-8AF3-DBCA-FEB3-E0087B8538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7026" y="2634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7CFD97-62D7-BEFB-FD60-DCED6CEFDA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5623" y="417723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D4A39-06BC-88B2-8A4F-81764CAD1D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7734" y="584626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8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BE48EB-C2D4-417F-CBC2-22B7C36BBB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273" y="44691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822274-A872-5366-12EA-0D615FEE4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9594" y="564408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6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716B13-BDB0-AD83-7CFF-F300D9D9B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7128" y="2468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DAE202-EDD8-6F8D-69EA-14C4A32230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0728" y="384245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4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A22208-9E0F-977B-48F3-33E39604B69F}"/>
                </a:ext>
              </a:extLst>
            </p:cNvPr>
            <p:cNvSpPr txBox="1">
              <a:spLocks/>
            </p:cNvSpPr>
            <p:nvPr/>
          </p:nvSpPr>
          <p:spPr>
            <a:xfrm>
              <a:off x="2150236" y="20617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A5AD7F-1EA8-301C-12C9-3B9D94D528FA}"/>
                </a:ext>
              </a:extLst>
            </p:cNvPr>
            <p:cNvSpPr txBox="1">
              <a:spLocks/>
            </p:cNvSpPr>
            <p:nvPr/>
          </p:nvSpPr>
          <p:spPr>
            <a:xfrm>
              <a:off x="4228751" y="19176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9E64F5-D48F-F350-3DC1-CF87C995BB0A}"/>
                </a:ext>
              </a:extLst>
            </p:cNvPr>
            <p:cNvSpPr txBox="1">
              <a:spLocks/>
            </p:cNvSpPr>
            <p:nvPr/>
          </p:nvSpPr>
          <p:spPr>
            <a:xfrm>
              <a:off x="1325780" y="3535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26E0C0-37EA-293B-BA32-98CD03992A62}"/>
                </a:ext>
              </a:extLst>
            </p:cNvPr>
            <p:cNvSpPr txBox="1">
              <a:spLocks/>
            </p:cNvSpPr>
            <p:nvPr/>
          </p:nvSpPr>
          <p:spPr>
            <a:xfrm>
              <a:off x="2324355" y="38517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0B4D5A-DA39-6F83-5A2C-CB753C2FBCA2}"/>
                </a:ext>
              </a:extLst>
            </p:cNvPr>
            <p:cNvSpPr txBox="1">
              <a:spLocks/>
            </p:cNvSpPr>
            <p:nvPr/>
          </p:nvSpPr>
          <p:spPr>
            <a:xfrm>
              <a:off x="4294607" y="3307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B7B2D3-C367-7E46-324D-D58795E09E6D}"/>
                </a:ext>
              </a:extLst>
            </p:cNvPr>
            <p:cNvSpPr txBox="1">
              <a:spLocks/>
            </p:cNvSpPr>
            <p:nvPr/>
          </p:nvSpPr>
          <p:spPr>
            <a:xfrm>
              <a:off x="1712152" y="493924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A890D7-2C10-B01D-E385-0F9A8D18C670}"/>
                </a:ext>
              </a:extLst>
            </p:cNvPr>
            <p:cNvSpPr txBox="1">
              <a:spLocks/>
            </p:cNvSpPr>
            <p:nvPr/>
          </p:nvSpPr>
          <p:spPr>
            <a:xfrm>
              <a:off x="2767467" y="49885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44D89C-5C96-05EC-E185-4E5BA9EF2F8C}"/>
                </a:ext>
              </a:extLst>
            </p:cNvPr>
            <p:cNvSpPr txBox="1">
              <a:spLocks/>
            </p:cNvSpPr>
            <p:nvPr/>
          </p:nvSpPr>
          <p:spPr>
            <a:xfrm>
              <a:off x="3374232" y="27191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BFAC9B-6736-4059-F485-EDA7F55795DD}"/>
                </a:ext>
              </a:extLst>
            </p:cNvPr>
            <p:cNvSpPr txBox="1">
              <a:spLocks/>
            </p:cNvSpPr>
            <p:nvPr/>
          </p:nvSpPr>
          <p:spPr>
            <a:xfrm>
              <a:off x="3731272" y="47545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C3C211-2132-D7DD-FAF6-40C123D0B319}"/>
                </a:ext>
              </a:extLst>
            </p:cNvPr>
            <p:cNvSpPr txBox="1">
              <a:spLocks/>
            </p:cNvSpPr>
            <p:nvPr/>
          </p:nvSpPr>
          <p:spPr>
            <a:xfrm>
              <a:off x="4954333" y="40767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7</a:t>
              </a:r>
            </a:p>
          </p:txBody>
        </p:sp>
      </p:grpSp>
      <p:graphicFrame>
        <p:nvGraphicFramePr>
          <p:cNvPr id="54" name="Table 77">
            <a:extLst>
              <a:ext uri="{FF2B5EF4-FFF2-40B4-BE49-F238E27FC236}">
                <a16:creationId xmlns:a16="http://schemas.microsoft.com/office/drawing/2014/main" id="{2D6B4868-A528-A368-C436-DF55102C0530}"/>
              </a:ext>
            </a:extLst>
          </p:cNvPr>
          <p:cNvGraphicFramePr>
            <a:graphicFrameLocks noGrp="1"/>
          </p:cNvGraphicFramePr>
          <p:nvPr/>
        </p:nvGraphicFramePr>
        <p:xfrm>
          <a:off x="6262255" y="719665"/>
          <a:ext cx="5150838" cy="5728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834">
                  <a:extLst>
                    <a:ext uri="{9D8B030D-6E8A-4147-A177-3AD203B41FA5}">
                      <a16:colId xmlns:a16="http://schemas.microsoft.com/office/drawing/2014/main" val="1542992408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3298510516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2215275550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3560718489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2570859380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2370455763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1337143393"/>
                    </a:ext>
                  </a:extLst>
                </a:gridCol>
              </a:tblGrid>
              <a:tr h="5207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33863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71045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08845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317139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51773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45455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131376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23321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22780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00435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884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04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0D31FAD3-C653-E717-682B-2228B71DCD0D}"/>
              </a:ext>
            </a:extLst>
          </p:cNvPr>
          <p:cNvGrpSpPr/>
          <p:nvPr/>
        </p:nvGrpSpPr>
        <p:grpSpPr>
          <a:xfrm>
            <a:off x="184071" y="1991878"/>
            <a:ext cx="5328366" cy="4744240"/>
            <a:chOff x="640549" y="1471357"/>
            <a:chExt cx="5328366" cy="474424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FC45676-981E-C4FD-E54B-C0A05B83180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68582" y="1807383"/>
              <a:ext cx="3948546" cy="4053090"/>
              <a:chOff x="1468582" y="1807383"/>
              <a:chExt cx="3948546" cy="405309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E22E683-0530-2B90-CC2D-23840E529B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9535" y="1812022"/>
                <a:ext cx="1820411" cy="1182848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48CDE2B-0742-2621-9F4D-A3CA64EC1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8582" y="2996420"/>
                <a:ext cx="294433" cy="1382884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88D85C4-B90F-758B-F78C-95924AACB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0010" y="4379304"/>
                <a:ext cx="931627" cy="1481169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EB9DD88-372B-38D3-76FA-D156D53DA8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0472" y="4704783"/>
                <a:ext cx="581382" cy="114992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7C6351F-7B17-BEC7-7F5E-C1E371D8CE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1854" y="4704783"/>
                <a:ext cx="1248583" cy="934017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AEFCA93-D1C8-E108-E5C6-E0B192592C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0437" y="2680855"/>
                <a:ext cx="886691" cy="2957945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C8F73D5-F78E-330F-9D26-B1EEC4117B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73773" y="2680855"/>
                <a:ext cx="1943355" cy="126076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DE0043-A324-8200-3B41-3FFB077BCE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9539" y="3941618"/>
                <a:ext cx="1714234" cy="43768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C5CA6E9-19DE-3B01-92D4-81FBA80442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85132" y="1807383"/>
                <a:ext cx="187929" cy="2134235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30196E1-B304-C953-C649-9B2157DDD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7539" y="1812022"/>
                <a:ext cx="2129589" cy="86883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D68DECB-C9A0-C831-DEF1-D0E744CC88E1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0549" y="1590212"/>
              <a:ext cx="5328366" cy="4414629"/>
              <a:chOff x="640549" y="1590212"/>
              <a:chExt cx="5328366" cy="441462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ED930A-839C-3265-0479-8F3C2539EE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9740" y="3165764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EA149E-4E5C-0AB3-AA18-3B75655733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7824" y="2757238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9785B3-9734-28C3-0C28-32DEAFF8EB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7005" y="415407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853306D-5026-2C2C-109B-029EB2D014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549" y="3350430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F4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F2FC78-8F11-801B-228A-9C97E74E2A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1431" y="4278684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F4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3E84C3-79CF-7C3D-F29D-FCBD98D4AB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9568" y="5635509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F4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5C30FD8-3D49-D55F-305F-49E40B38A6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2655" y="159021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F4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25687EC-EACE-2D5F-2F6D-C4D398B5B0B0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33233" y="1774878"/>
              <a:ext cx="4024046" cy="4120814"/>
              <a:chOff x="1433233" y="1774878"/>
              <a:chExt cx="4024046" cy="4120814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AF01947-FCC7-0308-1317-17E86E8716B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433233" y="1774878"/>
                <a:ext cx="4024046" cy="4120814"/>
                <a:chOff x="1433233" y="1774878"/>
                <a:chExt cx="4024046" cy="4120814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297F1E1D-ABDD-29BA-08BB-DA209D47F7D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247217" y="1774878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70AF64A5-FD6B-9520-681B-105694243F2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88006" y="2658349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5E794A7-C540-24A1-729B-EB8C984CE1D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498679" y="5597409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64AA43D-3E84-1070-B6DA-8FCF100061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449220" y="3920923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5EB0B7E-8633-B24A-2C21-1951C5950E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433233" y="2966017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1460209-61C2-7D13-FB68-63FCA196E27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1221" y="5819492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9F605BF-B17D-E936-34DA-A21932F98E0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247216" y="4705366"/>
                  <a:ext cx="69273" cy="76200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785E13F-687F-81E3-94A1-CFD9EF8856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39660" y="4337764"/>
                <a:ext cx="69273" cy="762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6B781E6-8B41-45E9-340C-9CD8001AB1E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17026" y="1471357"/>
              <a:ext cx="4401788" cy="4744240"/>
              <a:chOff x="1317026" y="1471357"/>
              <a:chExt cx="4401788" cy="474424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1EE0AE-AEBF-F603-F451-EF9037CB18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9020" y="147135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38FBB44-D3C5-768E-E14D-CD215F6D97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7026" y="2634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819CA6-4E1A-CDFF-5C20-87DC78F292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5623" y="417723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3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A8D5014-ED63-D386-58A5-AB7BD7A04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7734" y="584626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8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52422E-6BED-98BA-2D35-F99E095518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273" y="44691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7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2B770F-9100-E8B7-F3BE-661EBEB810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9594" y="564408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6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5744D63-9DAE-465B-DD34-87DA9A3DFA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7128" y="24685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460E91D-074C-0E40-DED3-30AD72502C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0728" y="384245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4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4B52F4B-1270-CFF2-AC49-4C500A76E02D}"/>
                </a:ext>
              </a:extLst>
            </p:cNvPr>
            <p:cNvSpPr txBox="1">
              <a:spLocks/>
            </p:cNvSpPr>
            <p:nvPr/>
          </p:nvSpPr>
          <p:spPr>
            <a:xfrm>
              <a:off x="2150236" y="20617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3FC9B9-3633-53A5-FA57-87F681C608C2}"/>
                </a:ext>
              </a:extLst>
            </p:cNvPr>
            <p:cNvSpPr txBox="1">
              <a:spLocks/>
            </p:cNvSpPr>
            <p:nvPr/>
          </p:nvSpPr>
          <p:spPr>
            <a:xfrm>
              <a:off x="4228751" y="19176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6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155C977-84F9-0E7F-19BA-F3CCD495780E}"/>
                </a:ext>
              </a:extLst>
            </p:cNvPr>
            <p:cNvSpPr txBox="1">
              <a:spLocks/>
            </p:cNvSpPr>
            <p:nvPr/>
          </p:nvSpPr>
          <p:spPr>
            <a:xfrm>
              <a:off x="1325780" y="3535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6899F5D-058D-C5BD-FA5E-AA8BEA260CA3}"/>
                </a:ext>
              </a:extLst>
            </p:cNvPr>
            <p:cNvSpPr txBox="1">
              <a:spLocks/>
            </p:cNvSpPr>
            <p:nvPr/>
          </p:nvSpPr>
          <p:spPr>
            <a:xfrm>
              <a:off x="2324355" y="38517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1DF7C95-AA1B-16AF-17E1-F33672A07D41}"/>
                </a:ext>
              </a:extLst>
            </p:cNvPr>
            <p:cNvSpPr txBox="1">
              <a:spLocks/>
            </p:cNvSpPr>
            <p:nvPr/>
          </p:nvSpPr>
          <p:spPr>
            <a:xfrm>
              <a:off x="4294607" y="3307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46F8B55-F216-4213-CB7B-F0ED4BA5AAF1}"/>
                </a:ext>
              </a:extLst>
            </p:cNvPr>
            <p:cNvSpPr txBox="1">
              <a:spLocks/>
            </p:cNvSpPr>
            <p:nvPr/>
          </p:nvSpPr>
          <p:spPr>
            <a:xfrm>
              <a:off x="1712152" y="493924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10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5D610BA-2C50-E0A4-3F50-0C0806EF6799}"/>
                </a:ext>
              </a:extLst>
            </p:cNvPr>
            <p:cNvSpPr txBox="1">
              <a:spLocks/>
            </p:cNvSpPr>
            <p:nvPr/>
          </p:nvSpPr>
          <p:spPr>
            <a:xfrm>
              <a:off x="2767467" y="49885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9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014419E-3B96-31AE-A425-870ED9BD8E4D}"/>
                </a:ext>
              </a:extLst>
            </p:cNvPr>
            <p:cNvSpPr txBox="1">
              <a:spLocks/>
            </p:cNvSpPr>
            <p:nvPr/>
          </p:nvSpPr>
          <p:spPr>
            <a:xfrm>
              <a:off x="3374232" y="27191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A633AB5-2766-7FDE-9841-8CF7F8DCF17B}"/>
                </a:ext>
              </a:extLst>
            </p:cNvPr>
            <p:cNvSpPr txBox="1">
              <a:spLocks/>
            </p:cNvSpPr>
            <p:nvPr/>
          </p:nvSpPr>
          <p:spPr>
            <a:xfrm>
              <a:off x="3731272" y="47545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8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6D441B-B4AF-2A16-E325-18F9BD7C0F96}"/>
                </a:ext>
              </a:extLst>
            </p:cNvPr>
            <p:cNvSpPr txBox="1">
              <a:spLocks/>
            </p:cNvSpPr>
            <p:nvPr/>
          </p:nvSpPr>
          <p:spPr>
            <a:xfrm>
              <a:off x="4954333" y="40767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7</a:t>
              </a:r>
            </a:p>
          </p:txBody>
        </p:sp>
      </p:grpSp>
      <p:graphicFrame>
        <p:nvGraphicFramePr>
          <p:cNvPr id="77" name="Table 77">
            <a:extLst>
              <a:ext uri="{FF2B5EF4-FFF2-40B4-BE49-F238E27FC236}">
                <a16:creationId xmlns:a16="http://schemas.microsoft.com/office/drawing/2014/main" id="{C37464A4-8941-89F3-BF3F-B159B85EFC62}"/>
              </a:ext>
            </a:extLst>
          </p:cNvPr>
          <p:cNvGraphicFramePr>
            <a:graphicFrameLocks noGrp="1"/>
          </p:cNvGraphicFramePr>
          <p:nvPr/>
        </p:nvGraphicFramePr>
        <p:xfrm>
          <a:off x="6262255" y="719665"/>
          <a:ext cx="5150838" cy="5728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834">
                  <a:extLst>
                    <a:ext uri="{9D8B030D-6E8A-4147-A177-3AD203B41FA5}">
                      <a16:colId xmlns:a16="http://schemas.microsoft.com/office/drawing/2014/main" val="1542992408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3298510516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2215275550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3560718489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2570859380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2370455763"/>
                    </a:ext>
                  </a:extLst>
                </a:gridCol>
                <a:gridCol w="735834">
                  <a:extLst>
                    <a:ext uri="{9D8B030D-6E8A-4147-A177-3AD203B41FA5}">
                      <a16:colId xmlns:a16="http://schemas.microsoft.com/office/drawing/2014/main" val="1337143393"/>
                    </a:ext>
                  </a:extLst>
                </a:gridCol>
              </a:tblGrid>
              <a:tr h="5207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33863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71045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08845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317139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51773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45455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131376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23321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22780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00435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884865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E1014F7C-25C1-E390-E99E-643E8B022041}"/>
              </a:ext>
            </a:extLst>
          </p:cNvPr>
          <p:cNvSpPr txBox="1"/>
          <p:nvPr/>
        </p:nvSpPr>
        <p:spPr>
          <a:xfrm>
            <a:off x="184071" y="124211"/>
            <a:ext cx="521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V1: lower end of the edge</a:t>
            </a:r>
          </a:p>
          <a:p>
            <a:r>
              <a:rPr lang="en-US" dirty="0"/>
              <a:t>V2: upper end of the edge</a:t>
            </a:r>
          </a:p>
          <a:p>
            <a:r>
              <a:rPr lang="en-US" dirty="0"/>
              <a:t>F1: left face of the edge</a:t>
            </a:r>
          </a:p>
          <a:p>
            <a:r>
              <a:rPr lang="en-US" dirty="0"/>
              <a:t>F2: right face of the edge</a:t>
            </a:r>
          </a:p>
          <a:p>
            <a:r>
              <a:rPr lang="en-US" dirty="0"/>
              <a:t>P1: next edge going counterclockwise from lower end</a:t>
            </a:r>
          </a:p>
          <a:p>
            <a:r>
              <a:rPr lang="en-US" dirty="0"/>
              <a:t>P2: next edge going counterclockwise from upper end</a:t>
            </a:r>
          </a:p>
        </p:txBody>
      </p:sp>
    </p:spTree>
    <p:extLst>
      <p:ext uri="{BB962C8B-B14F-4D97-AF65-F5344CB8AC3E}">
        <p14:creationId xmlns:p14="http://schemas.microsoft.com/office/powerpoint/2010/main" val="330585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5451DD-6449-46F9-8A71-3D9364980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2" y="0"/>
            <a:ext cx="8963025" cy="238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29D5B-F928-4AA1-9A21-F601F7092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44" y="2528888"/>
            <a:ext cx="7010400" cy="3895725"/>
          </a:xfrm>
          <a:prstGeom prst="rect">
            <a:avLst/>
          </a:prstGeom>
        </p:spPr>
      </p:pic>
      <p:graphicFrame>
        <p:nvGraphicFramePr>
          <p:cNvPr id="2" name="Table 77">
            <a:extLst>
              <a:ext uri="{FF2B5EF4-FFF2-40B4-BE49-F238E27FC236}">
                <a16:creationId xmlns:a16="http://schemas.microsoft.com/office/drawing/2014/main" id="{EBBD201A-BC60-87A9-6C05-C7F3C03E006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773112"/>
              </p:ext>
            </p:extLst>
          </p:nvPr>
        </p:nvGraphicFramePr>
        <p:xfrm>
          <a:off x="8004312" y="2239617"/>
          <a:ext cx="4042878" cy="448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554">
                  <a:extLst>
                    <a:ext uri="{9D8B030D-6E8A-4147-A177-3AD203B41FA5}">
                      <a16:colId xmlns:a16="http://schemas.microsoft.com/office/drawing/2014/main" val="1542992408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3298510516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2215275550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3560718489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2570859380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2370455763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1337143393"/>
                    </a:ext>
                  </a:extLst>
                </a:gridCol>
              </a:tblGrid>
              <a:tr h="4078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33863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71045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08845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317139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51773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45455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131376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23321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22780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00435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884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3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29D5B-F928-4AA1-9A21-F601F709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2" y="133350"/>
            <a:ext cx="7010400" cy="3895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E7644-3CA7-4650-A73D-FC474587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68" y="4762500"/>
            <a:ext cx="8953500" cy="2038350"/>
          </a:xfrm>
          <a:prstGeom prst="rect">
            <a:avLst/>
          </a:prstGeom>
        </p:spPr>
      </p:pic>
      <p:graphicFrame>
        <p:nvGraphicFramePr>
          <p:cNvPr id="2" name="Table 77">
            <a:extLst>
              <a:ext uri="{FF2B5EF4-FFF2-40B4-BE49-F238E27FC236}">
                <a16:creationId xmlns:a16="http://schemas.microsoft.com/office/drawing/2014/main" id="{614B9417-6D99-6DA3-9BE0-8D00009CE08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54667290"/>
              </p:ext>
            </p:extLst>
          </p:nvPr>
        </p:nvGraphicFramePr>
        <p:xfrm>
          <a:off x="8044068" y="57150"/>
          <a:ext cx="4042878" cy="448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554">
                  <a:extLst>
                    <a:ext uri="{9D8B030D-6E8A-4147-A177-3AD203B41FA5}">
                      <a16:colId xmlns:a16="http://schemas.microsoft.com/office/drawing/2014/main" val="1542992408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3298510516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2215275550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3560718489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2570859380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2370455763"/>
                    </a:ext>
                  </a:extLst>
                </a:gridCol>
                <a:gridCol w="577554">
                  <a:extLst>
                    <a:ext uri="{9D8B030D-6E8A-4147-A177-3AD203B41FA5}">
                      <a16:colId xmlns:a16="http://schemas.microsoft.com/office/drawing/2014/main" val="1337143393"/>
                    </a:ext>
                  </a:extLst>
                </a:gridCol>
              </a:tblGrid>
              <a:tr h="4078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33863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71045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08845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317139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51773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45455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131376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23321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22780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00435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884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35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F8E6C-AE04-4201-84BC-CD70CE07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59" y="389865"/>
            <a:ext cx="101346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3231F-8E0F-4400-9476-43A6B918B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567104"/>
            <a:ext cx="103441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6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B5561-4FE4-4AAC-B479-C71577E5B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62900" cy="809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FA87C5-2E9F-407E-915A-C0C8FE9A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5073"/>
            <a:ext cx="9563100" cy="487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C5005-83D8-4FD8-A9CB-A615F3BAE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3327"/>
            <a:ext cx="89439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606B1-2B6D-452C-B165-E485504C2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41" y="0"/>
            <a:ext cx="10096500" cy="1914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107E0-0A8E-4821-9A02-34F4D112B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1" y="1710171"/>
            <a:ext cx="9563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6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7146</TotalTime>
  <Words>410</Words>
  <Application>Microsoft Office PowerPoint</Application>
  <PresentationFormat>Widescreen</PresentationFormat>
  <Paragraphs>361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DRAGAN, FEODOR</dc:creator>
  <cp:lastModifiedBy>Dragan, Feodor</cp:lastModifiedBy>
  <cp:revision>10</cp:revision>
  <dcterms:created xsi:type="dcterms:W3CDTF">2021-02-01T19:39:36Z</dcterms:created>
  <dcterms:modified xsi:type="dcterms:W3CDTF">2023-02-13T17:11:45Z</dcterms:modified>
</cp:coreProperties>
</file>