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7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7A9D0E-BA3A-4B91-BA73-660D8E68D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337DE81-042B-41B4-BFC4-9E644C169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F17128-A533-4981-AC9C-AF96F7C14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B436-8990-498F-B462-88E187898D3E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42CE4F-55C7-4D68-9240-C06626D7B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B37A7CF-42C7-412E-83B7-BEC5A9DED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E33A-56D2-4644-A98B-367FC5981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12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230798-16B9-4F48-A87F-8C2C55C70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BA42D07-6EE2-4002-B1DA-AA3BA793F9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2EF4E9-0B15-4566-8A04-5C07E4955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B436-8990-498F-B462-88E187898D3E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4BA3CA7-33FF-4FD7-A03D-BE8A86614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16D8F4-8505-445C-B465-5E6F96E9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E33A-56D2-4644-A98B-367FC5981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72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B482C9A-395A-4269-81C8-81A1917294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E8861DA-D771-48BF-932C-3FBA113BF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DA63D7-39C4-4114-B73A-AE4622A96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B436-8990-498F-B462-88E187898D3E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F38E273-2F97-4159-BE45-434A37072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9B8A6EB-4718-443C-B40C-124C2ED13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E33A-56D2-4644-A98B-367FC5981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76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87B37C-273E-4D88-8AA5-AD0D87AF6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D43DAE-ED27-4E6E-8F7D-E4176C876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F5BC7C-89C8-448C-B4AB-DDB9696AA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B436-8990-498F-B462-88E187898D3E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9571C9-03DA-4D8F-973B-25CAF1B68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8DEFED9-C2C2-4B2B-BDBF-FCC1E0F0B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E33A-56D2-4644-A98B-367FC5981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36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BAFB25-CAC5-471E-A9B9-F4351EC54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7624B22-94FC-4B5E-816A-B7546A2BA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1287C8-525C-49BC-B765-E83587F6B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B436-8990-498F-B462-88E187898D3E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B6359E-BC35-43F3-82C3-437DDA43A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EFA1C15-3B84-4C81-B6D3-AF7290AE0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E33A-56D2-4644-A98B-367FC5981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205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77D1CD-FC6F-40A9-8A3E-95D821A86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46F3EA-1447-493B-AF19-E294C068F6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D44F5B4-AB79-40A0-A21E-3EF833E57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C2C35C5-DF38-4932-B617-C941EC356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B436-8990-498F-B462-88E187898D3E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20B7D7C-EF92-4775-B8FF-9AD610111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0098530-0853-4E40-865B-A6A8C6A4C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E33A-56D2-4644-A98B-367FC5981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46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8A9F86-BA62-4724-9C21-89E96A332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5F42EAC-624F-4868-860D-83303A704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7F194AA-7422-404E-9B9C-02FA004C19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4363B2E-6EEA-456E-B31E-EC469FC3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C0CD4DF-7957-4C01-BC65-2228C9EFD8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FD358C5-61C6-491B-A3E1-EA928FD11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B436-8990-498F-B462-88E187898D3E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08AFE3A-121F-4F01-B83A-5DE0D0CD3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89DB58D-1F3D-486E-9EF7-863327CC0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E33A-56D2-4644-A98B-367FC5981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610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99EAAD-9E71-4E91-9CF9-3F2C9E4DE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D087CD5-DFC0-40EC-8993-213C1BC06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B436-8990-498F-B462-88E187898D3E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8173E6B-2D83-4DA8-A910-28EE07FD9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A1AC652-A9C8-4AFF-AA9A-F917E1777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E33A-56D2-4644-A98B-367FC5981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866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A0044D9-7011-4C1E-AA83-DE47DA73C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B436-8990-498F-B462-88E187898D3E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0F3E0E0-10F6-410B-80F7-536A001C9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DE17BC4-AE26-47C7-989A-81B92F826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E33A-56D2-4644-A98B-367FC5981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72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9526DA-A5BC-4FB7-AF58-DD073AC6A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542017-9E6D-4A0F-BF2D-00880073D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376FC16-A187-48EC-B71B-14664A24B8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CB5EE90-B18F-4F75-8685-6765C8AFD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B436-8990-498F-B462-88E187898D3E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A5583F3-622E-4614-9302-69DA987BB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E57045D-689B-47A6-AE6A-B292D4027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E33A-56D2-4644-A98B-367FC5981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9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2E8DA8-A2F2-4EC3-806E-EA007AA1F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DF96337-B1DA-417E-955C-44B7825804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B513E61-F8EB-45D3-AFAF-7C3655DBE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6A4FD98-17A6-4387-AD65-C38ADDE62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EB436-8990-498F-B462-88E187898D3E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CFB5245-199D-4AE4-8857-41778B1E3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476712C-7909-49A5-882F-F7CF9F16A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E33A-56D2-4644-A98B-367FC5981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2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844592C-0CD1-4B71-897E-F6A2B8D80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9D9BF22-A97F-468D-AE91-E30829972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207FFB-026C-480E-9E74-A1F977AF55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EB436-8990-498F-B462-88E187898D3E}" type="datetimeFigureOut">
              <a:rPr lang="en-US" smtClean="0"/>
              <a:t>3/8/2021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323C5EA-518B-47EF-89DB-9B0DC3FC28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F1775C-E8C4-43E9-8D4E-25E7D57A6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BE33A-56D2-4644-A98B-367FC5981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21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0C91C68-EF60-433E-AC26-99FC8DB42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487" y="584982"/>
            <a:ext cx="7439025" cy="2743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55B55E3-185C-4AE5-9F43-54F4697A3B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2649" y="3640016"/>
            <a:ext cx="788670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76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A9F529C3-C941-49FD-8C67-82F134F64B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20586029-32A0-47E5-9AEC-AE3ABA6B94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F86A29B-E784-4621-A7B5-46034D44C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336964"/>
            <a:ext cx="5294716" cy="2184069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8C730EAB-A532-4295-A302-FB4B90DB9F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607995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xmlns="" id="{1F5881CF-557F-41FD-BA0D-B4DC8FF448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817" y="2098703"/>
            <a:ext cx="5294715" cy="266059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BA66C81-B977-44FF-B021-02BCA3BF70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9508" y="611034"/>
            <a:ext cx="72009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142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7868A0B-E491-4FBC-9EA7-84AD7BB582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5481" y="2560320"/>
            <a:ext cx="7606519" cy="429768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9C393BCE-497C-4E4B-AAE8-A5E3B6B9A0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4008"/>
            <a:ext cx="6575898" cy="37334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91916DB-F7F3-4491-B679-5000699DEF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51741" y="2433711"/>
            <a:ext cx="1819275" cy="828675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0953B69-602E-4987-A793-700C5B574F5E}"/>
              </a:ext>
            </a:extLst>
          </p:cNvPr>
          <p:cNvSpPr txBox="1"/>
          <p:nvPr/>
        </p:nvSpPr>
        <p:spPr>
          <a:xfrm>
            <a:off x="11289323" y="2478716"/>
            <a:ext cx="300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312268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3AA1CE1F-D9BB-41B2-9B1B-989E90B770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108960"/>
            <a:ext cx="5940675" cy="374904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ED2B569D-1369-4189-8D2B-10DD4571D1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325" y="131358"/>
            <a:ext cx="6238875" cy="44767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92E6CAB-CCE1-41BE-B512-3D578C81CB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1300" y="4203089"/>
            <a:ext cx="342900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01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CBBDB077-3D8E-444F-8F1E-D45C60045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282087"/>
            <a:ext cx="5953125" cy="28003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AB7839C-2772-4B3C-AFED-B1B830A36F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9811" y="3613638"/>
            <a:ext cx="7448550" cy="29622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0AF4D2E8-B632-4A50-8994-3E104B91F6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25" y="153206"/>
            <a:ext cx="6048375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39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C7B15AD-F589-4E95-A49C-566ABD54D4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60" y="0"/>
            <a:ext cx="3457575" cy="30194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EE1B7FF-C862-44C3-BA3F-E8D1E784A4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2768" y="94957"/>
            <a:ext cx="6267450" cy="34099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4A06BB3-4E78-40AB-8448-F2DD65CA56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913" y="4139125"/>
            <a:ext cx="6638925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873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ED622E43-7ECC-4497-B04C-651B6D553D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663" y="516856"/>
            <a:ext cx="9948674" cy="621792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D34A9109-55C1-4180-9141-2DF8BB05E2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3065" y="155492"/>
            <a:ext cx="2543175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129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5A3B8368-E813-4CC4-A528-70DA4E2A83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62" y="376180"/>
            <a:ext cx="7354543" cy="557106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B14A1C9-AD81-4457-BD4A-89390683A6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4305" y="1828800"/>
            <a:ext cx="4647641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599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C82A909-734C-4584-A002-A3C211BF02A4}"/>
              </a:ext>
            </a:extLst>
          </p:cNvPr>
          <p:cNvSpPr txBox="1"/>
          <p:nvPr/>
        </p:nvSpPr>
        <p:spPr>
          <a:xfrm>
            <a:off x="10541172" y="1801835"/>
            <a:ext cx="8210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cell</a:t>
            </a:r>
            <a:endParaRPr lang="en-US" sz="3600" dirty="0"/>
          </a:p>
        </p:txBody>
      </p:sp>
      <p:sp>
        <p:nvSpPr>
          <p:cNvPr id="3" name="Flowchart: Connector 2">
            <a:extLst>
              <a:ext uri="{FF2B5EF4-FFF2-40B4-BE49-F238E27FC236}">
                <a16:creationId xmlns:a16="http://schemas.microsoft.com/office/drawing/2014/main" xmlns="" id="{6C49272B-F680-40A9-9A2C-CB1C46B8C595}"/>
              </a:ext>
            </a:extLst>
          </p:cNvPr>
          <p:cNvSpPr>
            <a:spLocks noChangeAspect="1"/>
          </p:cNvSpPr>
          <p:nvPr/>
        </p:nvSpPr>
        <p:spPr>
          <a:xfrm>
            <a:off x="4534486" y="3287148"/>
            <a:ext cx="1674056" cy="155448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>
            <a:extLst>
              <a:ext uri="{FF2B5EF4-FFF2-40B4-BE49-F238E27FC236}">
                <a16:creationId xmlns:a16="http://schemas.microsoft.com/office/drawing/2014/main" xmlns="" id="{4981A724-BF6F-40A9-9DBD-4EA3158723DF}"/>
              </a:ext>
            </a:extLst>
          </p:cNvPr>
          <p:cNvSpPr>
            <a:spLocks noChangeAspect="1"/>
          </p:cNvSpPr>
          <p:nvPr/>
        </p:nvSpPr>
        <p:spPr>
          <a:xfrm>
            <a:off x="2738509" y="3133577"/>
            <a:ext cx="1674056" cy="155448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>
            <a:extLst>
              <a:ext uri="{FF2B5EF4-FFF2-40B4-BE49-F238E27FC236}">
                <a16:creationId xmlns:a16="http://schemas.microsoft.com/office/drawing/2014/main" xmlns="" id="{7C41A98C-4533-42F5-B0A9-24866A2E6D8A}"/>
              </a:ext>
            </a:extLst>
          </p:cNvPr>
          <p:cNvSpPr>
            <a:spLocks noChangeAspect="1"/>
          </p:cNvSpPr>
          <p:nvPr/>
        </p:nvSpPr>
        <p:spPr>
          <a:xfrm>
            <a:off x="3575537" y="2356337"/>
            <a:ext cx="1674056" cy="155448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xmlns="" id="{D0C9B282-DE19-4431-B706-779561E1E2D8}"/>
              </a:ext>
            </a:extLst>
          </p:cNvPr>
          <p:cNvSpPr>
            <a:spLocks noChangeAspect="1"/>
          </p:cNvSpPr>
          <p:nvPr/>
        </p:nvSpPr>
        <p:spPr>
          <a:xfrm>
            <a:off x="2281309" y="1034756"/>
            <a:ext cx="1674056" cy="155448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xmlns="" id="{1B779A9F-57D8-4A10-BE8A-6290A6E00674}"/>
              </a:ext>
            </a:extLst>
          </p:cNvPr>
          <p:cNvSpPr>
            <a:spLocks noChangeAspect="1"/>
          </p:cNvSpPr>
          <p:nvPr/>
        </p:nvSpPr>
        <p:spPr>
          <a:xfrm>
            <a:off x="3270737" y="2051537"/>
            <a:ext cx="1674056" cy="155448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xmlns="" id="{E562A9F2-766A-4400-868C-AAFF6AA906CA}"/>
              </a:ext>
            </a:extLst>
          </p:cNvPr>
          <p:cNvSpPr>
            <a:spLocks noChangeAspect="1"/>
          </p:cNvSpPr>
          <p:nvPr/>
        </p:nvSpPr>
        <p:spPr>
          <a:xfrm>
            <a:off x="4260165" y="1347761"/>
            <a:ext cx="1674056" cy="155448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6E8362E-0AB8-4B7B-8205-E5EF6FF68EF5}"/>
              </a:ext>
            </a:extLst>
          </p:cNvPr>
          <p:cNvSpPr txBox="1"/>
          <p:nvPr/>
        </p:nvSpPr>
        <p:spPr>
          <a:xfrm>
            <a:off x="2877983" y="1109338"/>
            <a:ext cx="4807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A4C68D84-4F00-414B-97A6-AF02F326CF54}"/>
              </a:ext>
            </a:extLst>
          </p:cNvPr>
          <p:cNvSpPr/>
          <p:nvPr/>
        </p:nvSpPr>
        <p:spPr>
          <a:xfrm>
            <a:off x="4923044" y="1322357"/>
            <a:ext cx="37863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/>
              <a:t>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31B3805-7BAC-415D-B654-E7E533ED1410}"/>
              </a:ext>
            </a:extLst>
          </p:cNvPr>
          <p:cNvSpPr/>
          <p:nvPr/>
        </p:nvSpPr>
        <p:spPr>
          <a:xfrm>
            <a:off x="5181465" y="3299817"/>
            <a:ext cx="37863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/>
              <a:t>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0E90C58A-EC08-4555-AAFB-B94B0821E42F}"/>
              </a:ext>
            </a:extLst>
          </p:cNvPr>
          <p:cNvSpPr/>
          <p:nvPr/>
        </p:nvSpPr>
        <p:spPr>
          <a:xfrm>
            <a:off x="4305019" y="2427597"/>
            <a:ext cx="37863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/>
              <a:t>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60BC8AE0-FE04-4A26-8853-B7FD3D76BDAE}"/>
              </a:ext>
            </a:extLst>
          </p:cNvPr>
          <p:cNvSpPr/>
          <p:nvPr/>
        </p:nvSpPr>
        <p:spPr>
          <a:xfrm>
            <a:off x="3372994" y="3217270"/>
            <a:ext cx="37863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/>
              <a:t>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D9703F62-51B6-4065-9584-C90915CD4CE2}"/>
              </a:ext>
            </a:extLst>
          </p:cNvPr>
          <p:cNvSpPr/>
          <p:nvPr/>
        </p:nvSpPr>
        <p:spPr>
          <a:xfrm>
            <a:off x="3955365" y="2086583"/>
            <a:ext cx="37863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/>
              <a:t>.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19771F46-037B-497C-BEE3-22A64CEC6CB9}"/>
              </a:ext>
            </a:extLst>
          </p:cNvPr>
          <p:cNvCxnSpPr/>
          <p:nvPr/>
        </p:nvCxnSpPr>
        <p:spPr>
          <a:xfrm>
            <a:off x="679938" y="1034756"/>
            <a:ext cx="8264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312FC2B2-CEEA-446D-A1BC-5EC2F27955CF}"/>
              </a:ext>
            </a:extLst>
          </p:cNvPr>
          <p:cNvCxnSpPr/>
          <p:nvPr/>
        </p:nvCxnSpPr>
        <p:spPr>
          <a:xfrm>
            <a:off x="679938" y="2051537"/>
            <a:ext cx="8264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BCBC4E86-5EAD-414C-8500-54C5D174BFA6}"/>
              </a:ext>
            </a:extLst>
          </p:cNvPr>
          <p:cNvCxnSpPr/>
          <p:nvPr/>
        </p:nvCxnSpPr>
        <p:spPr>
          <a:xfrm>
            <a:off x="679938" y="1347761"/>
            <a:ext cx="8264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DF936CAF-8BC3-49BF-95C1-39DE1121310D}"/>
              </a:ext>
            </a:extLst>
          </p:cNvPr>
          <p:cNvCxnSpPr/>
          <p:nvPr/>
        </p:nvCxnSpPr>
        <p:spPr>
          <a:xfrm>
            <a:off x="679938" y="2089708"/>
            <a:ext cx="8264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F42DE9C6-D3D2-483F-AEF3-7C664BFB7EA6}"/>
              </a:ext>
            </a:extLst>
          </p:cNvPr>
          <p:cNvCxnSpPr/>
          <p:nvPr/>
        </p:nvCxnSpPr>
        <p:spPr>
          <a:xfrm>
            <a:off x="679938" y="2356337"/>
            <a:ext cx="8264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1E433BDF-A579-4412-BA68-930D20CC9809}"/>
              </a:ext>
            </a:extLst>
          </p:cNvPr>
          <p:cNvCxnSpPr/>
          <p:nvPr/>
        </p:nvCxnSpPr>
        <p:spPr>
          <a:xfrm>
            <a:off x="679938" y="3120609"/>
            <a:ext cx="8264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8900EB17-A7C7-48AD-8308-65C9393B6098}"/>
              </a:ext>
            </a:extLst>
          </p:cNvPr>
          <p:cNvCxnSpPr/>
          <p:nvPr/>
        </p:nvCxnSpPr>
        <p:spPr>
          <a:xfrm>
            <a:off x="679938" y="3299817"/>
            <a:ext cx="8264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F292989C-4460-4175-ACAA-3C4FE2213496}"/>
              </a:ext>
            </a:extLst>
          </p:cNvPr>
          <p:cNvCxnSpPr/>
          <p:nvPr/>
        </p:nvCxnSpPr>
        <p:spPr>
          <a:xfrm>
            <a:off x="679938" y="2589236"/>
            <a:ext cx="826477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4BEBA3FE-005C-4509-919C-05190B98BBCC}"/>
              </a:ext>
            </a:extLst>
          </p:cNvPr>
          <p:cNvCxnSpPr/>
          <p:nvPr/>
        </p:nvCxnSpPr>
        <p:spPr>
          <a:xfrm>
            <a:off x="679938" y="2902241"/>
            <a:ext cx="826477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63D0DA63-0C5A-4503-8EA4-7FF85BC2498C}"/>
              </a:ext>
            </a:extLst>
          </p:cNvPr>
          <p:cNvCxnSpPr/>
          <p:nvPr/>
        </p:nvCxnSpPr>
        <p:spPr>
          <a:xfrm>
            <a:off x="679938" y="3606017"/>
            <a:ext cx="8264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8E52B11B-DCF6-409E-98C3-146FCF117BF8}"/>
              </a:ext>
            </a:extLst>
          </p:cNvPr>
          <p:cNvCxnSpPr/>
          <p:nvPr/>
        </p:nvCxnSpPr>
        <p:spPr>
          <a:xfrm>
            <a:off x="679938" y="3910817"/>
            <a:ext cx="8264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9611323F-84E8-4922-87B9-AAE2FDCDC7ED}"/>
              </a:ext>
            </a:extLst>
          </p:cNvPr>
          <p:cNvCxnSpPr/>
          <p:nvPr/>
        </p:nvCxnSpPr>
        <p:spPr>
          <a:xfrm>
            <a:off x="679938" y="4702905"/>
            <a:ext cx="8264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673CBD71-5164-4F40-A3B1-7C988C7CC35E}"/>
              </a:ext>
            </a:extLst>
          </p:cNvPr>
          <p:cNvCxnSpPr/>
          <p:nvPr/>
        </p:nvCxnSpPr>
        <p:spPr>
          <a:xfrm>
            <a:off x="679938" y="4841628"/>
            <a:ext cx="8264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81F473C1-1497-40BF-8F6C-03790342EC2D}"/>
              </a:ext>
            </a:extLst>
          </p:cNvPr>
          <p:cNvCxnSpPr/>
          <p:nvPr/>
        </p:nvCxnSpPr>
        <p:spPr>
          <a:xfrm>
            <a:off x="679938" y="2454168"/>
            <a:ext cx="8264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C3AFC405-1812-4596-9EBE-20D5F45CAAFB}"/>
              </a:ext>
            </a:extLst>
          </p:cNvPr>
          <p:cNvCxnSpPr/>
          <p:nvPr/>
        </p:nvCxnSpPr>
        <p:spPr>
          <a:xfrm>
            <a:off x="679938" y="3467294"/>
            <a:ext cx="8264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FC82A909-734C-4584-A002-A3C211BF02A4}"/>
              </a:ext>
            </a:extLst>
          </p:cNvPr>
          <p:cNvSpPr txBox="1"/>
          <p:nvPr/>
        </p:nvSpPr>
        <p:spPr>
          <a:xfrm>
            <a:off x="4665785" y="468923"/>
            <a:ext cx="37326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Problem 3 of HW 1</a:t>
            </a:r>
          </a:p>
        </p:txBody>
      </p:sp>
      <p:sp>
        <p:nvSpPr>
          <p:cNvPr id="9" name="Arc 8"/>
          <p:cNvSpPr/>
          <p:nvPr/>
        </p:nvSpPr>
        <p:spPr>
          <a:xfrm>
            <a:off x="10817282" y="2622746"/>
            <a:ext cx="566852" cy="50783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/>
          <p:nvPr/>
        </p:nvSpPr>
        <p:spPr>
          <a:xfrm rot="15563277">
            <a:off x="10580459" y="2638809"/>
            <a:ext cx="537633" cy="52619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10809988" y="2594414"/>
            <a:ext cx="3081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10541172" y="2935428"/>
            <a:ext cx="86034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10345003" y="2338020"/>
            <a:ext cx="196169" cy="2847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3860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</Words>
  <Application>Microsoft Office PowerPoint</Application>
  <PresentationFormat>Custom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DRAGAN, FEODOR</dc:creator>
  <cp:lastModifiedBy>template</cp:lastModifiedBy>
  <cp:revision>8</cp:revision>
  <dcterms:created xsi:type="dcterms:W3CDTF">2021-03-08T18:19:21Z</dcterms:created>
  <dcterms:modified xsi:type="dcterms:W3CDTF">2021-03-08T22:31:12Z</dcterms:modified>
</cp:coreProperties>
</file>