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2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1B16A-630D-4A29-9C76-2B280A3618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6E8DC6-3DA3-40D6-BBAA-9F6D50731D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14A75-FF61-49E2-9D20-D8800D7F4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EC042-BE1B-4F87-95B3-340AB2EC9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CF36A-2497-460C-A497-91B4502EC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6A28C-C72A-420C-ADD7-45A3D166A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17268C-71D0-4AE5-81E7-C6AA067A79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188FF-F07E-47CE-AE74-CC00F65A4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78270-125E-402A-849B-4D74D6F2A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9CD8C-01CC-431C-9A02-A47420389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285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DDF420-FA54-4D3F-AA59-373A3287C4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BE7740-DDAC-4AFA-AC79-8C0BFDBBFC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89608-5AE4-4354-98A8-6567EBD92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E2E52E-4D03-43D9-8AC0-D968D15D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B63E7-8BEF-401B-B38A-6D4C5BA29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469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64028-D71A-4E9A-8429-540EBB1E5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374F5-3537-4629-828B-C51CAFCDF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9724F-E3EF-4AA7-ACBC-3B72885FD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3ED6C-472C-4F78-A380-1D4B5DD1C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3B908-C46E-4E9D-8547-DD26AAB0C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717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41A76-FFB4-4BC0-AE4E-CBEA49C85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1D6FC-9200-434D-B19D-867D43742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6398A-7BA9-4D10-BCA6-EAAB688B0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5EC6D-D0D3-4492-BAD0-43D28628F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0C2E5-2ED3-4F59-B224-ABCD534A5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520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8FE17-069F-4407-B782-EA581EA34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38B41-FF22-4ABD-B570-9C38037719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B7CB82-90EA-4558-8D59-7CA20CC57F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CF681C-9AC6-4560-B89D-8F1B2949A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08B3CF-A6DD-4FF9-A8B2-DE2320688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73587C-F6D1-4455-8CDA-5EDB95401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0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B3BBE-3FFE-4BD4-8677-824842F11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BBC7C-5961-466C-BDDB-3653D0FC1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334105-B1A8-45AF-9009-1C882C0009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EC0C46-925E-450C-9B13-13CC61EBD6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FAD1E4-410C-4718-B062-C3CBC50E49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734E2D-5266-4B71-A238-3BBC0FF20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B8C9B5-C29A-4411-BC4F-B2E7B5164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FEA4DA-FB99-47F0-871F-879F0C49A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60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D2E46-CF20-4984-95FF-822344D53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169732-DC0F-41BC-8158-BCCFB5EC6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29021F-DAAA-4168-8158-C79DABE8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B17C72-ACB8-4F0B-8236-351D7C70F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98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33592B-52D0-4173-896E-CC14AADBA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D115D0-8DC6-4B78-B224-9CAC3B2ED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DF9BC-A90B-4BA3-8EF3-09C8BA7D0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1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3462B-CC1D-4647-8F59-CACECFB7F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0BA71-C6F8-4CBE-9016-C8680E06C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5EB7A9-41D6-4789-B695-C76E85220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CC54B6-9A9D-402C-864F-51D3FA281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2CC682-31EB-42EA-8335-9B52F6D36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87551-53F2-4F33-9FD9-1404BFFFE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27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6F3DB-1D13-415D-ACA5-F05FD673B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CDC64F-A1F6-4BD0-8C20-4E72A7A9D8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180749-62A6-4F73-A3EA-C8F127CD91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DEB4-5383-490A-8393-E04D64498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4AE2DB-1B2C-4941-8716-4295598EA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3C74B-EE07-40E4-8F28-11C5F1418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42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231282-128B-4124-8A40-43DE8577C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A4673A-5EB7-43E3-822F-5BD306A20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8579B-82FE-4EC0-BF7F-220D808671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7C8AD-9708-4E76-B596-47512A540AC3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7966A-0EB4-4DA7-B45F-37AD654A2A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EFA53-4030-4E96-99BF-EF7596E41A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930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art, scatter chart&#10;&#10;Description automatically generated">
            <a:extLst>
              <a:ext uri="{FF2B5EF4-FFF2-40B4-BE49-F238E27FC236}">
                <a16:creationId xmlns:a16="http://schemas.microsoft.com/office/drawing/2014/main" id="{5307CAD6-20AA-4F98-9497-5DD52C59B3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21" y="105661"/>
            <a:ext cx="7197213" cy="557784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BA41A10-4E64-498A-AE4D-AB7FCC79A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928" y="5828561"/>
            <a:ext cx="6629400" cy="990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A8E62B3-9C11-489C-BDD4-A766015583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34234" y="5850854"/>
            <a:ext cx="4781550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605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A3FE21D-A86F-4AF9-8DB3-B4DFF885A0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390" y="310881"/>
            <a:ext cx="5924550" cy="24098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F2C4CBA-7289-4D6C-89AE-7DE4746659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390" y="2815663"/>
            <a:ext cx="7762875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644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A654EE7-195C-4090-89CF-71355C1E25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575" y="327880"/>
            <a:ext cx="6067425" cy="35528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1968606-1590-41C1-820D-94E50210E2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731" y="4077652"/>
            <a:ext cx="4543425" cy="260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147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F6141E4-F657-42AA-BD0D-744A2EB97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735" y="247576"/>
            <a:ext cx="6248400" cy="33242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1DC5199-26E5-49E4-9EB5-0F38F1F804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5135" y="893811"/>
            <a:ext cx="5626052" cy="18573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8671048-7A64-41F8-9842-890DA6A89A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7650" y="3981450"/>
            <a:ext cx="8134350" cy="2876550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835415-BEE5-494E-9C71-1353505409D5}"/>
              </a:ext>
            </a:extLst>
          </p:cNvPr>
          <p:cNvCxnSpPr/>
          <p:nvPr/>
        </p:nvCxnSpPr>
        <p:spPr>
          <a:xfrm>
            <a:off x="6505135" y="247576"/>
            <a:ext cx="0" cy="34920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6880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BBBD5DA-CCB5-40EB-B3CA-7271958EAE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" y="354917"/>
            <a:ext cx="6096000" cy="33909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2307D4-9AD0-4CFF-827A-B624E47690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0451" y="799734"/>
            <a:ext cx="3914775" cy="27622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5C0BC8E-382F-4A4F-AB33-68A884B8C8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95566" y="4246318"/>
            <a:ext cx="5838825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352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8065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75FB1B1-5747-44B6-B262-105CEB5A5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9284" y="643466"/>
            <a:ext cx="8253432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469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art, scatter chart&#10;&#10;Description automatically generated">
            <a:extLst>
              <a:ext uri="{FF2B5EF4-FFF2-40B4-BE49-F238E27FC236}">
                <a16:creationId xmlns:a16="http://schemas.microsoft.com/office/drawing/2014/main" id="{99AD2885-805C-4A29-82AA-ACFA39512E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632" y="643466"/>
            <a:ext cx="8162735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463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BDB5298-43BB-4B89-82E2-D033395978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4511" y="643466"/>
            <a:ext cx="8222978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827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41147B3-891A-4056-8B55-EEBF5B34F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1" y="1003128"/>
            <a:ext cx="6096000" cy="45339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1BAF7E8-9FB6-4D68-BA2D-7958CF48AD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4503"/>
            <a:ext cx="6191250" cy="4962525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0D304BD-619C-4A2A-88D3-DE9FD8017E53}"/>
              </a:ext>
            </a:extLst>
          </p:cNvPr>
          <p:cNvCxnSpPr>
            <a:cxnSpLocks/>
          </p:cNvCxnSpPr>
          <p:nvPr/>
        </p:nvCxnSpPr>
        <p:spPr>
          <a:xfrm>
            <a:off x="6179527" y="1003128"/>
            <a:ext cx="11723" cy="49521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182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9E7B72C-7414-40AE-890A-51DA238E56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49" y="643466"/>
            <a:ext cx="6732407" cy="557106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D7F2AEA-6A8D-4AA1-B2BB-E1BFA451D9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5725" y="3616716"/>
            <a:ext cx="4486275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862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21AEFF4-3BDD-4DAD-96AE-44736394BB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741" y="320919"/>
            <a:ext cx="6296025" cy="38481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AA4BE28-00F6-49AA-96D7-DE7E49D02B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937" y="4433741"/>
            <a:ext cx="6115050" cy="10572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426CE9A-26DF-48D1-B68A-8805D3DFEC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25484" y="5024291"/>
            <a:ext cx="3171825" cy="9334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4824632-BE74-4509-8DB6-B7D5F9AAF4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77050" y="1642476"/>
            <a:ext cx="5314950" cy="30384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22747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F4E535D-A304-40E8-A91F-796ADD2D0D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862" y="851974"/>
            <a:ext cx="6210300" cy="46101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2EBD530-D749-4D19-8B31-241189F539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862" y="5628908"/>
            <a:ext cx="5153025" cy="5238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23F47EC-4FB9-4C99-B052-BEC0E25B1B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7050" y="1642476"/>
            <a:ext cx="5314950" cy="30384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77578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AB2435C-5A96-4D39-B63D-74EA90080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256" y="634730"/>
            <a:ext cx="6010275" cy="26765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333EE7B-3707-462F-AE59-EE0D4EE5E0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5019" y="3429000"/>
            <a:ext cx="5314950" cy="30384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32792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</TotalTime>
  <Words>0</Words>
  <Application>Microsoft Office PowerPoint</Application>
  <PresentationFormat>Widescreen</PresentationFormat>
  <Paragraphs>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Dragan, Feodor</dc:creator>
  <cp:lastModifiedBy>Dragan, Feodor</cp:lastModifiedBy>
  <cp:revision>11</cp:revision>
  <dcterms:created xsi:type="dcterms:W3CDTF">2021-03-15T23:06:26Z</dcterms:created>
  <dcterms:modified xsi:type="dcterms:W3CDTF">2021-03-16T18:47:29Z</dcterms:modified>
</cp:coreProperties>
</file>