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5" r:id="rId6"/>
    <p:sldId id="279" r:id="rId7"/>
    <p:sldId id="280" r:id="rId8"/>
    <p:sldId id="281" r:id="rId9"/>
    <p:sldId id="286" r:id="rId10"/>
    <p:sldId id="282" r:id="rId11"/>
    <p:sldId id="28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16A-630D-4A29-9C76-2B280A361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E8DC6-3DA3-40D6-BBAA-9F6D5073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4A75-FF61-49E2-9D20-D8800D7F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C042-BE1B-4F87-95B3-340AB2EC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F36A-2497-460C-A497-91B4502E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A28C-C72A-420C-ADD7-45A3D166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7268C-71D0-4AE5-81E7-C6AA067A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88FF-F07E-47CE-AE74-CC00F65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8270-125E-402A-849B-4D74D6F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CD8C-01CC-431C-9A02-A474203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DF420-FA54-4D3F-AA59-373A3287C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7740-DDAC-4AFA-AC79-8C0BFDBB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9608-5AE4-4354-98A8-6567EBD9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E52E-4D03-43D9-8AC0-D968D15D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63E7-8BEF-401B-B38A-6D4C5BA2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4028-D71A-4E9A-8429-540EBB1E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74F5-3537-4629-828B-C51CAFCD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724F-E3EF-4AA7-ACBC-3B72885F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ED6C-472C-4F78-A380-1D4B5DD1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B908-C46E-4E9D-8547-DD26AAB0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1A76-FFB4-4BC0-AE4E-CBEA49C8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D6FC-9200-434D-B19D-867D437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398A-7BA9-4D10-BCA6-EAAB688B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EC6D-D0D3-4492-BAD0-43D28628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C2E5-2ED3-4F59-B224-ABCD534A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FE17-069F-4407-B782-EA581EA3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8B41-FF22-4ABD-B570-9C3803771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7CB82-90EA-4558-8D59-7CA20CC57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F681C-9AC6-4560-B89D-8F1B2949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B3CF-A6DD-4FF9-A8B2-DE232068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3587C-F6D1-4455-8CDA-5EDB9540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3BBE-3FFE-4BD4-8677-824842F1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BC7C-5961-466C-BDDB-3653D0FC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34105-B1A8-45AF-9009-1C882C00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0C46-925E-450C-9B13-13CC61EB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AD1E4-410C-4718-B062-C3CBC50E4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34E2D-5266-4B71-A238-3BBC0FF2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8C9B5-C29A-4411-BC4F-B2E7B516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EA4DA-FB99-47F0-871F-879F0C49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2E46-CF20-4984-95FF-822344D5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69732-DC0F-41BC-8158-BCCFB5EC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021F-DAAA-4168-8158-C79DABE8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7C72-ACB8-4F0B-8236-351D7C7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3592B-52D0-4173-896E-CC14AADB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115D0-8DC6-4B78-B224-9CAC3B2E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9BC-A90B-4BA3-8EF3-09C8BA7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462B-CC1D-4647-8F59-CACECFB7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BA71-C6F8-4CBE-9016-C8680E06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EB7A9-41D6-4789-B695-C76E8522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54B6-9A9D-402C-864F-51D3FA28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C682-31EB-42EA-8335-9B52F6D3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7551-53F2-4F33-9FD9-1404BFFF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F3DB-1D13-415D-ACA5-F05FD673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DC64F-A1F6-4BD0-8C20-4E72A7A9D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0749-62A6-4F73-A3EA-C8F127CD9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DEB4-5383-490A-8393-E04D644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E2DB-1B2C-4941-8716-4295598E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3C74B-EE07-40E4-8F28-11C5F141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31282-128B-4124-8A40-43DE8577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673A-5EB7-43E3-822F-5BD306A2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579B-82FE-4EC0-BF7F-220D80867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C8AD-9708-4E76-B596-47512A540AC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7966A-0EB4-4DA7-B45F-37AD654A2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FA53-4030-4E96-99BF-EF7596E41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13102-27C7-4DBF-8C77-DC0635D4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5" y="120455"/>
            <a:ext cx="5562600" cy="433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A7E384-295F-4287-8CE3-ABC4357D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2737045"/>
            <a:ext cx="712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39A4DAC-BA0B-4E40-B4BF-6636C436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11" y="643466"/>
            <a:ext cx="63851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4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4BDF1E-EFFF-4AD7-98BE-A92B6136C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2" y="413239"/>
            <a:ext cx="4886325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F5374-DECD-4806-933F-E0D9101B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75" y="283992"/>
            <a:ext cx="6010275" cy="2114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AC1AE-31B5-4114-B359-DCAA1710E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700" y="3541249"/>
            <a:ext cx="6229350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C4FD5-EEB3-42C0-9295-A50B9421C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36" y="3544032"/>
            <a:ext cx="445941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29EC5-53F7-400E-977A-351F2570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11" y="643466"/>
            <a:ext cx="65349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8459A-2AE8-4CDE-8E10-FECEE3B3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0" y="268605"/>
            <a:ext cx="5305425" cy="485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2438C-341A-4390-A439-8683B1E7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0" y="5249667"/>
            <a:ext cx="5076825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E5CD7-91A5-481A-89D5-75D4F12C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33" y="268605"/>
            <a:ext cx="4857750" cy="253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C4FD5-EEB3-42C0-9295-A50B9421C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864" y="2834640"/>
            <a:ext cx="594588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E8459A-2AE8-4CDE-8E10-FECEE3B3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0" y="268605"/>
            <a:ext cx="5305425" cy="485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2438C-341A-4390-A439-8683B1E7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0" y="5249667"/>
            <a:ext cx="5076825" cy="105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886FB-E45D-49BB-9DDF-246FF0495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569" y="3769483"/>
            <a:ext cx="3771900" cy="3181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C4FD5-EEB3-42C0-9295-A50B9421C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452" y="268605"/>
            <a:ext cx="472968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58AB1-7CE2-4632-A0D6-CC1489AA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40"/>
            <a:ext cx="6276975" cy="4591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E5914-278C-4112-93BF-058417FD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31" y="2114110"/>
            <a:ext cx="62293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6B45C-7813-4238-9356-9CE26F2F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468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22F25-2F6F-4E91-AB8E-24F34016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429000"/>
            <a:ext cx="5029200" cy="3350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9A33D-C049-499C-853C-6D5B0BCA76C7}"/>
              </a:ext>
            </a:extLst>
          </p:cNvPr>
          <p:cNvSpPr txBox="1"/>
          <p:nvPr/>
        </p:nvSpPr>
        <p:spPr>
          <a:xfrm>
            <a:off x="3657600" y="32004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E6E4C-16E7-4490-91D3-52526FB959FA}"/>
              </a:ext>
            </a:extLst>
          </p:cNvPr>
          <p:cNvSpPr txBox="1"/>
          <p:nvPr/>
        </p:nvSpPr>
        <p:spPr>
          <a:xfrm>
            <a:off x="7455877" y="379827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202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7CBD7-74FB-44FC-AB30-930922B2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4" y="177019"/>
            <a:ext cx="5286375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CF4CD-BEE3-48DB-8837-BC78A0F4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4" y="4556246"/>
            <a:ext cx="5353050" cy="981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DF7FC-6A60-48EC-968D-ACB53E257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114" y="1116917"/>
            <a:ext cx="3819525" cy="369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005AE-7A5B-4819-B5B7-2F3C2F5C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7019"/>
            <a:ext cx="5229225" cy="7334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935F0E-F8E6-4774-96E5-AF776BD80B9E}"/>
              </a:ext>
            </a:extLst>
          </p:cNvPr>
          <p:cNvCxnSpPr/>
          <p:nvPr/>
        </p:nvCxnSpPr>
        <p:spPr>
          <a:xfrm>
            <a:off x="8435926" y="910444"/>
            <a:ext cx="738554" cy="0"/>
          </a:xfrm>
          <a:prstGeom prst="line">
            <a:avLst/>
          </a:prstGeom>
          <a:ln w="63500">
            <a:solidFill>
              <a:schemeClr val="accent1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2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7CBD7-74FB-44FC-AB30-930922B2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4" y="177019"/>
            <a:ext cx="5286375" cy="426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CF4CD-BEE3-48DB-8837-BC78A0F4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4" y="4556246"/>
            <a:ext cx="5353050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005AE-7A5B-4819-B5B7-2F3C2F5CF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7019"/>
            <a:ext cx="5229225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2B43A-C2A3-4E5E-AB51-E42FCC9E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12" y="1320679"/>
            <a:ext cx="5715000" cy="45243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C5C812-3F5F-4A2D-ACEB-9D328AD4D1AD}"/>
              </a:ext>
            </a:extLst>
          </p:cNvPr>
          <p:cNvCxnSpPr/>
          <p:nvPr/>
        </p:nvCxnSpPr>
        <p:spPr>
          <a:xfrm>
            <a:off x="9648092" y="899454"/>
            <a:ext cx="738554" cy="0"/>
          </a:xfrm>
          <a:prstGeom prst="line">
            <a:avLst/>
          </a:prstGeom>
          <a:ln w="63500">
            <a:solidFill>
              <a:schemeClr val="accent1"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4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2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DRAGAN, FEODOR</dc:creator>
  <cp:lastModifiedBy>Dragan, Feodor</cp:lastModifiedBy>
  <cp:revision>7</cp:revision>
  <dcterms:created xsi:type="dcterms:W3CDTF">2021-03-22T23:30:09Z</dcterms:created>
  <dcterms:modified xsi:type="dcterms:W3CDTF">2022-02-21T18:04:00Z</dcterms:modified>
</cp:coreProperties>
</file>