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7" r:id="rId5"/>
    <p:sldId id="286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B16A-630D-4A29-9C76-2B280A361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E8DC6-3DA3-40D6-BBAA-9F6D50731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14A75-FF61-49E2-9D20-D8800D7F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EC042-BE1B-4F87-95B3-340AB2EC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CF36A-2497-460C-A497-91B4502E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A28C-C72A-420C-ADD7-45A3D166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7268C-71D0-4AE5-81E7-C6AA067A7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188FF-F07E-47CE-AE74-CC00F65A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78270-125E-402A-849B-4D74D6F2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9CD8C-01CC-431C-9A02-A4742038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DDF420-FA54-4D3F-AA59-373A3287C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E7740-DDAC-4AFA-AC79-8C0BFDBBF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89608-5AE4-4354-98A8-6567EBD9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E52E-4D03-43D9-8AC0-D968D15D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B63E7-8BEF-401B-B38A-6D4C5BA2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6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4028-D71A-4E9A-8429-540EBB1E5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374F5-3537-4629-828B-C51CAFCDF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9724F-E3EF-4AA7-ACBC-3B72885F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3ED6C-472C-4F78-A380-1D4B5DD1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3B908-C46E-4E9D-8547-DD26AAB0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1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41A76-FFB4-4BC0-AE4E-CBEA49C8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1D6FC-9200-434D-B19D-867D43742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6398A-7BA9-4D10-BCA6-EAAB688B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5EC6D-D0D3-4492-BAD0-43D28628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0C2E5-2ED3-4F59-B224-ABCD534A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2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8FE17-069F-4407-B782-EA581EA3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38B41-FF22-4ABD-B570-9C3803771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7CB82-90EA-4558-8D59-7CA20CC57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F681C-9AC6-4560-B89D-8F1B2949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8B3CF-A6DD-4FF9-A8B2-DE232068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3587C-F6D1-4455-8CDA-5EDB95401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B3BBE-3FFE-4BD4-8677-824842F1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BBC7C-5961-466C-BDDB-3653D0FC1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34105-B1A8-45AF-9009-1C882C000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EC0C46-925E-450C-9B13-13CC61EBD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AD1E4-410C-4718-B062-C3CBC50E4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34E2D-5266-4B71-A238-3BBC0FF2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8C9B5-C29A-4411-BC4F-B2E7B516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EA4DA-FB99-47F0-871F-879F0C49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6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D2E46-CF20-4984-95FF-822344D5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69732-DC0F-41BC-8158-BCCFB5EC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9021F-DAAA-4168-8158-C79DABE8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17C72-ACB8-4F0B-8236-351D7C7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33592B-52D0-4173-896E-CC14AADB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115D0-8DC6-4B78-B224-9CAC3B2E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9BC-A90B-4BA3-8EF3-09C8BA7D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462B-CC1D-4647-8F59-CACECFB7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0BA71-C6F8-4CBE-9016-C8680E06C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EB7A9-41D6-4789-B695-C76E85220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C54B6-9A9D-402C-864F-51D3FA28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CC682-31EB-42EA-8335-9B52F6D3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87551-53F2-4F33-9FD9-1404BFFF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2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F3DB-1D13-415D-ACA5-F05FD673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DC64F-A1F6-4BD0-8C20-4E72A7A9D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80749-62A6-4F73-A3EA-C8F127CD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DEB4-5383-490A-8393-E04D6449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AE2DB-1B2C-4941-8716-4295598E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3C74B-EE07-40E4-8F28-11C5F141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231282-128B-4124-8A40-43DE8577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4673A-5EB7-43E3-822F-5BD306A20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8579B-82FE-4EC0-BF7F-220D80867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7C8AD-9708-4E76-B596-47512A540AC3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7966A-0EB4-4DA7-B45F-37AD654A2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EFA53-4030-4E96-99BF-EF7596E41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3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3B05D9-9DC9-4063-B462-6F7786808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84" y="534498"/>
            <a:ext cx="4733925" cy="1990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57D1BBF-804B-45C1-8D54-BF81C784F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12" y="257175"/>
            <a:ext cx="4676775" cy="3171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FA9FD7-3D20-4B6C-BD72-D4291C30DD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5142" y="3524250"/>
            <a:ext cx="4429125" cy="3333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729E5F-42A7-40DD-A832-F65E7EABFB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059" y="2828631"/>
            <a:ext cx="5086350" cy="367665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B71419-D2F5-4D6C-9CB4-C6C789599179}"/>
              </a:ext>
            </a:extLst>
          </p:cNvPr>
          <p:cNvCxnSpPr>
            <a:cxnSpLocks/>
          </p:cNvCxnSpPr>
          <p:nvPr/>
        </p:nvCxnSpPr>
        <p:spPr>
          <a:xfrm flipH="1" flipV="1">
            <a:off x="5415109" y="4529797"/>
            <a:ext cx="1560123" cy="31183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66940F-6BF5-45AF-9E6F-C9057FE0AB9B}"/>
              </a:ext>
            </a:extLst>
          </p:cNvPr>
          <p:cNvCxnSpPr>
            <a:cxnSpLocks/>
          </p:cNvCxnSpPr>
          <p:nvPr/>
        </p:nvCxnSpPr>
        <p:spPr>
          <a:xfrm flipH="1">
            <a:off x="5415109" y="3052689"/>
            <a:ext cx="1548399" cy="956603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442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3873086" y="4505325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67FFC86-BB49-468C-8CA8-76E21DFC0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20" y="0"/>
            <a:ext cx="6762750" cy="45053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AA2E961-9D45-4506-92B4-DBBC59D27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4674" y="2479797"/>
            <a:ext cx="635317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1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3603456" y="4411540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AA2E961-9D45-4506-92B4-DBBC59D27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2"/>
            <a:ext cx="6353175" cy="42195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88BAAE4-0FEC-479A-AACD-09F0D7926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725" y="2030290"/>
            <a:ext cx="71532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02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3576637" y="4762500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88BAAE4-0FEC-479A-AACD-09F0D7926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153275" cy="4762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869FD0-0C9D-4EE1-A54F-4BCA26158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850" y="2695575"/>
            <a:ext cx="65341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3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3535299" y="4591050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F896B92-6588-410F-BCC9-BE761B3ED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" y="0"/>
            <a:ext cx="6410325" cy="4591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DAC939-B49E-41BA-BD4F-CA5A89259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938" y="2428875"/>
            <a:ext cx="669607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89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3348037" y="4356589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9DAC939-B49E-41BA-BD4F-CA5A89259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310"/>
            <a:ext cx="6696075" cy="4324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E62171-66C3-4D3D-9870-D91A66E3F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051" y="2058865"/>
            <a:ext cx="627697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18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42E12A-10D4-43B6-866B-A96E90103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169618"/>
            <a:ext cx="5876925" cy="4619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96F22B-646D-4683-897E-79C5E346EE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731843"/>
            <a:ext cx="57912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5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65B874-ADE0-417F-A56B-1BA888C24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78" y="403640"/>
            <a:ext cx="5229225" cy="49815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F2EFCC-6D82-4E91-AB04-DD2E38BE9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5203" y="2757487"/>
            <a:ext cx="467677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3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7F3A64-0351-4168-ABAA-1C76FBF4C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68" y="761267"/>
            <a:ext cx="6242597" cy="42062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636D02F-DD94-428A-BEC6-EBB9A93CA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4047" y="2011680"/>
            <a:ext cx="5750272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1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radar chart&#10;&#10;Description automatically generated">
            <a:extLst>
              <a:ext uri="{FF2B5EF4-FFF2-40B4-BE49-F238E27FC236}">
                <a16:creationId xmlns:a16="http://schemas.microsoft.com/office/drawing/2014/main" id="{A40AEF1D-866C-4078-A576-1D6ABA07B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168" y="643466"/>
            <a:ext cx="698566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2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EC70E5-1245-4E4E-AB49-595570D58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373013"/>
            <a:ext cx="5695950" cy="40862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D49844-B463-4E6D-9673-C09CB971C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607" y="2662458"/>
            <a:ext cx="442912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1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radar chart&#10;&#10;Description automatically generated">
            <a:extLst>
              <a:ext uri="{FF2B5EF4-FFF2-40B4-BE49-F238E27FC236}">
                <a16:creationId xmlns:a16="http://schemas.microsoft.com/office/drawing/2014/main" id="{1B408E6B-A92D-479B-A6F8-90FD14D0D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666" y="643466"/>
            <a:ext cx="7958668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5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44451B-7D43-40AE-AF06-D8A5CC57B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38" y="131079"/>
            <a:ext cx="6600825" cy="4143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48F3C8A-1489-4220-BA76-FE2F2C05F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280" y="2612121"/>
            <a:ext cx="6800850" cy="4114800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D42F8B6-A670-46F1-8575-3C40FACEA89F}"/>
              </a:ext>
            </a:extLst>
          </p:cNvPr>
          <p:cNvCxnSpPr>
            <a:cxnSpLocks/>
          </p:cNvCxnSpPr>
          <p:nvPr/>
        </p:nvCxnSpPr>
        <p:spPr>
          <a:xfrm>
            <a:off x="5415109" y="2504049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12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1F1DA9-FF4B-458D-A6F8-5DE79495C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43" y="108072"/>
            <a:ext cx="6800850" cy="4114800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5807393" y="1813780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1A9EEDC-C896-4EA1-B733-4A3B7CEB3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1407" y="2362420"/>
            <a:ext cx="63817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44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C96F38-7CE2-44D5-B82B-DE9F29919DD8}"/>
              </a:ext>
            </a:extLst>
          </p:cNvPr>
          <p:cNvCxnSpPr>
            <a:cxnSpLocks/>
          </p:cNvCxnSpPr>
          <p:nvPr/>
        </p:nvCxnSpPr>
        <p:spPr>
          <a:xfrm>
            <a:off x="3908255" y="4381134"/>
            <a:ext cx="1112300" cy="54864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1A9EEDC-C896-4EA1-B733-4A3B7CEB3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69" y="0"/>
            <a:ext cx="6381750" cy="4248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7FFC86-BB49-468C-8CA8-76E21DFC0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581" y="2272006"/>
            <a:ext cx="676275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73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Dragan, Feodor</dc:creator>
  <cp:lastModifiedBy>Dragan, Feodor</cp:lastModifiedBy>
  <cp:revision>9</cp:revision>
  <dcterms:created xsi:type="dcterms:W3CDTF">2021-03-29T17:49:31Z</dcterms:created>
  <dcterms:modified xsi:type="dcterms:W3CDTF">2021-03-29T18:16:26Z</dcterms:modified>
</cp:coreProperties>
</file>