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4" r:id="rId3"/>
    <p:sldId id="285" r:id="rId4"/>
    <p:sldId id="287" r:id="rId5"/>
    <p:sldId id="286" r:id="rId6"/>
    <p:sldId id="288" r:id="rId7"/>
    <p:sldId id="289" r:id="rId8"/>
    <p:sldId id="290" r:id="rId9"/>
    <p:sldId id="297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7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31B16A-630D-4A29-9C76-2B280A361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86E8DC6-3DA3-40D6-BBAA-9F6D50731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314A75-FF61-49E2-9D20-D8800D7F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4EC042-BE1B-4F87-95B3-340AB2EC9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FCF36A-2497-460C-A497-91B4502EC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D6A28C-C72A-420C-ADD7-45A3D166A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617268C-71D0-4AE5-81E7-C6AA067A7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5188FF-F07E-47CE-AE74-CC00F65A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B678270-125E-402A-849B-4D74D6F2A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E9CD8C-01CC-431C-9A02-A47420389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ADDF420-FA54-4D3F-AA59-373A3287C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0BE7740-DDAC-4AFA-AC79-8C0BFDBBF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B89608-5AE4-4354-98A8-6567EBD9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E2E52E-4D03-43D9-8AC0-D968D15D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7B63E7-8BEF-401B-B38A-6D4C5BA2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69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464028-D71A-4E9A-8429-540EBB1E5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F374F5-3537-4629-828B-C51CAFCDF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2B9724F-E3EF-4AA7-ACBC-3B72885F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93ED6C-472C-4F78-A380-1D4B5DD1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093B908-C46E-4E9D-8547-DD26AAB0C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1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D41A76-FFB4-4BC0-AE4E-CBEA49C85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F01D6FC-9200-434D-B19D-867D43742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416398A-7BA9-4D10-BCA6-EAAB688B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B55EC6D-D0D3-4492-BAD0-43D28628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420C2E5-2ED3-4F59-B224-ABCD534A5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520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78FE17-069F-4407-B782-EA581EA3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038B41-FF22-4ABD-B570-9C38037719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2B7CB82-90EA-4558-8D59-7CA20CC57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CF681C-9AC6-4560-B89D-8F1B2949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08B3CF-A6DD-4FF9-A8B2-DE232068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873587C-F6D1-4455-8CDA-5EDB95401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0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BB3BBE-3FFE-4BD4-8677-824842F11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71BBC7C-5961-466C-BDDB-3653D0FC1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6334105-B1A8-45AF-9009-1C882C0009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FEC0C46-925E-450C-9B13-13CC61EBD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2FAD1E4-410C-4718-B062-C3CBC50E49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4734E2D-5266-4B71-A238-3BBC0FF20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6B8C9B5-C29A-4411-BC4F-B2E7B5164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2FEA4DA-FB99-47F0-871F-879F0C49A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60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BD2E46-CF20-4984-95FF-822344D53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6169732-DC0F-41BC-8158-BCCFB5EC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B29021F-DAAA-4168-8158-C79DABE8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B17C72-ACB8-4F0B-8236-351D7C70F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9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233592B-52D0-4173-896E-CC14AADBA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7D115D0-8DC6-4B78-B224-9CAC3B2ED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E6DF9BC-A90B-4BA3-8EF3-09C8BA7D0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01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83462B-CC1D-4647-8F59-CACECFB7F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E0BA71-C6F8-4CBE-9016-C8680E06C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5EB7A9-41D6-4789-B695-C76E85220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0CC54B6-9A9D-402C-864F-51D3FA281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92CC682-31EB-42EA-8335-9B52F6D3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887551-53F2-4F33-9FD9-1404BFFFE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2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66F3DB-1D13-415D-ACA5-F05FD673B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8CDC64F-A1F6-4BD0-8C20-4E72A7A9D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180749-62A6-4F73-A3EA-C8F127CD9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C13DEB4-5383-490A-8393-E04D64498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14AE2DB-1B2C-4941-8716-4295598EA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83C74B-EE07-40E4-8F28-11C5F1418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54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9231282-128B-4124-8A40-43DE8577C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A4673A-5EB7-43E3-822F-5BD306A20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F8579B-82FE-4EC0-BF7F-220D808671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7C8AD-9708-4E76-B596-47512A540AC3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C7966A-0EB4-4DA7-B45F-37AD654A2A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3EEFA53-4030-4E96-99BF-EF7596E41A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3CC0-6D0F-459B-BFF3-112FF0E55D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93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7C8E58CE-10D8-4362-B93C-3B7112412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29" y="275638"/>
            <a:ext cx="6962502" cy="37490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FDB6DCC-71A6-401A-8986-EF0B3F8165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4331" y="459618"/>
            <a:ext cx="4891421" cy="43891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1046F0D-3290-4DF3-BA77-55B3C4ED76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248" y="4203822"/>
            <a:ext cx="7178813" cy="2194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44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9A55591-27DF-400C-A2AB-99BD6C2AF2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" y="95250"/>
            <a:ext cx="5829300" cy="4048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285C420A-4C68-4AC6-AB5A-496641E3B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" y="4143375"/>
            <a:ext cx="3143250" cy="2714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C242BFB-455B-49FE-8F80-FD2840E037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3089" y="685800"/>
            <a:ext cx="5392211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23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C6CDCFB-FD57-4E5B-A7D4-F996E4320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60" y="0"/>
            <a:ext cx="6613070" cy="4572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4D48234-482E-447B-B9AC-912CBEE68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45" y="4523057"/>
            <a:ext cx="6397608" cy="20116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1F177B4-72F4-4663-A0A8-7883B4DEC0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0513" y="4267787"/>
            <a:ext cx="53816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21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34AB2F0-49AB-44F4-9440-547E414CD7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50" y="967965"/>
            <a:ext cx="7315206" cy="5029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45FC812-BEAD-4390-A96E-76C21A547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4883" y="2883508"/>
            <a:ext cx="5291667" cy="206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021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A437D3FD-E2A6-44A3-8790-56F92C6922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0467"/>
            <a:ext cx="5150336" cy="44805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1591B75-0EDE-4381-A75F-BD0B67285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416" y="259959"/>
            <a:ext cx="6713059" cy="53035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D6040DC-3D63-4FEC-9B6B-496041AEFD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2582" y="5614108"/>
            <a:ext cx="45339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14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B6AC7493-A08D-4B0D-BFF7-5832DFA69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00" y="277029"/>
            <a:ext cx="5964272" cy="61264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23AA893-86E9-4B18-A1D8-B535855867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3433" y="4972050"/>
            <a:ext cx="488632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550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CC4E6CD-4497-46A1-9E91-89978B4A2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30" y="93832"/>
            <a:ext cx="4975169" cy="52120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95E490F-607A-4AE7-839E-E0A44DD4F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414" y="5394960"/>
            <a:ext cx="4781385" cy="146304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BA4B3CC-C214-4498-9937-07470B50B8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6925" y="664318"/>
            <a:ext cx="592455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12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1858A37-104C-4138-99A1-1B089FA69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94" y="0"/>
            <a:ext cx="44445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446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158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0</Words>
  <Application>Microsoft Office PowerPoint</Application>
  <PresentationFormat>Custom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Dragan, Feodor</dc:creator>
  <cp:lastModifiedBy>template</cp:lastModifiedBy>
  <cp:revision>7</cp:revision>
  <dcterms:created xsi:type="dcterms:W3CDTF">2021-03-31T17:33:10Z</dcterms:created>
  <dcterms:modified xsi:type="dcterms:W3CDTF">2021-03-31T22:48:19Z</dcterms:modified>
</cp:coreProperties>
</file>