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132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· MODULE 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Hello, Python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code is, why Python is a great first language, and how to run your very first program.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 ·  A Beginner-Friendly Course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4F46E5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When Things Go Wrong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are normal. Every programmer reads them all day.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PANIC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Errors are feedback, not failure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gets errors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Professionals see errors constantly. It just means Python found something it can't do yet.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last line first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tells you the error type and the line number. The bottom of the message is the most useful part.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a clue, not a scolding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error points you straight to the problem. Fix one, run again, repeat. That's the whole game.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THE BUG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Two beginner mistakes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ERROR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print("Hi)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SyntaxError: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missing closing quote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prnt("Hello")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NameError: 'prnt'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is not defined (typo)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FIXED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print("Hi")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quote closed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print("Hello")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spelled correctly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early errors are typos: a missing quote, a missing bracket, or a misspelled word.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GUIDE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Errors you'll meet early</a:t>
            </a:r>
            <a:endParaRPr lang="en-US" sz="29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25146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Error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means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Usual fix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SyntaxError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Python can't parse your line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Check quotes, brackets, colons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NameError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Used a name that doesn't exist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Fix the typo or define it first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TypeError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Mixed incompatible types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Convert one of the values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IndentationError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Spacing is off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Line up your indents evenly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4F46E5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Thinking in Steps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is just a clear plan, broken into small pieces.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SKILL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Break problems into small steps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algorithm is a recipe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step-by-step plan to solve a problem. 'Make toast' = get bread, toast it, add butter. Code is the same.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steps, one at a time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try to write the whole program at once. Solve one tiny piece, test it, then add the next.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as you go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your code often. Catching a mistake after one new line is far easier than after fifty.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BEFORE YOU TYPE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Pseudocode: plain-English steps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804672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764438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Goal: greet the user</a:t>
            </a:r>
            <a:endParaRPr lang="en-US" sz="13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30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</a:t>
            </a:r>
            <a:endParaRPr lang="en-US" sz="13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30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1. ask for their name</a:t>
            </a:r>
            <a:endParaRPr lang="en-US" sz="13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30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2. store the name</a:t>
            </a:r>
            <a:endParaRPr lang="en-US" sz="13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30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3. print a greeting</a:t>
            </a:r>
            <a:endParaRPr lang="en-US" sz="1300" dirty="0"/>
          </a:p>
          <a:p>
            <a:pPr marL="0" indent="0">
              <a:lnSpc>
                <a:spcPct val="118000"/>
              </a:lnSpc>
              <a:buNone/>
            </a:pPr>
            <a:r>
              <a:rPr lang="en-US" sz="130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   using the name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steps as comments first, then fill in real code under each one.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TRY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Make a tiny name card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print("+-----------------+")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print("|   Ada Lovelace  |")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print("|  Programmer #1  |")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print("+-----------------+")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+-----------------+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   Ada Lovelace  |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  Programmer #1  |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+-----------------+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 in your own name. Notice how print draws the box line by line.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HABITS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Start strong from day one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code constantly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almost every line. Instant feedback is how you learn fastest.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your thinking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tricky bits in plain words so you understand it again later.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Type, don't copy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Typing examples yourself builds muscle memory copying never will.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error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down and actually read the message. The answer is usually right there.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IN GOOD COMPANY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Most people start right here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is one of the most popular languages on Earth — and almost everyone writing it today began exactly where you are now.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0E7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#1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73152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most-taught first language in schools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232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5948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0E7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1991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350520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year Python was first released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09600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23316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0E7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15 min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627888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write your first real program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HERE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even is programming?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Giving a computer instructions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program is just a list of steps written in a language the computer understands. The computer follows them exactly, in order.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Computers are fast, not smart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do simple things billions of times a second — but only what you tell them. Clear instructions matter.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turn ideas into action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Games, apps, websites, robots — all of it is code. Learning to code is learning to build.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CHEAT SHEET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Words from this module</a:t>
            </a:r>
            <a:endParaRPr lang="en-US" sz="29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3017520"/>
        </p:xfrm>
        <a:graphic>
          <a:graphicData uri="http://schemas.openxmlformats.org/drawingml/2006/table">
            <a:tbl>
              <a:tblPr/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Program / script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file full of instructions for the computer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named command you can run, like print()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Text wrapped in quotes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Comment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# note that Python ignores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Syntax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grammar rules of the language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4F46E5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Putting It Together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last example, then you're off.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MINI-PROGRAM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Everything from this module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My first real program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print("Welcome!")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print("Today we learn Python.")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print("Lesson 1 of many.")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Welcome!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Today we learn Python.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Lesson 1 of many.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Comment, three print calls, clean output. You already understand every part of this.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4F46E5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does the # symbol do in Python?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Multiplies two numbers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4F46E5"/>
          </a:solidFill>
          <a:ln w="19050">
            <a:solidFill>
              <a:srgbClr val="E0E7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Starts a comment that Python ignores</a:t>
            </a:r>
            <a:endParaRPr lang="en-US" sz="14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2898648"/>
            <a:ext cx="274320" cy="27432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Prints text to the screen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Marks the end of a program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after a # on a line is a comment. Python skips it — comments are notes for humans.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1 in a Nutshell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program is a list of instructions a computer follows in order.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is readable, popular, and a great first language.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print() shows text; strings go in quotes inside the ( ).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Comments start with # and are ignored by Python.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are normal feedback — read the last line first.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up — Module 2: storing and using information with variables.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4F46E5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NEXT · MODULE 2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Variables &amp; Data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programs remember and work with information.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LANGUAGE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Why learn Python first?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 like English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code is clean and close to plain language, so you spend time thinking, not fighting syntax.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everywhere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apps, data science, AI, games, automation — Python runs all of it in the real world.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Huge community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Millions of learners and free resources. Whatever you get stuck on, someone has answered it.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Beginner-proof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semicolons, no curly braces to forget. You can build something real in your first week.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4F46E5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E0E7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Running Your Code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Python lives and how to make it do something.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SETUP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Three ways to run Python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interactive shell (REPL)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a line, press Enter, see the result instantly. Great for quick experiments and testing ideas.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script file (.py)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many lines in a file, then run the whole thing at once. This is how real programs are built.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editors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Sites like replit.com or Google Colab run Python in your browser — nothing to install to get started.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FIRST PROGRAM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classic "Hello, World!"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print("Hello, World!")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print("I am learning Python.")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Hello, World!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am learning Python.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print() shows text on the screen. Change the words in the quotes and run it again.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 IT DOWN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parts of a print statement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name of the built-in function — the command that says 'show this on screen'.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 )  the parentheses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are followed by parentheses. Whatever you want to print goes inside them.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 "  the quotes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(called a string) is wrapped in quotes. The quotes tell Python 'this is words, not code'.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TRICKS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print can do more than one thing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print("Score:", 42)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print("a", "b", "c")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sep changes the separator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print("2024", "12", "25", sep="-")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Score: 42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b c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2024-12-25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items with commas. Python adds a space between them automatically.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 TO HUMANS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Comments: code Python ignores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This line is a comment.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Python skips anything after a #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print("This runs")  # end-of-line note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print('This does NOT run')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This runs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E0E7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comments to explain WHY your code does something. Your future self will thank you.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1468</Words>
  <Application>Microsoft Macintosh PowerPoint</Application>
  <PresentationFormat>On-screen Show (16:9)</PresentationFormat>
  <Paragraphs>251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Allouzi, Maha</cp:lastModifiedBy>
  <cp:revision>2</cp:revision>
  <dcterms:created xsi:type="dcterms:W3CDTF">2026-06-18T11:34:46Z</dcterms:created>
  <dcterms:modified xsi:type="dcterms:W3CDTF">2026-06-18T11:43:09Z</dcterms:modified>
</cp:coreProperties>
</file>