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2" d="100"/>
          <a:sy n="162" d="100"/>
        </p:scale>
        <p:origin x="2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497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· MODULE 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Think Like a Hacker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you can defend your code, you have to learn how attackers see it. Welcome to the security mindset.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 ·  A Hands-On Course for Curious Coders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D948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Input Validation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highest-impact habit you'll learn in this whole course.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TOOLS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Validation and sanitization are not the same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= accept or reject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“Is this a valid age?” If not, refuse it. You don't change the data, you judge it.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Sanitization = clean it up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Strip or escape dangerous parts so leftover data is safe to use (e.g., escaping HTML).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both, in order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first (reject the obviously bad), then sanitize what you keep before using it.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ALLOWLIST VS BLOCKLIST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Define what's GOOD, not what's bad</a:t>
            </a:r>
            <a:endParaRPr lang="en-US" sz="29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150876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Approach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it works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Why it wins or loses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Blocklist ✕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B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List the bad stuff and block it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BF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Attackers invent new bad stuff faster than you can list it. You'll always miss something.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B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Allowlist ✓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List the good stuff and allow only that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Anything unexpected is rejected by default. Smaller, safer, and easier to reason about.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Validating a number the safe way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 = input("Your age: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trusts the string blindly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age &gt; 18: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grant_access()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crashes, or compares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text to a number!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raw = input("Your age: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try: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age = int(raw)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except ValueError: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reject("Not a number")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0 &lt;= age &lt;= 120: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check(age)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and range-check before using a value. “Looks like a number” is not the same as “is a usable number.”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MATTER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Get the type right before you trust the value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input() always returns a string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’42’ is text, not the number 42. Comparing or doing math on it leads to bugs and crashes.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Cast inside try / except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 int(), float(), etc. so bad input is caught and rejected instead of crashing your program.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check the range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valid integer can still be nonsense (an age of -5 or 9,999). Validate the meaning, not just the type.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VALIDATING TEXT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Three quick checks for any string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Length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 sane max length. A 2-million-character username is an attack, not a name.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Allowed characters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Letters and digits for a username? Use str methods or a tight regex pattern.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Dates, emails, and codes follow rules. Match the whole string, anchored start to end.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&amp; whitespace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blank or whitespace-only input before it slips through your logic.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Accepting only what you expect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re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input("User: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blocklist a few chars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"&lt;" not in name: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save(name)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misses ; ' / spaces ...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re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input("User: ").strip()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allowlist: 3-16 letters/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digits/underscore only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re.fullmatch(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r"[A-Za-z0-9_]{3,16}", name):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save(name)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fullmatch + an allowlist pattern means anything weird is rejected automatically — no guessing what to block.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D948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Failing Safely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Things will go wrong. Secure code fails in a way that protects you.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CLOSED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When in doubt, deny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to “no”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 check fails, an error fires, or you're unsure — block the action. Don't let unknown states slide through as success.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Locks should stay locked on error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door that springs open when the power cuts is not secure. Neither is code that grants access when a check crashes.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is earned, not assumed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every request with no permissions and add them only after the checks explicitly pass.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 ERRORS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Don't hand attackers a map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61391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33783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stack traces to users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tracebacks reveal file paths, library versions, and logic. Show a friendly generic message instead.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06449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login failures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“Wrong password” tells an attacker the username exists. Say “invalid username or password.”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17726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details privately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juicy debugging info in server logs that only you can read — never on the user's screen.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27797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Errors are clues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detail you leak is a hint. Give users what they need, and nothing more.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JOURNEY AHEAD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Four modules, one goal: code that fights back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77240" y="2382012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Think Like a Hacker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2761488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mindset, trust boundaries, and validating every input. (You are here!)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The Usual Suspects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Injection, dangerous functions, and the bugs attackers love most.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Keeping Secrets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Passwords, hashing, randomness, and where to hide your keys.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Defense in Depth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Dependencies, logging, and habits that ship safe software.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Catch problems, hide the details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= load(user_file)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no error handling at all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any failure dumps a full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traceback to the user,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exposing paths &amp; internals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process(data)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try: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data = load(user_file)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process(data)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except Exception as e: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log.error(e)  # private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show("Something went"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   " wrong. Try again.")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 the failure, log the real reason where only you can see it, and show the user a calm, generic message.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MORE PRINCIPLE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Least Privilege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1828800" cy="1828800"/>
          </a:xfrm>
          <a:prstGeom prst="ellipse">
            <a:avLst/>
          </a:prstGeom>
          <a:solidFill>
            <a:srgbClr val="0D948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296" y="2322576"/>
            <a:ext cx="841248" cy="8412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926080" y="178308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Give every part of your program the least power it needs to do its job — and nothing more.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2926080" y="2788920"/>
            <a:ext cx="5486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9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script that only reads a file shouldn't run with delete powers.</a:t>
            </a:r>
            <a:endParaRPr lang="en-US" sz="1450" dirty="0"/>
          </a:p>
          <a:p>
            <a:pPr marL="342900" indent="-342900">
              <a:lnSpc>
                <a:spcPct val="9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database user for a web form shouldn't be able to drop tables.</a:t>
            </a:r>
            <a:endParaRPr lang="en-US" sz="1450" dirty="0"/>
          </a:p>
          <a:p>
            <a:pPr marL="342900" indent="-342900">
              <a:lnSpc>
                <a:spcPct val="98000"/>
              </a:lnSpc>
              <a:spcAft>
                <a:spcPts val="800"/>
              </a:spcAft>
              <a:buSzPct val="100000"/>
              <a:buChar char="•"/>
            </a:pPr>
            <a:r>
              <a:rPr lang="en-US" sz="14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that code gets hijacked, the blast radius stays small.</a:t>
            </a:r>
            <a:endParaRPr lang="en-US" sz="14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0D948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 login form asks for a username. Which is the SAFEST way to handle it?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the characters &lt; and &gt; and accept the rest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0D9488"/>
          </a:solidFill>
          <a:ln w="19050">
            <a:solidFill>
              <a:srgbClr val="CCFBF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only 3–16 letters, digits, and underscores</a:t>
            </a:r>
            <a:endParaRPr lang="en-US" sz="14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898648"/>
            <a:ext cx="274320" cy="2743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it — it's just a username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it first, validate it later if there's a problem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B is an allowlist: it defines exactly what's allowed and rejects everything else, so you never have to guess which bad characters to block.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OUT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Three traps almost every beginner falls into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“It works on my machine”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only ever test the happy path. Attackers test the sad, weird, and malicious paths you forgot.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Trusting the front end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JavaScript checks in the browser can be bypassed in seconds. Always re-validate on the server / in your real logic.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Swallowing errors silently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bare except: pass hides the very failures that signal an attack. Catch narrowly and log what happened.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1 in a Nutshell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like an attacker: question every assumption you make.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trust input — treat it as guilty until proven safe.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at the trust boundary, using allowlists over blocklists.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type, then range, then format — in that order.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 closed and keep error details private.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now have the mindset. Next: meet the specific attacks it defends against.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49040" y="1005840"/>
            <a:ext cx="1645920" cy="1645920"/>
          </a:xfrm>
          <a:prstGeom prst="ellipse">
            <a:avLst/>
          </a:prstGeom>
          <a:solidFill>
            <a:srgbClr val="0D948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438" y="1450238"/>
            <a:ext cx="757123" cy="757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28803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 · MODULE 2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40080" y="324612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Usual Suspects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40080" y="402336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Injection, eval, pickle, and the bugs attackers reach for first.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Insecure code scales fast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50876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Insecure code isn't just a school problem — it's a multi-billion dollar one. Small mistakes scale fast.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CCFBF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$4.9M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73152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cost of a single data breach (IBM, 2024)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32232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5948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CCFBF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80%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350520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breaches involve stolen or weak credentials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096000" y="2606040"/>
            <a:ext cx="2499360" cy="1920240"/>
          </a:xfrm>
          <a:prstGeom prst="roundRect">
            <a:avLst>
              <a:gd name="adj" fmla="val 5714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233160" y="2926080"/>
            <a:ext cx="222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CCFBF1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#1</a:t>
            </a:r>
            <a:endParaRPr lang="en-US" sz="4200" dirty="0"/>
          </a:p>
        </p:txBody>
      </p:sp>
      <p:sp>
        <p:nvSpPr>
          <p:cNvPr id="14" name="Text 12"/>
          <p:cNvSpPr/>
          <p:nvPr/>
        </p:nvSpPr>
        <p:spPr>
          <a:xfrm>
            <a:off x="6278880" y="3749040"/>
            <a:ext cx="2133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has ranked among OWASP's top risks for years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PICTURE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Security has three jobs: the C-I-A triad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Confidentiality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right people can read the data. Your DMs stay your DMs.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can't be secretly changed. Your grade is the grade you earned.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Availability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system stays up and usable when people need it.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three, always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code protects all three at once — break one, you've been hacked.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0D948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Attacker's View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build a strong door, picture the person trying to kick it in.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MINDSET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 attacker asks different questions than you do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 did the developer ASSUME?”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assumption (“users will type a number”) is a door waiting to be tested.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“What happens if I do the unexpected?”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numbers, huge files, weird symbols, blank fields — attackers break the happy path on purpose.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CCFBF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“Where does the data go next?”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that reaches a database, a shell, or a file is far more dangerous than input that just gets printed.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BOUNDARIES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Draw a line: what's trusted vs. untrusted?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(kind of)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you wrote, constants, values you've already validated this run.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(always)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forms, uploaded files, URL parameters, API responses, environment data.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boundary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moment untrusted data crosses into your logic. That's where you check it.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doesn't earn trust by traveling far. Validate it at the boundary, every time.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6035040" y="914400"/>
            <a:ext cx="3291840" cy="329184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CCFB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GOLDEN RULE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603504" y="178308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Never trust user input.</a:t>
            </a:r>
            <a:endParaRPr lang="en-US" sz="4600" dirty="0"/>
          </a:p>
        </p:txBody>
      </p:sp>
      <p:sp>
        <p:nvSpPr>
          <p:cNvPr id="5" name="Text 2"/>
          <p:cNvSpPr/>
          <p:nvPr/>
        </p:nvSpPr>
        <p:spPr>
          <a:xfrm>
            <a:off x="640080" y="2834640"/>
            <a:ext cx="7315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because users are evil — but because you can't tell the curious ones from the malicious ones. So you treat every input the same way: guilty until proven safe.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F76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YOUR INPUTS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Untrusted data sneaks in from everywhere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Forms &amp; fields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Anything a person types: search boxes, login forms, comments.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URLs &amp; APIs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strings, route parameters, and JSON from other servers.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Files &amp; uploads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Filenames, contents, and image metadata can all carry attacks.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0D948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Args &amp; environment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Command-line arguments and environment variables count too.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1820</Words>
  <Application>Microsoft Macintosh PowerPoint</Application>
  <PresentationFormat>On-screen Show (16:9)</PresentationFormat>
  <Paragraphs>244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 — Think Like a Hacker</dc:title>
  <dc:subject>PptxGenJS Presentation</dc:subject>
  <dc:creator>Secure Python Course</dc:creator>
  <cp:lastModifiedBy>Allouzi, Maha</cp:lastModifiedBy>
  <cp:revision>3</cp:revision>
  <dcterms:created xsi:type="dcterms:W3CDTF">2026-06-18T11:12:48Z</dcterms:created>
  <dcterms:modified xsi:type="dcterms:W3CDTF">2026-06-19T21:27:36Z</dcterms:modified>
</cp:coreProperties>
</file>