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332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· MODULE 4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Defense in Depth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Dependencies, logging, and the everyday habits that turn safe code into shippable software.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 ·  A Hands-On Course for Curious Coders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ERRORS WELL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quick refresher with new depth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 specific exceptions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 ValueError, not a bare except:. You want to handle the problem you expected, not hide every problem.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users a calm message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on the outside (“Something went wrong”), detailed on the inside (your private logs).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closed, every time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be sure it's safe to continue, stop. Don't let an error become an accidental “yes.”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SMART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belongs in a log — and what never does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log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Timestamps, what action happened, error types, and which user ID (not their password!).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log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Passwords, API keys, full credit cards, tokens, or personal data you don't truly need.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get read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staff, teammates, and sometimes attackers see logs. Treat them as semi-public.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logging module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beats print(): levels, timestamps, and file output you can control and secure.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Log the event, not the secret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logging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leaks the password into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 file people can read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logging.info(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f"login {user}:{pw}")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logging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record WHO and WHAT,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never the secret itself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logging.info(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"login attempt for %s",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user)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enough to investigate problems (who, what, when) but never the secret values an attacker would love.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Trusting Data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from outside is guilty until proven safe — even when it looks structured.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DESERIALIZATION DANGER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Loading data can mean running code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pickle, again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Loading an untrusted pickle runs whatever's inside it. We met this in Module 2 — still true here.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yaml.load is risky too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YAML loader can build arbitrary objects. Reach for the safe loader instead.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plain data formats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 carries data, not code. For anything from outside, it's the safe default.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Load configuration safely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yaml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full loader can build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arbitrary Python objects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cfg = yaml.load(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open("config.yml"))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yaml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only plain data types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cfg = yaml.safe_load(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open("config.yml"))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safe for untrusted files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safe_load reads only ordinary data — strings, numbers, lists — so a config file can't smuggle in code.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FROM APIS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Another server's reply is still untrusted input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APIs can change or break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field you expect might be missing, null, or a different type than last week.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before you use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keys exist and the types are right before trusting the values in your logic.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libraries help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like Pydantic define the shape you expect and reject anything that doesn't fit.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Habits That Stick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isn't a one-time fix. It's how you work.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HEADS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buddy system for safer code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for a review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second pair of eyes catches assumptions you can't see in your own code.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like an attacker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 read someone's code, ask: “what input would break this?”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changes, often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pull requests are easier to review well than giant ones nobody fully reads.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not criticism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make the whole team better. Everyone's code has blind spots — yours, mine, the experts'.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126480" y="914400"/>
            <a:ext cx="3200400" cy="3200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280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PRINCIPLE TO LIVE BY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03504" y="1645920"/>
            <a:ext cx="585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Complexity is the enemy of security.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640080" y="320040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secure what you can't understand. Simple, clear code has fewer places for bugs to hide — and it's far easier for you (and your reviewer) to check.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final layer of the course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have the mindset and the fixes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validation, the classic bugs, and how to guard secrets.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Now: the layers around your code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libraries you import, the logs you write, and the data you trust.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habits that stick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finish with a checklist and ways to keep leveling up.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LEVELING 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Security is a skill you practice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a CTF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“Capture the Flag” contests let you legally hack practice systems and learn by doing.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OWASP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OWASP Top 10 is a free, friendly map of the most important web risks.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responsibly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test systems you own or have permission for. Curiosity is great; consent is required.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curious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tool you learn comes with new ways it can break. Keep asking “what if?”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SECURE CODING CHECKLIST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Your whole course on one slide</a:t>
            </a:r>
            <a:endParaRPr lang="en-US" sz="29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Module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one-line rule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· Mindset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A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Never trust input — validate at the boundary with allowlists.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· Attacks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Keep data and code apart: parameterize, avoid eval/pickle.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· Secrets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AE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Salt + hash passwords; keep keys out of code.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A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· Depth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Vet dependencies, log safely, keep it simple, keep learning.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Which of these should you NEVER write to a log file?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time a request happened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user ID performed an action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059669"/>
          </a:solidFill>
          <a:ln w="19050">
            <a:solidFill>
              <a:srgbClr val="D1FA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user's password or API key</a:t>
            </a:r>
            <a:endParaRPr lang="en-US" sz="14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3483864"/>
            <a:ext cx="274320" cy="27432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type of error that occurred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get read by many people (and sometimes attackers). Record who/what/when, but never secret values like passwords, tokens, or keys.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GOING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Free places to grow from here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&amp; Cheat Sheets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Plain-language guides to the most common risks and their fixes — the industry standard reference.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Beginner-friendly CTF platforms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Sites like picoCTF and TryHackMe teach security hands-on, in safe practice environments.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Python's own security docs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 library notes which functions are risky — read the warnings on eval, pickle, and subprocess.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Whole Course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like an attacker — question every assumption.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trust input; validate with allowlists and fail closed.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data and code apart to stop injection.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Salt and hash secrets; keep keys out of your code.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your defenses, and keep your skills sharp.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code isn't about fear — it's about respect for the people who trust your software.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86200" y="914400"/>
            <a:ext cx="1371600" cy="1371600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532" y="128473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26060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Now go build — safely.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822960" y="3520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started by learning to think like a hacker. Now you can code like a defender.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40080" y="43891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 ·  Course Complete  ·  4 of 4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IDEA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Defense in depth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defense is perfect. So you stack several — like a castle with a moat, walls, AND a locked door. If one layer fails, the next one still holds.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1805940" cy="2057400"/>
          </a:xfrm>
          <a:prstGeom prst="roundRect">
            <a:avLst>
              <a:gd name="adj" fmla="val 607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85850" y="2834640"/>
            <a:ext cx="731520" cy="731520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60" y="3032150"/>
            <a:ext cx="336499" cy="33649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48640" y="3703320"/>
            <a:ext cx="1805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40080" y="3977640"/>
            <a:ext cx="16230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input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2628900" y="2514600"/>
            <a:ext cx="1805940" cy="2057400"/>
          </a:xfrm>
          <a:prstGeom prst="roundRect">
            <a:avLst>
              <a:gd name="adj" fmla="val 607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3166110" y="2834640"/>
            <a:ext cx="731520" cy="731520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620" y="3032150"/>
            <a:ext cx="336499" cy="33649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28900" y="3703320"/>
            <a:ext cx="1805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2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2720340" y="3977640"/>
            <a:ext cx="16230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 secrets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4709160" y="2514600"/>
            <a:ext cx="1805940" cy="2057400"/>
          </a:xfrm>
          <a:prstGeom prst="roundRect">
            <a:avLst>
              <a:gd name="adj" fmla="val 607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5246370" y="2834640"/>
            <a:ext cx="731520" cy="731520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880" y="3032150"/>
            <a:ext cx="336499" cy="336499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4709160" y="3703320"/>
            <a:ext cx="1805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3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4800600" y="3977640"/>
            <a:ext cx="16230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 dependencies</a:t>
            </a:r>
            <a:endParaRPr lang="en-US" sz="1400" dirty="0"/>
          </a:p>
        </p:txBody>
      </p:sp>
      <p:sp>
        <p:nvSpPr>
          <p:cNvPr id="21" name="Shape 16"/>
          <p:cNvSpPr/>
          <p:nvPr/>
        </p:nvSpPr>
        <p:spPr>
          <a:xfrm>
            <a:off x="6789420" y="2514600"/>
            <a:ext cx="1805940" cy="2057400"/>
          </a:xfrm>
          <a:prstGeom prst="roundRect">
            <a:avLst>
              <a:gd name="adj" fmla="val 607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7326630" y="2834640"/>
            <a:ext cx="731520" cy="731520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4140" y="3032150"/>
            <a:ext cx="336499" cy="336499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789420" y="3703320"/>
            <a:ext cx="18059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4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6880860" y="3977640"/>
            <a:ext cx="16230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carefully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Dependencies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pip install adds code you didn't write — and didn't review.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SUPPLY CHAIN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When you import, you inherit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import pulls in dozens more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package can depend on a chain of others. You're trusting all of them, not just one.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bug is now your bug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library you use has a vulnerability, every app that imports it is exposed too.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packages are malicious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Attackers publish fake or hijacked packages hoping you'll install them by mistake.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Typosquatting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Attackers publish packages with names one typo away from popular ones, hoping you'll fat-finger the install command.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393192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04672" y="2606040"/>
            <a:ext cx="548640" cy="548640"/>
          </a:xfrm>
          <a:prstGeom prst="ellipse">
            <a:avLst/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05" y="2754173"/>
            <a:ext cx="252374" cy="25237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63040" y="260604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7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requests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04672" y="3246120"/>
            <a:ext cx="3419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real, trusted HTTP library.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663440" y="2377440"/>
            <a:ext cx="393192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919472" y="2606040"/>
            <a:ext cx="548640" cy="548640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605" y="2754173"/>
            <a:ext cx="252374" cy="25237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577840" y="260604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7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reqeusts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919472" y="3246120"/>
            <a:ext cx="3419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typo — could be malware in disguise.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548640" y="3931920"/>
            <a:ext cx="8046720" cy="685800"/>
          </a:xfrm>
          <a:prstGeom prst="roundRect">
            <a:avLst>
              <a:gd name="adj" fmla="val 13333"/>
            </a:avLst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777240" y="3931920"/>
            <a:ext cx="7589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Defense:  </a:t>
            </a: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double-check spelling, confirm the package's homepage, and look at download counts before installing.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CURRENT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Old dependencies are a soft target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regularly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attacks exploit known, already-patched bugs. Staying current closes those doors for free.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your dependencies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like pip-audit scan your installed packages against databases of known vulnerabilities.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D1FAE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 your versions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exact versions in requirements.txt so a surprise update can't silently change your code.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CONTAINED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requirements.txt + virtual environments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requirements.txt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Lists exactly which packages and versions your project needs — reproducible on any machine.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environments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-m venv gives each project its own sandbox so libraries don't clash or leak across projects.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 surface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install what you actually use. Every unused package is extra risk for zero benefit.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what's in there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 freeze shows your full list. If you don't recognize something, investigate it.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59669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Errors &amp; Logging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are your eyes — but a careless log is a leak.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1594</Words>
  <Application>Microsoft Macintosh PowerPoint</Application>
  <PresentationFormat>On-screen Show (16:9)</PresentationFormat>
  <Paragraphs>225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 — Defense in Depth</dc:title>
  <dc:subject>PptxGenJS Presentation</dc:subject>
  <dc:creator>Secure Python Course</dc:creator>
  <cp:lastModifiedBy>Allouzi, Maha</cp:lastModifiedBy>
  <cp:revision>2</cp:revision>
  <dcterms:created xsi:type="dcterms:W3CDTF">2026-06-18T11:12:50Z</dcterms:created>
  <dcterms:modified xsi:type="dcterms:W3CDTF">2026-06-18T11:46:28Z</dcterms:modified>
</cp:coreProperties>
</file>