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87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an, Xiang" userId="47f83840-acd0-4e40-8a3e-39a5ff6d6ced" providerId="ADAL" clId="{80BC4590-5823-4537-9D75-D0F3EA3D8113}"/>
    <pc:docChg chg="undo custSel addSld delSld modSld sldOrd modMainMaster">
      <pc:chgData name="Lian, Xiang" userId="47f83840-acd0-4e40-8a3e-39a5ff6d6ced" providerId="ADAL" clId="{80BC4590-5823-4537-9D75-D0F3EA3D8113}" dt="2025-07-15T04:34:33.656" v="1256" actId="20577"/>
      <pc:docMkLst>
        <pc:docMk/>
      </pc:docMkLst>
      <pc:sldChg chg="new del">
        <pc:chgData name="Lian, Xiang" userId="47f83840-acd0-4e40-8a3e-39a5ff6d6ced" providerId="ADAL" clId="{80BC4590-5823-4537-9D75-D0F3EA3D8113}" dt="2025-07-14T04:34:20.117" v="38" actId="47"/>
        <pc:sldMkLst>
          <pc:docMk/>
          <pc:sldMk cId="1024376895" sldId="256"/>
        </pc:sldMkLst>
      </pc:sldChg>
      <pc:sldChg chg="modSp new mod ord">
        <pc:chgData name="Lian, Xiang" userId="47f83840-acd0-4e40-8a3e-39a5ff6d6ced" providerId="ADAL" clId="{80BC4590-5823-4537-9D75-D0F3EA3D8113}" dt="2025-07-15T04:34:33.656" v="1256" actId="20577"/>
        <pc:sldMkLst>
          <pc:docMk/>
          <pc:sldMk cId="726050344" sldId="257"/>
        </pc:sldMkLst>
        <pc:spChg chg="mod">
          <ac:chgData name="Lian, Xiang" userId="47f83840-acd0-4e40-8a3e-39a5ff6d6ced" providerId="ADAL" clId="{80BC4590-5823-4537-9D75-D0F3EA3D8113}" dt="2025-07-14T05:16:14.194" v="649" actId="14100"/>
          <ac:spMkLst>
            <pc:docMk/>
            <pc:sldMk cId="726050344" sldId="257"/>
            <ac:spMk id="2" creationId="{991BD9B2-DC69-472F-BC6B-5C83BDD677D5}"/>
          </ac:spMkLst>
        </pc:spChg>
        <pc:spChg chg="mod">
          <ac:chgData name="Lian, Xiang" userId="47f83840-acd0-4e40-8a3e-39a5ff6d6ced" providerId="ADAL" clId="{80BC4590-5823-4537-9D75-D0F3EA3D8113}" dt="2025-07-15T04:34:33.656" v="1256" actId="20577"/>
          <ac:spMkLst>
            <pc:docMk/>
            <pc:sldMk cId="726050344" sldId="257"/>
            <ac:spMk id="3" creationId="{52283F9A-3D82-4F3A-B4D1-BBC9CBDF724E}"/>
          </ac:spMkLst>
        </pc:spChg>
      </pc:sldChg>
      <pc:sldChg chg="addSp delSp modSp new mod modClrScheme chgLayout">
        <pc:chgData name="Lian, Xiang" userId="47f83840-acd0-4e40-8a3e-39a5ff6d6ced" providerId="ADAL" clId="{80BC4590-5823-4537-9D75-D0F3EA3D8113}" dt="2025-07-15T04:31:25.306" v="1114" actId="20577"/>
        <pc:sldMkLst>
          <pc:docMk/>
          <pc:sldMk cId="942641996" sldId="258"/>
        </pc:sldMkLst>
        <pc:spChg chg="del mod ord">
          <ac:chgData name="Lian, Xiang" userId="47f83840-acd0-4e40-8a3e-39a5ff6d6ced" providerId="ADAL" clId="{80BC4590-5823-4537-9D75-D0F3EA3D8113}" dt="2025-07-14T04:35:05.884" v="43" actId="700"/>
          <ac:spMkLst>
            <pc:docMk/>
            <pc:sldMk cId="942641996" sldId="258"/>
            <ac:spMk id="2" creationId="{52783E72-C2DE-49C0-8CDC-27CD08D1B2E5}"/>
          </ac:spMkLst>
        </pc:spChg>
        <pc:spChg chg="del mod ord">
          <ac:chgData name="Lian, Xiang" userId="47f83840-acd0-4e40-8a3e-39a5ff6d6ced" providerId="ADAL" clId="{80BC4590-5823-4537-9D75-D0F3EA3D8113}" dt="2025-07-14T04:35:05.884" v="43" actId="700"/>
          <ac:spMkLst>
            <pc:docMk/>
            <pc:sldMk cId="942641996" sldId="258"/>
            <ac:spMk id="3" creationId="{E3084F44-5961-4424-8D0C-42F6A2532EE2}"/>
          </ac:spMkLst>
        </pc:spChg>
        <pc:spChg chg="add mod ord">
          <ac:chgData name="Lian, Xiang" userId="47f83840-acd0-4e40-8a3e-39a5ff6d6ced" providerId="ADAL" clId="{80BC4590-5823-4537-9D75-D0F3EA3D8113}" dt="2025-07-14T13:19:00.231" v="1102" actId="20577"/>
          <ac:spMkLst>
            <pc:docMk/>
            <pc:sldMk cId="942641996" sldId="258"/>
            <ac:spMk id="4" creationId="{239A2E6B-5370-4269-ACFF-DCAD5790CF66}"/>
          </ac:spMkLst>
        </pc:spChg>
        <pc:spChg chg="add mod ord">
          <ac:chgData name="Lian, Xiang" userId="47f83840-acd0-4e40-8a3e-39a5ff6d6ced" providerId="ADAL" clId="{80BC4590-5823-4537-9D75-D0F3EA3D8113}" dt="2025-07-15T04:31:25.306" v="1114" actId="20577"/>
          <ac:spMkLst>
            <pc:docMk/>
            <pc:sldMk cId="942641996" sldId="258"/>
            <ac:spMk id="5" creationId="{6BCC1B9D-9D39-4D0A-9B0E-EE487BD0700D}"/>
          </ac:spMkLst>
        </pc:spChg>
      </pc:sldChg>
      <pc:sldChg chg="new del">
        <pc:chgData name="Lian, Xiang" userId="47f83840-acd0-4e40-8a3e-39a5ff6d6ced" providerId="ADAL" clId="{80BC4590-5823-4537-9D75-D0F3EA3D8113}" dt="2025-07-14T04:34:24.552" v="40" actId="680"/>
        <pc:sldMkLst>
          <pc:docMk/>
          <pc:sldMk cId="2292321293" sldId="258"/>
        </pc:sldMkLst>
      </pc:sldChg>
      <pc:sldChg chg="modSp add mod">
        <pc:chgData name="Lian, Xiang" userId="47f83840-acd0-4e40-8a3e-39a5ff6d6ced" providerId="ADAL" clId="{80BC4590-5823-4537-9D75-D0F3EA3D8113}" dt="2025-07-15T04:31:34.562" v="1119" actId="20577"/>
        <pc:sldMkLst>
          <pc:docMk/>
          <pc:sldMk cId="467856086" sldId="259"/>
        </pc:sldMkLst>
        <pc:spChg chg="mod">
          <ac:chgData name="Lian, Xiang" userId="47f83840-acd0-4e40-8a3e-39a5ff6d6ced" providerId="ADAL" clId="{80BC4590-5823-4537-9D75-D0F3EA3D8113}" dt="2025-07-14T13:18:50.326" v="1101" actId="20577"/>
          <ac:spMkLst>
            <pc:docMk/>
            <pc:sldMk cId="467856086" sldId="259"/>
            <ac:spMk id="4" creationId="{239A2E6B-5370-4269-ACFF-DCAD5790CF66}"/>
          </ac:spMkLst>
        </pc:spChg>
        <pc:spChg chg="mod">
          <ac:chgData name="Lian, Xiang" userId="47f83840-acd0-4e40-8a3e-39a5ff6d6ced" providerId="ADAL" clId="{80BC4590-5823-4537-9D75-D0F3EA3D8113}" dt="2025-07-15T04:31:34.562" v="1119" actId="20577"/>
          <ac:spMkLst>
            <pc:docMk/>
            <pc:sldMk cId="467856086" sldId="259"/>
            <ac:spMk id="5" creationId="{6BCC1B9D-9D39-4D0A-9B0E-EE487BD0700D}"/>
          </ac:spMkLst>
        </pc:spChg>
      </pc:sldChg>
      <pc:sldChg chg="modSp add mod">
        <pc:chgData name="Lian, Xiang" userId="47f83840-acd0-4e40-8a3e-39a5ff6d6ced" providerId="ADAL" clId="{80BC4590-5823-4537-9D75-D0F3EA3D8113}" dt="2025-07-15T04:33:48.842" v="1225" actId="21"/>
        <pc:sldMkLst>
          <pc:docMk/>
          <pc:sldMk cId="1072604358" sldId="260"/>
        </pc:sldMkLst>
        <pc:spChg chg="mod">
          <ac:chgData name="Lian, Xiang" userId="47f83840-acd0-4e40-8a3e-39a5ff6d6ced" providerId="ADAL" clId="{80BC4590-5823-4537-9D75-D0F3EA3D8113}" dt="2025-07-15T04:33:48.842" v="1225" actId="21"/>
          <ac:spMkLst>
            <pc:docMk/>
            <pc:sldMk cId="1072604358" sldId="260"/>
            <ac:spMk id="5" creationId="{6BCC1B9D-9D39-4D0A-9B0E-EE487BD0700D}"/>
          </ac:spMkLst>
        </pc:spChg>
      </pc:sldChg>
      <pc:sldChg chg="add">
        <pc:chgData name="Lian, Xiang" userId="47f83840-acd0-4e40-8a3e-39a5ff6d6ced" providerId="ADAL" clId="{80BC4590-5823-4537-9D75-D0F3EA3D8113}" dt="2025-07-15T04:32:21.954" v="1120"/>
        <pc:sldMkLst>
          <pc:docMk/>
          <pc:sldMk cId="2702965003" sldId="261"/>
        </pc:sldMkLst>
      </pc:sldChg>
      <pc:sldMasterChg chg="addSldLayout">
        <pc:chgData name="Lian, Xiang" userId="47f83840-acd0-4e40-8a3e-39a5ff6d6ced" providerId="ADAL" clId="{80BC4590-5823-4537-9D75-D0F3EA3D8113}" dt="2025-07-14T04:33:27.116" v="0" actId="680"/>
        <pc:sldMasterMkLst>
          <pc:docMk/>
          <pc:sldMasterMk cId="2831998350" sldId="2147483648"/>
        </pc:sldMasterMkLst>
        <pc:sldLayoutChg chg="add">
          <pc:chgData name="Lian, Xiang" userId="47f83840-acd0-4e40-8a3e-39a5ff6d6ced" providerId="ADAL" clId="{80BC4590-5823-4537-9D75-D0F3EA3D8113}" dt="2025-07-14T04:33:27.116" v="0" actId="680"/>
          <pc:sldLayoutMkLst>
            <pc:docMk/>
            <pc:sldMasterMk cId="2831998350" sldId="2147483648"/>
            <pc:sldLayoutMk cId="348137226" sldId="2147483649"/>
          </pc:sldLayoutMkLst>
        </pc:sldLayoutChg>
      </pc:sldMasterChg>
      <pc:sldMasterChg chg="addSp delSp modSp mod modSldLayout">
        <pc:chgData name="Lian, Xiang" userId="47f83840-acd0-4e40-8a3e-39a5ff6d6ced" providerId="ADAL" clId="{80BC4590-5823-4537-9D75-D0F3EA3D8113}" dt="2025-07-14T04:44:15.357" v="477" actId="404"/>
        <pc:sldMasterMkLst>
          <pc:docMk/>
          <pc:sldMasterMk cId="2101003331" sldId="2147483650"/>
        </pc:sldMasterMkLst>
        <pc:spChg chg="del">
          <ac:chgData name="Lian, Xiang" userId="47f83840-acd0-4e40-8a3e-39a5ff6d6ced" providerId="ADAL" clId="{80BC4590-5823-4537-9D75-D0F3EA3D8113}" dt="2025-07-14T04:43:37.630" v="473" actId="478"/>
          <ac:spMkLst>
            <pc:docMk/>
            <pc:sldMasterMk cId="2101003331" sldId="2147483650"/>
            <ac:spMk id="6" creationId="{00000000-0000-0000-0000-000000000000}"/>
          </ac:spMkLst>
        </pc:spChg>
        <pc:spChg chg="add mod">
          <ac:chgData name="Lian, Xiang" userId="47f83840-acd0-4e40-8a3e-39a5ff6d6ced" providerId="ADAL" clId="{80BC4590-5823-4537-9D75-D0F3EA3D8113}" dt="2025-07-14T04:44:15.357" v="477" actId="404"/>
          <ac:spMkLst>
            <pc:docMk/>
            <pc:sldMasterMk cId="2101003331" sldId="2147483650"/>
            <ac:spMk id="18" creationId="{8D2992AC-9BDC-440D-867B-39DB8948973D}"/>
          </ac:spMkLst>
        </pc:spChg>
        <pc:sldLayoutChg chg="modSp mod">
          <pc:chgData name="Lian, Xiang" userId="47f83840-acd0-4e40-8a3e-39a5ff6d6ced" providerId="ADAL" clId="{80BC4590-5823-4537-9D75-D0F3EA3D8113}" dt="2025-07-14T04:44:02.254" v="475" actId="404"/>
          <pc:sldLayoutMkLst>
            <pc:docMk/>
            <pc:sldMasterMk cId="2101003331" sldId="2147483650"/>
            <pc:sldLayoutMk cId="3890326173" sldId="2147483652"/>
          </pc:sldLayoutMkLst>
          <pc:spChg chg="mod">
            <ac:chgData name="Lian, Xiang" userId="47f83840-acd0-4e40-8a3e-39a5ff6d6ced" providerId="ADAL" clId="{80BC4590-5823-4537-9D75-D0F3EA3D8113}" dt="2025-07-14T04:44:02.254" v="475" actId="404"/>
            <ac:spMkLst>
              <pc:docMk/>
              <pc:sldMasterMk cId="2101003331" sldId="2147483650"/>
              <pc:sldLayoutMk cId="3890326173" sldId="2147483652"/>
              <ac:spMk id="6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D5BCC-B06C-4C51-9F09-5777C090FEB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0E0D0-70DB-4FCF-AC01-20244D779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6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021FA-0504-4530-8B5D-F1964E7ADAF9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96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399F9-4E0E-4097-ADC0-5A5B5DB1E36D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2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68DE-5C2B-4970-8BB3-535596AF6FDE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1676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4C3F0-D0E5-4C29-9C5F-E1CCABDA22B6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78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58B5-EA0A-4D23-BD1C-F5DDBD948AEF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148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C53DC-789E-401B-AB05-DA5CD3145110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73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A4795-53CF-4021-9098-1EE89F7F9E0A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16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F8132-0422-48C7-92E4-F18209C188A2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95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99BB-1C2B-4396-B331-A12383715024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87698" y="6269962"/>
            <a:ext cx="683339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32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B5198-A7D2-4D0A-B775-9D9571B58685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6701B-9919-48E1-B196-C535ABDE8261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75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90249-56B9-4D36-B614-A29F3F576C5B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7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A66E8-FD84-4133-B80E-6A412931C28D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7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5F95-C4F2-4601-877E-269EFD6D9015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25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FD204-3CF4-4C0E-B564-ED900B84A0BE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86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F496-8CF3-4051-910F-E4B107611FB0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0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0F554-C65C-4575-9C05-594DB4A4D3A1}" type="datetime1">
              <a:rPr lang="en-US" smtClean="0"/>
              <a:t>7/15/2025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8D2992AC-9BDC-440D-867B-39DB8948973D}"/>
              </a:ext>
            </a:extLst>
          </p:cNvPr>
          <p:cNvSpPr txBox="1">
            <a:spLocks/>
          </p:cNvSpPr>
          <p:nvPr userDrawn="1"/>
        </p:nvSpPr>
        <p:spPr>
          <a:xfrm>
            <a:off x="10987698" y="6269962"/>
            <a:ext cx="68333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1600" smtClean="0"/>
              <a:pPr/>
              <a:t>‹#›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0100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BD9B2-DC69-472F-BC6B-5C83BDD67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8" y="1710268"/>
            <a:ext cx="8375486" cy="1982501"/>
          </a:xfrm>
        </p:spPr>
        <p:txBody>
          <a:bodyPr/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AI/DB Terminology or Approach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83F9A-3D82-4F3A-B4D1-BBC9CBDF7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375486" cy="1096899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text/image/video used </a:t>
            </a:r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slides should be cited by specifying data sources</a:t>
            </a: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0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9A2E6B-5370-4269-ACFF-DCAD5790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914443" cy="13208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AI/</a:t>
            </a:r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DB Terms 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CC1B9D-9D39-4D0A-9B0E-EE487BD07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26345"/>
            <a:ext cx="11062155" cy="5240214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Data (e.g., data type, data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ormat, sample input data, etc.)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Data (e.g., data format, sample output data, etc.)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Inner Structures (e.g., DNN structure, including activation function used, loss function used, etc.)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[illustrative figures are recommended]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Definition / Challenges / Algorithms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Process / Testing Results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&amp; Use Cases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 &amp; Cons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Details (e.g., programming language, software, code examples, packages to use, functions to invoke, etc.)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B79CF-3F81-4457-8BAA-4EA0EB60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64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9A2E6B-5370-4269-ACFF-DCAD5790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372839" cy="13208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AI/DB Approaches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CC1B9D-9D39-4D0A-9B0E-EE487BD07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649"/>
            <a:ext cx="10310364" cy="491665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&amp; Applications &amp; Use Cases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Data (e.g., data type, data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ormat, sample input data, etc.)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Data (e.g., data format, sample output data, etc.)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Definition (mathematically) / Challenges 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Needed (e.g., indexing)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Algorithms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[pseudo code/illustrative figures are recommended]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 &amp; Cons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Details (e.g., programming language, software, code examples, packages to use, functions to invoke, etc.)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4FCDB-8927-4E9D-B626-B034753C1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5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9A2E6B-5370-4269-ACFF-DCAD5790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372839" cy="1320800"/>
          </a:xfrm>
        </p:spPr>
        <p:txBody>
          <a:bodyPr>
            <a:normAutofit/>
          </a:bodyPr>
          <a:lstStyle/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CC1B9D-9D39-4D0A-9B0E-EE487BD07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0917"/>
            <a:ext cx="10310364" cy="4445391"/>
          </a:xfrm>
        </p:spPr>
        <p:txBody>
          <a:bodyPr>
            <a:normAutofit/>
          </a:bodyPr>
          <a:lstStyle/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4FCDB-8927-4E9D-B626-B034753C1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04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9A2E6B-5370-4269-ACFF-DCAD5790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372839" cy="1320800"/>
          </a:xfrm>
        </p:spPr>
        <p:txBody>
          <a:bodyPr>
            <a:normAutofit/>
          </a:bodyPr>
          <a:lstStyle/>
          <a:p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CC1B9D-9D39-4D0A-9B0E-EE487BD07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60917"/>
            <a:ext cx="10310364" cy="4445391"/>
          </a:xfrm>
        </p:spPr>
        <p:txBody>
          <a:bodyPr>
            <a:normAutofit/>
          </a:bodyPr>
          <a:lstStyle/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4FCDB-8927-4E9D-B626-B034753C1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9650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241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Trebuchet MS</vt:lpstr>
      <vt:lpstr>Wingdings 3</vt:lpstr>
      <vt:lpstr>Facet</vt:lpstr>
      <vt:lpstr>AI/DB Terminology or Approach Template</vt:lpstr>
      <vt:lpstr>AI/DB Terms </vt:lpstr>
      <vt:lpstr>AI/DB Approaches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AI/DB Terminology Template</dc:title>
  <dc:creator>Lian, Xiang</dc:creator>
  <cp:lastModifiedBy>Lian, Xiang</cp:lastModifiedBy>
  <cp:revision>1</cp:revision>
  <dcterms:created xsi:type="dcterms:W3CDTF">2025-07-14T04:33:25Z</dcterms:created>
  <dcterms:modified xsi:type="dcterms:W3CDTF">2025-07-15T04:34:34Z</dcterms:modified>
</cp:coreProperties>
</file>