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3"/>
  </p:notesMasterIdLst>
  <p:sldIdLst>
    <p:sldId id="256" r:id="rId2"/>
    <p:sldId id="265" r:id="rId3"/>
    <p:sldId id="355" r:id="rId4"/>
    <p:sldId id="271" r:id="rId5"/>
    <p:sldId id="289" r:id="rId6"/>
    <p:sldId id="424" r:id="rId7"/>
    <p:sldId id="425" r:id="rId8"/>
    <p:sldId id="429" r:id="rId9"/>
    <p:sldId id="430" r:id="rId10"/>
    <p:sldId id="431" r:id="rId11"/>
    <p:sldId id="290" r:id="rId12"/>
    <p:sldId id="437" r:id="rId13"/>
    <p:sldId id="438" r:id="rId14"/>
    <p:sldId id="432" r:id="rId15"/>
    <p:sldId id="433" r:id="rId16"/>
    <p:sldId id="434" r:id="rId17"/>
    <p:sldId id="439" r:id="rId18"/>
    <p:sldId id="440" r:id="rId19"/>
    <p:sldId id="441" r:id="rId20"/>
    <p:sldId id="442" r:id="rId21"/>
    <p:sldId id="443" r:id="rId22"/>
    <p:sldId id="444" r:id="rId23"/>
    <p:sldId id="445" r:id="rId24"/>
    <p:sldId id="446" r:id="rId25"/>
    <p:sldId id="293" r:id="rId26"/>
    <p:sldId id="376" r:id="rId27"/>
    <p:sldId id="385" r:id="rId28"/>
    <p:sldId id="364" r:id="rId29"/>
    <p:sldId id="294" r:id="rId30"/>
    <p:sldId id="296" r:id="rId31"/>
    <p:sldId id="295" r:id="rId32"/>
    <p:sldId id="317" r:id="rId33"/>
    <p:sldId id="321" r:id="rId34"/>
    <p:sldId id="322" r:id="rId35"/>
    <p:sldId id="323" r:id="rId36"/>
    <p:sldId id="344" r:id="rId37"/>
    <p:sldId id="345" r:id="rId38"/>
    <p:sldId id="336" r:id="rId39"/>
    <p:sldId id="346" r:id="rId40"/>
    <p:sldId id="347" r:id="rId41"/>
    <p:sldId id="338" r:id="rId42"/>
    <p:sldId id="337" r:id="rId43"/>
    <p:sldId id="348" r:id="rId44"/>
    <p:sldId id="349" r:id="rId45"/>
    <p:sldId id="341" r:id="rId46"/>
    <p:sldId id="324" r:id="rId47"/>
    <p:sldId id="318" r:id="rId48"/>
    <p:sldId id="319" r:id="rId49"/>
    <p:sldId id="359" r:id="rId50"/>
    <p:sldId id="320" r:id="rId51"/>
    <p:sldId id="353" r:id="rId52"/>
    <p:sldId id="297" r:id="rId53"/>
    <p:sldId id="386" r:id="rId54"/>
    <p:sldId id="451" r:id="rId55"/>
    <p:sldId id="469" r:id="rId56"/>
    <p:sldId id="470" r:id="rId57"/>
    <p:sldId id="452" r:id="rId58"/>
    <p:sldId id="466" r:id="rId59"/>
    <p:sldId id="467" r:id="rId60"/>
    <p:sldId id="468" r:id="rId61"/>
    <p:sldId id="457" r:id="rId62"/>
    <p:sldId id="458" r:id="rId63"/>
    <p:sldId id="461" r:id="rId64"/>
    <p:sldId id="460" r:id="rId65"/>
    <p:sldId id="455" r:id="rId66"/>
    <p:sldId id="453" r:id="rId67"/>
    <p:sldId id="447" r:id="rId68"/>
    <p:sldId id="462" r:id="rId69"/>
    <p:sldId id="471" r:id="rId70"/>
    <p:sldId id="474" r:id="rId71"/>
    <p:sldId id="477" r:id="rId72"/>
    <p:sldId id="493" r:id="rId73"/>
    <p:sldId id="478" r:id="rId74"/>
    <p:sldId id="479" r:id="rId75"/>
    <p:sldId id="480" r:id="rId76"/>
    <p:sldId id="495" r:id="rId77"/>
    <p:sldId id="501" r:id="rId78"/>
    <p:sldId id="500" r:id="rId79"/>
    <p:sldId id="504" r:id="rId80"/>
    <p:sldId id="505" r:id="rId81"/>
    <p:sldId id="496" r:id="rId82"/>
    <p:sldId id="497" r:id="rId83"/>
    <p:sldId id="436" r:id="rId84"/>
    <p:sldId id="509" r:id="rId85"/>
    <p:sldId id="510" r:id="rId86"/>
    <p:sldId id="511" r:id="rId87"/>
    <p:sldId id="512" r:id="rId88"/>
    <p:sldId id="518" r:id="rId89"/>
    <p:sldId id="519" r:id="rId90"/>
    <p:sldId id="520" r:id="rId91"/>
    <p:sldId id="546" r:id="rId92"/>
    <p:sldId id="547" r:id="rId93"/>
    <p:sldId id="548" r:id="rId94"/>
    <p:sldId id="549" r:id="rId95"/>
    <p:sldId id="550" r:id="rId96"/>
    <p:sldId id="543" r:id="rId97"/>
    <p:sldId id="551" r:id="rId98"/>
    <p:sldId id="532" r:id="rId99"/>
    <p:sldId id="528" r:id="rId100"/>
    <p:sldId id="529" r:id="rId101"/>
    <p:sldId id="502" r:id="rId102"/>
    <p:sldId id="503" r:id="rId103"/>
    <p:sldId id="360" r:id="rId104"/>
    <p:sldId id="361" r:id="rId105"/>
    <p:sldId id="362" r:id="rId106"/>
    <p:sldId id="552" r:id="rId107"/>
    <p:sldId id="553" r:id="rId108"/>
    <p:sldId id="264" r:id="rId109"/>
    <p:sldId id="358" r:id="rId110"/>
    <p:sldId id="356" r:id="rId111"/>
    <p:sldId id="363" r:id="rId1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00FF"/>
    <a:srgbClr val="808000"/>
    <a:srgbClr val="006600"/>
    <a:srgbClr val="FFBDBD"/>
    <a:srgbClr val="B7B7FF"/>
    <a:srgbClr val="FF9B9B"/>
    <a:srgbClr val="3333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75752" autoAdjust="0"/>
  </p:normalViewPr>
  <p:slideViewPr>
    <p:cSldViewPr>
      <p:cViewPr varScale="1">
        <p:scale>
          <a:sx n="55" d="100"/>
          <a:sy n="55" d="100"/>
        </p:scale>
        <p:origin x="2118" y="27"/>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microsoft.com/office/2016/11/relationships/changesInfo" Target="changesInfos/changesInfo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an, Xiang" userId="47f83840-acd0-4e40-8a3e-39a5ff6d6ced" providerId="ADAL" clId="{BE0E4E9F-7966-4212-826C-FC5339A08318}"/>
    <pc:docChg chg="undo redo custSel addSld delSld modSld sldOrd">
      <pc:chgData name="Lian, Xiang" userId="47f83840-acd0-4e40-8a3e-39a5ff6d6ced" providerId="ADAL" clId="{BE0E4E9F-7966-4212-826C-FC5339A08318}" dt="2025-08-25T04:02:27.154" v="2563" actId="47"/>
      <pc:docMkLst>
        <pc:docMk/>
      </pc:docMkLst>
      <pc:sldChg chg="modSp mod">
        <pc:chgData name="Lian, Xiang" userId="47f83840-acd0-4e40-8a3e-39a5ff6d6ced" providerId="ADAL" clId="{BE0E4E9F-7966-4212-826C-FC5339A08318}" dt="2025-08-25T03:49:40.540" v="2284" actId="20577"/>
        <pc:sldMkLst>
          <pc:docMk/>
          <pc:sldMk cId="748367109" sldId="264"/>
        </pc:sldMkLst>
        <pc:spChg chg="mod">
          <ac:chgData name="Lian, Xiang" userId="47f83840-acd0-4e40-8a3e-39a5ff6d6ced" providerId="ADAL" clId="{BE0E4E9F-7966-4212-826C-FC5339A08318}" dt="2025-08-25T03:49:40.540" v="2284" actId="20577"/>
          <ac:spMkLst>
            <pc:docMk/>
            <pc:sldMk cId="748367109" sldId="264"/>
            <ac:spMk id="4100" creationId="{00000000-0000-0000-0000-000000000000}"/>
          </ac:spMkLst>
        </pc:spChg>
      </pc:sldChg>
      <pc:sldChg chg="modSp mod">
        <pc:chgData name="Lian, Xiang" userId="47f83840-acd0-4e40-8a3e-39a5ff6d6ced" providerId="ADAL" clId="{BE0E4E9F-7966-4212-826C-FC5339A08318}" dt="2025-08-24T02:18:20.418" v="32" actId="113"/>
        <pc:sldMkLst>
          <pc:docMk/>
          <pc:sldMk cId="3779821525" sldId="293"/>
        </pc:sldMkLst>
        <pc:spChg chg="mod">
          <ac:chgData name="Lian, Xiang" userId="47f83840-acd0-4e40-8a3e-39a5ff6d6ced" providerId="ADAL" clId="{BE0E4E9F-7966-4212-826C-FC5339A08318}" dt="2025-08-24T02:18:20.418" v="32" actId="113"/>
          <ac:spMkLst>
            <pc:docMk/>
            <pc:sldMk cId="3779821525" sldId="293"/>
            <ac:spMk id="4100" creationId="{00000000-0000-0000-0000-000000000000}"/>
          </ac:spMkLst>
        </pc:spChg>
      </pc:sldChg>
      <pc:sldChg chg="modSp mod">
        <pc:chgData name="Lian, Xiang" userId="47f83840-acd0-4e40-8a3e-39a5ff6d6ced" providerId="ADAL" clId="{BE0E4E9F-7966-4212-826C-FC5339A08318}" dt="2025-08-25T03:57:52.397" v="2438" actId="403"/>
        <pc:sldMkLst>
          <pc:docMk/>
          <pc:sldMk cId="2860311678" sldId="317"/>
        </pc:sldMkLst>
        <pc:spChg chg="mod">
          <ac:chgData name="Lian, Xiang" userId="47f83840-acd0-4e40-8a3e-39a5ff6d6ced" providerId="ADAL" clId="{BE0E4E9F-7966-4212-826C-FC5339A08318}" dt="2025-08-25T03:57:52.397" v="2438" actId="403"/>
          <ac:spMkLst>
            <pc:docMk/>
            <pc:sldMk cId="2860311678" sldId="317"/>
            <ac:spMk id="8194" creationId="{00000000-0000-0000-0000-000000000000}"/>
          </ac:spMkLst>
        </pc:spChg>
      </pc:sldChg>
      <pc:sldChg chg="modSp mod">
        <pc:chgData name="Lian, Xiang" userId="47f83840-acd0-4e40-8a3e-39a5ff6d6ced" providerId="ADAL" clId="{BE0E4E9F-7966-4212-826C-FC5339A08318}" dt="2025-08-25T03:57:46.952" v="2437" actId="403"/>
        <pc:sldMkLst>
          <pc:docMk/>
          <pc:sldMk cId="581708378" sldId="321"/>
        </pc:sldMkLst>
        <pc:spChg chg="mod">
          <ac:chgData name="Lian, Xiang" userId="47f83840-acd0-4e40-8a3e-39a5ff6d6ced" providerId="ADAL" clId="{BE0E4E9F-7966-4212-826C-FC5339A08318}" dt="2025-08-25T03:57:46.952" v="2437" actId="403"/>
          <ac:spMkLst>
            <pc:docMk/>
            <pc:sldMk cId="581708378" sldId="321"/>
            <ac:spMk id="2" creationId="{00000000-0000-0000-0000-000000000000}"/>
          </ac:spMkLst>
        </pc:spChg>
      </pc:sldChg>
      <pc:sldChg chg="modSp mod">
        <pc:chgData name="Lian, Xiang" userId="47f83840-acd0-4e40-8a3e-39a5ff6d6ced" providerId="ADAL" clId="{BE0E4E9F-7966-4212-826C-FC5339A08318}" dt="2025-08-25T03:57:39.018" v="2436" actId="403"/>
        <pc:sldMkLst>
          <pc:docMk/>
          <pc:sldMk cId="1393136417" sldId="322"/>
        </pc:sldMkLst>
        <pc:spChg chg="mod">
          <ac:chgData name="Lian, Xiang" userId="47f83840-acd0-4e40-8a3e-39a5ff6d6ced" providerId="ADAL" clId="{BE0E4E9F-7966-4212-826C-FC5339A08318}" dt="2025-08-25T03:57:39.018" v="2436" actId="403"/>
          <ac:spMkLst>
            <pc:docMk/>
            <pc:sldMk cId="1393136417" sldId="322"/>
            <ac:spMk id="8194" creationId="{00000000-0000-0000-0000-000000000000}"/>
          </ac:spMkLst>
        </pc:spChg>
      </pc:sldChg>
      <pc:sldChg chg="modSp mod">
        <pc:chgData name="Lian, Xiang" userId="47f83840-acd0-4e40-8a3e-39a5ff6d6ced" providerId="ADAL" clId="{BE0E4E9F-7966-4212-826C-FC5339A08318}" dt="2025-08-25T03:57:33.889" v="2435" actId="403"/>
        <pc:sldMkLst>
          <pc:docMk/>
          <pc:sldMk cId="3087262722" sldId="323"/>
        </pc:sldMkLst>
        <pc:spChg chg="mod">
          <ac:chgData name="Lian, Xiang" userId="47f83840-acd0-4e40-8a3e-39a5ff6d6ced" providerId="ADAL" clId="{BE0E4E9F-7966-4212-826C-FC5339A08318}" dt="2025-08-25T03:57:33.889" v="2435" actId="403"/>
          <ac:spMkLst>
            <pc:docMk/>
            <pc:sldMk cId="3087262722" sldId="323"/>
            <ac:spMk id="2" creationId="{00000000-0000-0000-0000-000000000000}"/>
          </ac:spMkLst>
        </pc:spChg>
      </pc:sldChg>
      <pc:sldChg chg="modSp mod">
        <pc:chgData name="Lian, Xiang" userId="47f83840-acd0-4e40-8a3e-39a5ff6d6ced" providerId="ADAL" clId="{BE0E4E9F-7966-4212-826C-FC5339A08318}" dt="2025-08-25T03:57:11.910" v="2430" actId="403"/>
        <pc:sldMkLst>
          <pc:docMk/>
          <pc:sldMk cId="3662336788" sldId="336"/>
        </pc:sldMkLst>
        <pc:spChg chg="mod">
          <ac:chgData name="Lian, Xiang" userId="47f83840-acd0-4e40-8a3e-39a5ff6d6ced" providerId="ADAL" clId="{BE0E4E9F-7966-4212-826C-FC5339A08318}" dt="2025-08-25T03:57:11.910" v="2430" actId="403"/>
          <ac:spMkLst>
            <pc:docMk/>
            <pc:sldMk cId="3662336788" sldId="336"/>
            <ac:spMk id="8194" creationId="{00000000-0000-0000-0000-000000000000}"/>
          </ac:spMkLst>
        </pc:spChg>
      </pc:sldChg>
      <pc:sldChg chg="modSp mod">
        <pc:chgData name="Lian, Xiang" userId="47f83840-acd0-4e40-8a3e-39a5ff6d6ced" providerId="ADAL" clId="{BE0E4E9F-7966-4212-826C-FC5339A08318}" dt="2025-08-25T03:56:45.638" v="2426" actId="403"/>
        <pc:sldMkLst>
          <pc:docMk/>
          <pc:sldMk cId="163740535" sldId="337"/>
        </pc:sldMkLst>
        <pc:spChg chg="mod">
          <ac:chgData name="Lian, Xiang" userId="47f83840-acd0-4e40-8a3e-39a5ff6d6ced" providerId="ADAL" clId="{BE0E4E9F-7966-4212-826C-FC5339A08318}" dt="2025-08-25T03:56:45.638" v="2426" actId="403"/>
          <ac:spMkLst>
            <pc:docMk/>
            <pc:sldMk cId="163740535" sldId="337"/>
            <ac:spMk id="2" creationId="{00000000-0000-0000-0000-000000000000}"/>
          </ac:spMkLst>
        </pc:spChg>
      </pc:sldChg>
      <pc:sldChg chg="modSp mod">
        <pc:chgData name="Lian, Xiang" userId="47f83840-acd0-4e40-8a3e-39a5ff6d6ced" providerId="ADAL" clId="{BE0E4E9F-7966-4212-826C-FC5339A08318}" dt="2025-08-25T03:56:53.916" v="2427" actId="403"/>
        <pc:sldMkLst>
          <pc:docMk/>
          <pc:sldMk cId="1937664306" sldId="338"/>
        </pc:sldMkLst>
        <pc:spChg chg="mod">
          <ac:chgData name="Lian, Xiang" userId="47f83840-acd0-4e40-8a3e-39a5ff6d6ced" providerId="ADAL" clId="{BE0E4E9F-7966-4212-826C-FC5339A08318}" dt="2025-08-25T03:56:53.916" v="2427" actId="403"/>
          <ac:spMkLst>
            <pc:docMk/>
            <pc:sldMk cId="1937664306" sldId="338"/>
            <ac:spMk id="2" creationId="{00000000-0000-0000-0000-000000000000}"/>
          </ac:spMkLst>
        </pc:spChg>
      </pc:sldChg>
      <pc:sldChg chg="modSp mod">
        <pc:chgData name="Lian, Xiang" userId="47f83840-acd0-4e40-8a3e-39a5ff6d6ced" providerId="ADAL" clId="{BE0E4E9F-7966-4212-826C-FC5339A08318}" dt="2025-08-25T03:57:28.577" v="2434" actId="403"/>
        <pc:sldMkLst>
          <pc:docMk/>
          <pc:sldMk cId="1758872420" sldId="344"/>
        </pc:sldMkLst>
        <pc:spChg chg="mod">
          <ac:chgData name="Lian, Xiang" userId="47f83840-acd0-4e40-8a3e-39a5ff6d6ced" providerId="ADAL" clId="{BE0E4E9F-7966-4212-826C-FC5339A08318}" dt="2025-08-25T03:57:28.577" v="2434" actId="403"/>
          <ac:spMkLst>
            <pc:docMk/>
            <pc:sldMk cId="1758872420" sldId="344"/>
            <ac:spMk id="2" creationId="{00000000-0000-0000-0000-000000000000}"/>
          </ac:spMkLst>
        </pc:spChg>
      </pc:sldChg>
      <pc:sldChg chg="modSp mod">
        <pc:chgData name="Lian, Xiang" userId="47f83840-acd0-4e40-8a3e-39a5ff6d6ced" providerId="ADAL" clId="{BE0E4E9F-7966-4212-826C-FC5339A08318}" dt="2025-08-25T03:57:16.137" v="2431" actId="403"/>
        <pc:sldMkLst>
          <pc:docMk/>
          <pc:sldMk cId="2811239012" sldId="345"/>
        </pc:sldMkLst>
        <pc:spChg chg="mod">
          <ac:chgData name="Lian, Xiang" userId="47f83840-acd0-4e40-8a3e-39a5ff6d6ced" providerId="ADAL" clId="{BE0E4E9F-7966-4212-826C-FC5339A08318}" dt="2025-08-25T03:57:16.137" v="2431" actId="403"/>
          <ac:spMkLst>
            <pc:docMk/>
            <pc:sldMk cId="2811239012" sldId="345"/>
            <ac:spMk id="2" creationId="{00000000-0000-0000-0000-000000000000}"/>
          </ac:spMkLst>
        </pc:spChg>
      </pc:sldChg>
      <pc:sldChg chg="modSp mod">
        <pc:chgData name="Lian, Xiang" userId="47f83840-acd0-4e40-8a3e-39a5ff6d6ced" providerId="ADAL" clId="{BE0E4E9F-7966-4212-826C-FC5339A08318}" dt="2025-08-25T03:57:05.908" v="2429" actId="403"/>
        <pc:sldMkLst>
          <pc:docMk/>
          <pc:sldMk cId="2229201486" sldId="346"/>
        </pc:sldMkLst>
        <pc:spChg chg="mod">
          <ac:chgData name="Lian, Xiang" userId="47f83840-acd0-4e40-8a3e-39a5ff6d6ced" providerId="ADAL" clId="{BE0E4E9F-7966-4212-826C-FC5339A08318}" dt="2025-08-25T03:57:05.908" v="2429" actId="403"/>
          <ac:spMkLst>
            <pc:docMk/>
            <pc:sldMk cId="2229201486" sldId="346"/>
            <ac:spMk id="2" creationId="{00000000-0000-0000-0000-000000000000}"/>
          </ac:spMkLst>
        </pc:spChg>
      </pc:sldChg>
      <pc:sldChg chg="modSp mod">
        <pc:chgData name="Lian, Xiang" userId="47f83840-acd0-4e40-8a3e-39a5ff6d6ced" providerId="ADAL" clId="{BE0E4E9F-7966-4212-826C-FC5339A08318}" dt="2025-08-25T03:56:59.636" v="2428" actId="403"/>
        <pc:sldMkLst>
          <pc:docMk/>
          <pc:sldMk cId="4007786631" sldId="347"/>
        </pc:sldMkLst>
        <pc:spChg chg="mod">
          <ac:chgData name="Lian, Xiang" userId="47f83840-acd0-4e40-8a3e-39a5ff6d6ced" providerId="ADAL" clId="{BE0E4E9F-7966-4212-826C-FC5339A08318}" dt="2025-08-25T03:56:59.636" v="2428" actId="403"/>
          <ac:spMkLst>
            <pc:docMk/>
            <pc:sldMk cId="4007786631" sldId="347"/>
            <ac:spMk id="2" creationId="{00000000-0000-0000-0000-000000000000}"/>
          </ac:spMkLst>
        </pc:spChg>
      </pc:sldChg>
      <pc:sldChg chg="modSp mod">
        <pc:chgData name="Lian, Xiang" userId="47f83840-acd0-4e40-8a3e-39a5ff6d6ced" providerId="ADAL" clId="{BE0E4E9F-7966-4212-826C-FC5339A08318}" dt="2025-08-25T03:56:40.675" v="2425" actId="403"/>
        <pc:sldMkLst>
          <pc:docMk/>
          <pc:sldMk cId="4006031483" sldId="348"/>
        </pc:sldMkLst>
        <pc:spChg chg="mod">
          <ac:chgData name="Lian, Xiang" userId="47f83840-acd0-4e40-8a3e-39a5ff6d6ced" providerId="ADAL" clId="{BE0E4E9F-7966-4212-826C-FC5339A08318}" dt="2025-08-25T03:56:40.675" v="2425" actId="403"/>
          <ac:spMkLst>
            <pc:docMk/>
            <pc:sldMk cId="4006031483" sldId="348"/>
            <ac:spMk id="2" creationId="{00000000-0000-0000-0000-000000000000}"/>
          </ac:spMkLst>
        </pc:spChg>
      </pc:sldChg>
      <pc:sldChg chg="modSp mod">
        <pc:chgData name="Lian, Xiang" userId="47f83840-acd0-4e40-8a3e-39a5ff6d6ced" providerId="ADAL" clId="{BE0E4E9F-7966-4212-826C-FC5339A08318}" dt="2025-08-25T04:02:05.659" v="2562" actId="27636"/>
        <pc:sldMkLst>
          <pc:docMk/>
          <pc:sldMk cId="4217888640" sldId="356"/>
        </pc:sldMkLst>
        <pc:spChg chg="mod">
          <ac:chgData name="Lian, Xiang" userId="47f83840-acd0-4e40-8a3e-39a5ff6d6ced" providerId="ADAL" clId="{BE0E4E9F-7966-4212-826C-FC5339A08318}" dt="2025-08-25T04:02:05.659" v="2562" actId="27636"/>
          <ac:spMkLst>
            <pc:docMk/>
            <pc:sldMk cId="4217888640" sldId="356"/>
            <ac:spMk id="4100" creationId="{00000000-0000-0000-0000-000000000000}"/>
          </ac:spMkLst>
        </pc:spChg>
      </pc:sldChg>
      <pc:sldChg chg="del">
        <pc:chgData name="Lian, Xiang" userId="47f83840-acd0-4e40-8a3e-39a5ff6d6ced" providerId="ADAL" clId="{BE0E4E9F-7966-4212-826C-FC5339A08318}" dt="2025-08-25T04:02:27.154" v="2563" actId="47"/>
        <pc:sldMkLst>
          <pc:docMk/>
          <pc:sldMk cId="4004222656" sldId="357"/>
        </pc:sldMkLst>
      </pc:sldChg>
      <pc:sldChg chg="addSp delSp modSp add del mod modNotesTx">
        <pc:chgData name="Lian, Xiang" userId="47f83840-acd0-4e40-8a3e-39a5ff6d6ced" providerId="ADAL" clId="{BE0E4E9F-7966-4212-826C-FC5339A08318}" dt="2025-08-25T02:53:33.528" v="1794" actId="1076"/>
        <pc:sldMkLst>
          <pc:docMk/>
          <pc:sldMk cId="1371634456" sldId="360"/>
        </pc:sldMkLst>
        <pc:spChg chg="add mod">
          <ac:chgData name="Lian, Xiang" userId="47f83840-acd0-4e40-8a3e-39a5ff6d6ced" providerId="ADAL" clId="{BE0E4E9F-7966-4212-826C-FC5339A08318}" dt="2025-08-25T02:53:33.528" v="1794" actId="1076"/>
          <ac:spMkLst>
            <pc:docMk/>
            <pc:sldMk cId="1371634456" sldId="360"/>
            <ac:spMk id="3" creationId="{AF1710B2-C0CF-4671-84FB-60CA2D80BAE5}"/>
          </ac:spMkLst>
        </pc:spChg>
        <pc:spChg chg="add mod">
          <ac:chgData name="Lian, Xiang" userId="47f83840-acd0-4e40-8a3e-39a5ff6d6ced" providerId="ADAL" clId="{BE0E4E9F-7966-4212-826C-FC5339A08318}" dt="2025-08-25T02:43:09.944" v="1546" actId="14100"/>
          <ac:spMkLst>
            <pc:docMk/>
            <pc:sldMk cId="1371634456" sldId="360"/>
            <ac:spMk id="7" creationId="{79F48842-A2BC-44EF-805C-DC1EA25D3B75}"/>
          </ac:spMkLst>
        </pc:spChg>
        <pc:spChg chg="add mod">
          <ac:chgData name="Lian, Xiang" userId="47f83840-acd0-4e40-8a3e-39a5ff6d6ced" providerId="ADAL" clId="{BE0E4E9F-7966-4212-826C-FC5339A08318}" dt="2025-08-25T02:53:29.740" v="1793" actId="1076"/>
          <ac:spMkLst>
            <pc:docMk/>
            <pc:sldMk cId="1371634456" sldId="360"/>
            <ac:spMk id="9" creationId="{2331CADF-1347-4C95-A467-7D68FB5C62D2}"/>
          </ac:spMkLst>
        </pc:spChg>
        <pc:spChg chg="add del mod">
          <ac:chgData name="Lian, Xiang" userId="47f83840-acd0-4e40-8a3e-39a5ff6d6ced" providerId="ADAL" clId="{BE0E4E9F-7966-4212-826C-FC5339A08318}" dt="2025-08-25T02:52:10.687" v="1713" actId="21"/>
          <ac:spMkLst>
            <pc:docMk/>
            <pc:sldMk cId="1371634456" sldId="360"/>
            <ac:spMk id="10" creationId="{4F5F2555-473E-46A9-997E-C845B97A5CA9}"/>
          </ac:spMkLst>
        </pc:spChg>
        <pc:spChg chg="add mod">
          <ac:chgData name="Lian, Xiang" userId="47f83840-acd0-4e40-8a3e-39a5ff6d6ced" providerId="ADAL" clId="{BE0E4E9F-7966-4212-826C-FC5339A08318}" dt="2025-08-25T02:53:04.662" v="1787" actId="1076"/>
          <ac:spMkLst>
            <pc:docMk/>
            <pc:sldMk cId="1371634456" sldId="360"/>
            <ac:spMk id="11" creationId="{BE7D576B-85E5-4977-BAF5-08047CE1F0EF}"/>
          </ac:spMkLst>
        </pc:spChg>
        <pc:spChg chg="mod">
          <ac:chgData name="Lian, Xiang" userId="47f83840-acd0-4e40-8a3e-39a5ff6d6ced" providerId="ADAL" clId="{BE0E4E9F-7966-4212-826C-FC5339A08318}" dt="2025-08-25T02:40:51.899" v="1525" actId="20577"/>
          <ac:spMkLst>
            <pc:docMk/>
            <pc:sldMk cId="1371634456" sldId="360"/>
            <ac:spMk id="4099" creationId="{00000000-0000-0000-0000-000000000000}"/>
          </ac:spMkLst>
        </pc:spChg>
        <pc:spChg chg="add del">
          <ac:chgData name="Lian, Xiang" userId="47f83840-acd0-4e40-8a3e-39a5ff6d6ced" providerId="ADAL" clId="{BE0E4E9F-7966-4212-826C-FC5339A08318}" dt="2025-08-25T02:52:15.437" v="1714" actId="478"/>
          <ac:spMkLst>
            <pc:docMk/>
            <pc:sldMk cId="1371634456" sldId="360"/>
            <ac:spMk id="4100" creationId="{00000000-0000-0000-0000-000000000000}"/>
          </ac:spMkLst>
        </pc:spChg>
        <pc:picChg chg="add mod">
          <ac:chgData name="Lian, Xiang" userId="47f83840-acd0-4e40-8a3e-39a5ff6d6ced" providerId="ADAL" clId="{BE0E4E9F-7966-4212-826C-FC5339A08318}" dt="2025-08-25T02:53:26.657" v="1792" actId="1076"/>
          <ac:picMkLst>
            <pc:docMk/>
            <pc:sldMk cId="1371634456" sldId="360"/>
            <ac:picMk id="8194" creationId="{FBEF79CA-F298-4A30-A620-3C66A1DED196}"/>
          </ac:picMkLst>
        </pc:picChg>
      </pc:sldChg>
      <pc:sldChg chg="addSp delSp modSp mod addAnim delAnim modAnim">
        <pc:chgData name="Lian, Xiang" userId="47f83840-acd0-4e40-8a3e-39a5ff6d6ced" providerId="ADAL" clId="{BE0E4E9F-7966-4212-826C-FC5339A08318}" dt="2025-08-25T02:51:36.518" v="1701" actId="20577"/>
        <pc:sldMkLst>
          <pc:docMk/>
          <pc:sldMk cId="4264671776" sldId="361"/>
        </pc:sldMkLst>
        <pc:spChg chg="mod">
          <ac:chgData name="Lian, Xiang" userId="47f83840-acd0-4e40-8a3e-39a5ff6d6ced" providerId="ADAL" clId="{BE0E4E9F-7966-4212-826C-FC5339A08318}" dt="2025-08-25T02:46:17.207" v="1588"/>
          <ac:spMkLst>
            <pc:docMk/>
            <pc:sldMk cId="4264671776" sldId="361"/>
            <ac:spMk id="8" creationId="{F0526002-5F40-41B5-A8CA-9571500176D6}"/>
          </ac:spMkLst>
        </pc:spChg>
        <pc:spChg chg="add mod">
          <ac:chgData name="Lian, Xiang" userId="47f83840-acd0-4e40-8a3e-39a5ff6d6ced" providerId="ADAL" clId="{BE0E4E9F-7966-4212-826C-FC5339A08318}" dt="2025-08-25T02:51:10.852" v="1665" actId="1036"/>
          <ac:spMkLst>
            <pc:docMk/>
            <pc:sldMk cId="4264671776" sldId="361"/>
            <ac:spMk id="11" creationId="{379283FB-214D-4E77-994D-2DEEB991C3D4}"/>
          </ac:spMkLst>
        </pc:spChg>
        <pc:spChg chg="add mod ord">
          <ac:chgData name="Lian, Xiang" userId="47f83840-acd0-4e40-8a3e-39a5ff6d6ced" providerId="ADAL" clId="{BE0E4E9F-7966-4212-826C-FC5339A08318}" dt="2025-08-25T02:51:10.852" v="1665" actId="1036"/>
          <ac:spMkLst>
            <pc:docMk/>
            <pc:sldMk cId="4264671776" sldId="361"/>
            <ac:spMk id="12" creationId="{41B251A3-778B-4340-A353-1F007F033C13}"/>
          </ac:spMkLst>
        </pc:spChg>
        <pc:spChg chg="add mod">
          <ac:chgData name="Lian, Xiang" userId="47f83840-acd0-4e40-8a3e-39a5ff6d6ced" providerId="ADAL" clId="{BE0E4E9F-7966-4212-826C-FC5339A08318}" dt="2025-08-25T02:51:10.852" v="1665" actId="1036"/>
          <ac:spMkLst>
            <pc:docMk/>
            <pc:sldMk cId="4264671776" sldId="361"/>
            <ac:spMk id="13" creationId="{1D732948-2032-4402-B215-3C5BFCE03E76}"/>
          </ac:spMkLst>
        </pc:spChg>
        <pc:spChg chg="add mod">
          <ac:chgData name="Lian, Xiang" userId="47f83840-acd0-4e40-8a3e-39a5ff6d6ced" providerId="ADAL" clId="{BE0E4E9F-7966-4212-826C-FC5339A08318}" dt="2025-08-25T02:51:10.852" v="1665" actId="1036"/>
          <ac:spMkLst>
            <pc:docMk/>
            <pc:sldMk cId="4264671776" sldId="361"/>
            <ac:spMk id="14" creationId="{12B85445-DC03-4088-9C69-5F7836E56256}"/>
          </ac:spMkLst>
        </pc:spChg>
        <pc:spChg chg="add mod">
          <ac:chgData name="Lian, Xiang" userId="47f83840-acd0-4e40-8a3e-39a5ff6d6ced" providerId="ADAL" clId="{BE0E4E9F-7966-4212-826C-FC5339A08318}" dt="2025-08-25T02:51:10.852" v="1665" actId="1036"/>
          <ac:spMkLst>
            <pc:docMk/>
            <pc:sldMk cId="4264671776" sldId="361"/>
            <ac:spMk id="15" creationId="{30C7EE0C-2D96-4D77-9EB7-1C2B89D3A2B7}"/>
          </ac:spMkLst>
        </pc:spChg>
        <pc:spChg chg="mod">
          <ac:chgData name="Lian, Xiang" userId="47f83840-acd0-4e40-8a3e-39a5ff6d6ced" providerId="ADAL" clId="{BE0E4E9F-7966-4212-826C-FC5339A08318}" dt="2025-08-25T02:45:09.468" v="1587"/>
          <ac:spMkLst>
            <pc:docMk/>
            <pc:sldMk cId="4264671776" sldId="361"/>
            <ac:spMk id="4099" creationId="{00000000-0000-0000-0000-000000000000}"/>
          </ac:spMkLst>
        </pc:spChg>
        <pc:spChg chg="add del mod">
          <ac:chgData name="Lian, Xiang" userId="47f83840-acd0-4e40-8a3e-39a5ff6d6ced" providerId="ADAL" clId="{BE0E4E9F-7966-4212-826C-FC5339A08318}" dt="2025-08-25T02:51:36.518" v="1701" actId="20577"/>
          <ac:spMkLst>
            <pc:docMk/>
            <pc:sldMk cId="4264671776" sldId="361"/>
            <ac:spMk id="4100" creationId="{00000000-0000-0000-0000-000000000000}"/>
          </ac:spMkLst>
        </pc:spChg>
        <pc:grpChg chg="add mod">
          <ac:chgData name="Lian, Xiang" userId="47f83840-acd0-4e40-8a3e-39a5ff6d6ced" providerId="ADAL" clId="{BE0E4E9F-7966-4212-826C-FC5339A08318}" dt="2025-08-25T02:51:10.852" v="1665" actId="1036"/>
          <ac:grpSpMkLst>
            <pc:docMk/>
            <pc:sldMk cId="4264671776" sldId="361"/>
            <ac:grpSpMk id="5" creationId="{FA9D9B86-2D20-4D04-A72E-ACCAF26D40DC}"/>
          </ac:grpSpMkLst>
        </pc:grpChg>
        <pc:picChg chg="mod">
          <ac:chgData name="Lian, Xiang" userId="47f83840-acd0-4e40-8a3e-39a5ff6d6ced" providerId="ADAL" clId="{BE0E4E9F-7966-4212-826C-FC5339A08318}" dt="2025-08-25T02:46:17.207" v="1588"/>
          <ac:picMkLst>
            <pc:docMk/>
            <pc:sldMk cId="4264671776" sldId="361"/>
            <ac:picMk id="7" creationId="{FFC4DB95-D570-4C9F-9907-5A4D6B5E3452}"/>
          </ac:picMkLst>
        </pc:picChg>
        <pc:picChg chg="add mod">
          <ac:chgData name="Lian, Xiang" userId="47f83840-acd0-4e40-8a3e-39a5ff6d6ced" providerId="ADAL" clId="{BE0E4E9F-7966-4212-826C-FC5339A08318}" dt="2025-08-25T02:51:10.852" v="1665" actId="1036"/>
          <ac:picMkLst>
            <pc:docMk/>
            <pc:sldMk cId="4264671776" sldId="361"/>
            <ac:picMk id="9" creationId="{C18C6B11-F713-47C2-8B51-B37A3B3DE4AF}"/>
          </ac:picMkLst>
        </pc:picChg>
        <pc:cxnChg chg="add del mod">
          <ac:chgData name="Lian, Xiang" userId="47f83840-acd0-4e40-8a3e-39a5ff6d6ced" providerId="ADAL" clId="{BE0E4E9F-7966-4212-826C-FC5339A08318}" dt="2025-08-25T02:47:36.269" v="1603" actId="478"/>
          <ac:cxnSpMkLst>
            <pc:docMk/>
            <pc:sldMk cId="4264671776" sldId="361"/>
            <ac:cxnSpMk id="10" creationId="{2BAAA2FF-7986-44A6-88DD-01F6DF655AC3}"/>
          </ac:cxnSpMkLst>
        </pc:cxnChg>
        <pc:cxnChg chg="add mod">
          <ac:chgData name="Lian, Xiang" userId="47f83840-acd0-4e40-8a3e-39a5ff6d6ced" providerId="ADAL" clId="{BE0E4E9F-7966-4212-826C-FC5339A08318}" dt="2025-08-25T02:47:24.760" v="1600" actId="571"/>
          <ac:cxnSpMkLst>
            <pc:docMk/>
            <pc:sldMk cId="4264671776" sldId="361"/>
            <ac:cxnSpMk id="21" creationId="{A32D28F6-F972-454E-A6F3-BE1FADDF9AE8}"/>
          </ac:cxnSpMkLst>
        </pc:cxnChg>
        <pc:cxnChg chg="add del mod">
          <ac:chgData name="Lian, Xiang" userId="47f83840-acd0-4e40-8a3e-39a5ff6d6ced" providerId="ADAL" clId="{BE0E4E9F-7966-4212-826C-FC5339A08318}" dt="2025-08-25T02:48:09.301" v="1611" actId="478"/>
          <ac:cxnSpMkLst>
            <pc:docMk/>
            <pc:sldMk cId="4264671776" sldId="361"/>
            <ac:cxnSpMk id="23" creationId="{A12FE2BF-D706-48AF-8B4C-E77CE6003DE3}"/>
          </ac:cxnSpMkLst>
        </pc:cxnChg>
        <pc:cxnChg chg="add del mod">
          <ac:chgData name="Lian, Xiang" userId="47f83840-acd0-4e40-8a3e-39a5ff6d6ced" providerId="ADAL" clId="{BE0E4E9F-7966-4212-826C-FC5339A08318}" dt="2025-08-25T02:51:10.852" v="1665" actId="1036"/>
          <ac:cxnSpMkLst>
            <pc:docMk/>
            <pc:sldMk cId="4264671776" sldId="361"/>
            <ac:cxnSpMk id="28" creationId="{64DF2E25-F435-4248-A476-414FA1E584B1}"/>
          </ac:cxnSpMkLst>
        </pc:cxnChg>
      </pc:sldChg>
      <pc:sldChg chg="addSp modSp mod">
        <pc:chgData name="Lian, Xiang" userId="47f83840-acd0-4e40-8a3e-39a5ff6d6ced" providerId="ADAL" clId="{BE0E4E9F-7966-4212-826C-FC5339A08318}" dt="2025-08-25T03:50:29.853" v="2289" actId="1076"/>
        <pc:sldMkLst>
          <pc:docMk/>
          <pc:sldMk cId="1338810032" sldId="362"/>
        </pc:sldMkLst>
        <pc:spChg chg="add mod">
          <ac:chgData name="Lian, Xiang" userId="47f83840-acd0-4e40-8a3e-39a5ff6d6ced" providerId="ADAL" clId="{BE0E4E9F-7966-4212-826C-FC5339A08318}" dt="2025-08-25T02:56:17.650" v="1835" actId="164"/>
          <ac:spMkLst>
            <pc:docMk/>
            <pc:sldMk cId="1338810032" sldId="362"/>
            <ac:spMk id="5" creationId="{70775AE4-2094-437F-81D6-9005AA90FA65}"/>
          </ac:spMkLst>
        </pc:spChg>
        <pc:spChg chg="add mod">
          <ac:chgData name="Lian, Xiang" userId="47f83840-acd0-4e40-8a3e-39a5ff6d6ced" providerId="ADAL" clId="{BE0E4E9F-7966-4212-826C-FC5339A08318}" dt="2025-08-25T02:56:55.768" v="1842" actId="1076"/>
          <ac:spMkLst>
            <pc:docMk/>
            <pc:sldMk cId="1338810032" sldId="362"/>
            <ac:spMk id="7" creationId="{A3A225CF-9425-46B1-87FC-36F7BFB0F8C6}"/>
          </ac:spMkLst>
        </pc:spChg>
        <pc:spChg chg="add mod">
          <ac:chgData name="Lian, Xiang" userId="47f83840-acd0-4e40-8a3e-39a5ff6d6ced" providerId="ADAL" clId="{BE0E4E9F-7966-4212-826C-FC5339A08318}" dt="2025-08-25T02:57:22.014" v="1851" actId="1076"/>
          <ac:spMkLst>
            <pc:docMk/>
            <pc:sldMk cId="1338810032" sldId="362"/>
            <ac:spMk id="8" creationId="{54BE0F61-4F0F-4264-AF3A-C3F066D95F51}"/>
          </ac:spMkLst>
        </pc:spChg>
        <pc:spChg chg="add mod">
          <ac:chgData name="Lian, Xiang" userId="47f83840-acd0-4e40-8a3e-39a5ff6d6ced" providerId="ADAL" clId="{BE0E4E9F-7966-4212-826C-FC5339A08318}" dt="2025-08-25T02:56:17.650" v="1835" actId="164"/>
          <ac:spMkLst>
            <pc:docMk/>
            <pc:sldMk cId="1338810032" sldId="362"/>
            <ac:spMk id="9" creationId="{2912F0B8-775C-481B-B56B-970A904DD37A}"/>
          </ac:spMkLst>
        </pc:spChg>
        <pc:spChg chg="add mod">
          <ac:chgData name="Lian, Xiang" userId="47f83840-acd0-4e40-8a3e-39a5ff6d6ced" providerId="ADAL" clId="{BE0E4E9F-7966-4212-826C-FC5339A08318}" dt="2025-08-25T02:56:17.650" v="1835" actId="164"/>
          <ac:spMkLst>
            <pc:docMk/>
            <pc:sldMk cId="1338810032" sldId="362"/>
            <ac:spMk id="10" creationId="{7F249C59-C11D-4D33-B326-CC4316341E8E}"/>
          </ac:spMkLst>
        </pc:spChg>
        <pc:spChg chg="add mod">
          <ac:chgData name="Lian, Xiang" userId="47f83840-acd0-4e40-8a3e-39a5ff6d6ced" providerId="ADAL" clId="{BE0E4E9F-7966-4212-826C-FC5339A08318}" dt="2025-08-25T02:56:17.650" v="1835" actId="164"/>
          <ac:spMkLst>
            <pc:docMk/>
            <pc:sldMk cId="1338810032" sldId="362"/>
            <ac:spMk id="11" creationId="{965F1B91-B797-4325-87C4-53B0758C7199}"/>
          </ac:spMkLst>
        </pc:spChg>
        <pc:spChg chg="add mod">
          <ac:chgData name="Lian, Xiang" userId="47f83840-acd0-4e40-8a3e-39a5ff6d6ced" providerId="ADAL" clId="{BE0E4E9F-7966-4212-826C-FC5339A08318}" dt="2025-08-25T02:56:17.650" v="1835" actId="164"/>
          <ac:spMkLst>
            <pc:docMk/>
            <pc:sldMk cId="1338810032" sldId="362"/>
            <ac:spMk id="12" creationId="{7994040F-0F9F-4BB6-90D9-1BA8E1827411}"/>
          </ac:spMkLst>
        </pc:spChg>
        <pc:spChg chg="add mod">
          <ac:chgData name="Lian, Xiang" userId="47f83840-acd0-4e40-8a3e-39a5ff6d6ced" providerId="ADAL" clId="{BE0E4E9F-7966-4212-826C-FC5339A08318}" dt="2025-08-25T02:56:17.650" v="1835" actId="164"/>
          <ac:spMkLst>
            <pc:docMk/>
            <pc:sldMk cId="1338810032" sldId="362"/>
            <ac:spMk id="13" creationId="{03952BB5-372F-40CE-B59C-812A1A2D308E}"/>
          </ac:spMkLst>
        </pc:spChg>
        <pc:spChg chg="add mod">
          <ac:chgData name="Lian, Xiang" userId="47f83840-acd0-4e40-8a3e-39a5ff6d6ced" providerId="ADAL" clId="{BE0E4E9F-7966-4212-826C-FC5339A08318}" dt="2025-08-25T02:56:17.650" v="1835" actId="164"/>
          <ac:spMkLst>
            <pc:docMk/>
            <pc:sldMk cId="1338810032" sldId="362"/>
            <ac:spMk id="14" creationId="{DDBDB0D9-7D3A-4320-B109-B15BB369CBCC}"/>
          </ac:spMkLst>
        </pc:spChg>
        <pc:spChg chg="add mod">
          <ac:chgData name="Lian, Xiang" userId="47f83840-acd0-4e40-8a3e-39a5ff6d6ced" providerId="ADAL" clId="{BE0E4E9F-7966-4212-826C-FC5339A08318}" dt="2025-08-25T02:56:17.650" v="1835" actId="164"/>
          <ac:spMkLst>
            <pc:docMk/>
            <pc:sldMk cId="1338810032" sldId="362"/>
            <ac:spMk id="15" creationId="{EAF48451-DDB9-445F-81BF-139C5B8FCDAC}"/>
          </ac:spMkLst>
        </pc:spChg>
        <pc:spChg chg="add mod">
          <ac:chgData name="Lian, Xiang" userId="47f83840-acd0-4e40-8a3e-39a5ff6d6ced" providerId="ADAL" clId="{BE0E4E9F-7966-4212-826C-FC5339A08318}" dt="2025-08-25T02:55:39.817" v="1824" actId="164"/>
          <ac:spMkLst>
            <pc:docMk/>
            <pc:sldMk cId="1338810032" sldId="362"/>
            <ac:spMk id="24" creationId="{ECA0A83C-B767-48F0-89CD-7555A1FD1228}"/>
          </ac:spMkLst>
        </pc:spChg>
        <pc:spChg chg="add mod">
          <ac:chgData name="Lian, Xiang" userId="47f83840-acd0-4e40-8a3e-39a5ff6d6ced" providerId="ADAL" clId="{BE0E4E9F-7966-4212-826C-FC5339A08318}" dt="2025-08-25T02:55:39.817" v="1824" actId="164"/>
          <ac:spMkLst>
            <pc:docMk/>
            <pc:sldMk cId="1338810032" sldId="362"/>
            <ac:spMk id="25" creationId="{50B6D28B-11A7-45DB-9CF5-FEE03C6F178A}"/>
          </ac:spMkLst>
        </pc:spChg>
        <pc:spChg chg="add mod">
          <ac:chgData name="Lian, Xiang" userId="47f83840-acd0-4e40-8a3e-39a5ff6d6ced" providerId="ADAL" clId="{BE0E4E9F-7966-4212-826C-FC5339A08318}" dt="2025-08-25T02:55:39.817" v="1824" actId="164"/>
          <ac:spMkLst>
            <pc:docMk/>
            <pc:sldMk cId="1338810032" sldId="362"/>
            <ac:spMk id="26" creationId="{D1B6F1A3-9CC2-4328-907F-54B489382918}"/>
          </ac:spMkLst>
        </pc:spChg>
        <pc:spChg chg="add mod">
          <ac:chgData name="Lian, Xiang" userId="47f83840-acd0-4e40-8a3e-39a5ff6d6ced" providerId="ADAL" clId="{BE0E4E9F-7966-4212-826C-FC5339A08318}" dt="2025-08-25T02:55:39.817" v="1824" actId="164"/>
          <ac:spMkLst>
            <pc:docMk/>
            <pc:sldMk cId="1338810032" sldId="362"/>
            <ac:spMk id="27" creationId="{2ACE92BC-48F6-4E29-9E4E-46D62B150CB7}"/>
          </ac:spMkLst>
        </pc:spChg>
        <pc:spChg chg="add mod">
          <ac:chgData name="Lian, Xiang" userId="47f83840-acd0-4e40-8a3e-39a5ff6d6ced" providerId="ADAL" clId="{BE0E4E9F-7966-4212-826C-FC5339A08318}" dt="2025-08-25T02:55:39.817" v="1824" actId="164"/>
          <ac:spMkLst>
            <pc:docMk/>
            <pc:sldMk cId="1338810032" sldId="362"/>
            <ac:spMk id="28" creationId="{74C9ED59-B475-4E8B-8CFD-AD50540C6BFE}"/>
          </ac:spMkLst>
        </pc:spChg>
        <pc:spChg chg="add mod">
          <ac:chgData name="Lian, Xiang" userId="47f83840-acd0-4e40-8a3e-39a5ff6d6ced" providerId="ADAL" clId="{BE0E4E9F-7966-4212-826C-FC5339A08318}" dt="2025-08-25T02:55:39.817" v="1824" actId="164"/>
          <ac:spMkLst>
            <pc:docMk/>
            <pc:sldMk cId="1338810032" sldId="362"/>
            <ac:spMk id="29" creationId="{F90F0963-2739-46F8-8EB0-9E577ED01123}"/>
          </ac:spMkLst>
        </pc:spChg>
        <pc:spChg chg="add mod">
          <ac:chgData name="Lian, Xiang" userId="47f83840-acd0-4e40-8a3e-39a5ff6d6ced" providerId="ADAL" clId="{BE0E4E9F-7966-4212-826C-FC5339A08318}" dt="2025-08-25T02:55:39.817" v="1824" actId="164"/>
          <ac:spMkLst>
            <pc:docMk/>
            <pc:sldMk cId="1338810032" sldId="362"/>
            <ac:spMk id="30" creationId="{877EAFDA-704D-4D82-8D4F-CCCAB825F756}"/>
          </ac:spMkLst>
        </pc:spChg>
        <pc:spChg chg="add mod">
          <ac:chgData name="Lian, Xiang" userId="47f83840-acd0-4e40-8a3e-39a5ff6d6ced" providerId="ADAL" clId="{BE0E4E9F-7966-4212-826C-FC5339A08318}" dt="2025-08-25T02:55:48.800" v="1827" actId="164"/>
          <ac:spMkLst>
            <pc:docMk/>
            <pc:sldMk cId="1338810032" sldId="362"/>
            <ac:spMk id="39" creationId="{C76AE53C-22B6-4074-BF4E-357CE6B823BB}"/>
          </ac:spMkLst>
        </pc:spChg>
        <pc:spChg chg="add mod">
          <ac:chgData name="Lian, Xiang" userId="47f83840-acd0-4e40-8a3e-39a5ff6d6ced" providerId="ADAL" clId="{BE0E4E9F-7966-4212-826C-FC5339A08318}" dt="2025-08-25T02:55:48.800" v="1827" actId="164"/>
          <ac:spMkLst>
            <pc:docMk/>
            <pc:sldMk cId="1338810032" sldId="362"/>
            <ac:spMk id="40" creationId="{89A4E2D3-3EC8-4BD8-BAC1-ECF781B3C3D3}"/>
          </ac:spMkLst>
        </pc:spChg>
        <pc:spChg chg="add mod">
          <ac:chgData name="Lian, Xiang" userId="47f83840-acd0-4e40-8a3e-39a5ff6d6ced" providerId="ADAL" clId="{BE0E4E9F-7966-4212-826C-FC5339A08318}" dt="2025-08-25T02:55:48.800" v="1827" actId="164"/>
          <ac:spMkLst>
            <pc:docMk/>
            <pc:sldMk cId="1338810032" sldId="362"/>
            <ac:spMk id="41" creationId="{FBDA3945-DF32-4EE4-A915-95FA99CECC54}"/>
          </ac:spMkLst>
        </pc:spChg>
        <pc:spChg chg="add mod">
          <ac:chgData name="Lian, Xiang" userId="47f83840-acd0-4e40-8a3e-39a5ff6d6ced" providerId="ADAL" clId="{BE0E4E9F-7966-4212-826C-FC5339A08318}" dt="2025-08-25T02:55:48.800" v="1827" actId="164"/>
          <ac:spMkLst>
            <pc:docMk/>
            <pc:sldMk cId="1338810032" sldId="362"/>
            <ac:spMk id="42" creationId="{50C8383C-6CB2-47C4-8D39-E49A73CC1BA9}"/>
          </ac:spMkLst>
        </pc:spChg>
        <pc:spChg chg="add mod">
          <ac:chgData name="Lian, Xiang" userId="47f83840-acd0-4e40-8a3e-39a5ff6d6ced" providerId="ADAL" clId="{BE0E4E9F-7966-4212-826C-FC5339A08318}" dt="2025-08-25T02:55:48.800" v="1827" actId="164"/>
          <ac:spMkLst>
            <pc:docMk/>
            <pc:sldMk cId="1338810032" sldId="362"/>
            <ac:spMk id="43" creationId="{720CF858-BFE4-4D5C-905E-F4A863D7F629}"/>
          </ac:spMkLst>
        </pc:spChg>
        <pc:spChg chg="add mod">
          <ac:chgData name="Lian, Xiang" userId="47f83840-acd0-4e40-8a3e-39a5ff6d6ced" providerId="ADAL" clId="{BE0E4E9F-7966-4212-826C-FC5339A08318}" dt="2025-08-25T02:55:48.800" v="1827" actId="164"/>
          <ac:spMkLst>
            <pc:docMk/>
            <pc:sldMk cId="1338810032" sldId="362"/>
            <ac:spMk id="44" creationId="{C805490F-1D79-4A8C-83F1-45910E5BF4FC}"/>
          </ac:spMkLst>
        </pc:spChg>
        <pc:spChg chg="add mod">
          <ac:chgData name="Lian, Xiang" userId="47f83840-acd0-4e40-8a3e-39a5ff6d6ced" providerId="ADAL" clId="{BE0E4E9F-7966-4212-826C-FC5339A08318}" dt="2025-08-25T02:55:48.800" v="1827" actId="164"/>
          <ac:spMkLst>
            <pc:docMk/>
            <pc:sldMk cId="1338810032" sldId="362"/>
            <ac:spMk id="45" creationId="{4374731C-5773-41E8-A35A-632C1569BB69}"/>
          </ac:spMkLst>
        </pc:spChg>
        <pc:spChg chg="add mod">
          <ac:chgData name="Lian, Xiang" userId="47f83840-acd0-4e40-8a3e-39a5ff6d6ced" providerId="ADAL" clId="{BE0E4E9F-7966-4212-826C-FC5339A08318}" dt="2025-08-25T02:55:48.800" v="1827" actId="164"/>
          <ac:spMkLst>
            <pc:docMk/>
            <pc:sldMk cId="1338810032" sldId="362"/>
            <ac:spMk id="50" creationId="{1BEDE7DB-54F5-4742-81CA-5077D516AA54}"/>
          </ac:spMkLst>
        </pc:spChg>
        <pc:spChg chg="add mod">
          <ac:chgData name="Lian, Xiang" userId="47f83840-acd0-4e40-8a3e-39a5ff6d6ced" providerId="ADAL" clId="{BE0E4E9F-7966-4212-826C-FC5339A08318}" dt="2025-08-25T02:55:48.800" v="1827" actId="164"/>
          <ac:spMkLst>
            <pc:docMk/>
            <pc:sldMk cId="1338810032" sldId="362"/>
            <ac:spMk id="51" creationId="{274DE7FE-CC90-47F0-AD4E-D7AC3AA24C6C}"/>
          </ac:spMkLst>
        </pc:spChg>
        <pc:spChg chg="add mod">
          <ac:chgData name="Lian, Xiang" userId="47f83840-acd0-4e40-8a3e-39a5ff6d6ced" providerId="ADAL" clId="{BE0E4E9F-7966-4212-826C-FC5339A08318}" dt="2025-08-25T02:55:48.800" v="1827" actId="164"/>
          <ac:spMkLst>
            <pc:docMk/>
            <pc:sldMk cId="1338810032" sldId="362"/>
            <ac:spMk id="52" creationId="{95E3C8D9-B8D0-4A02-9ECC-F7D9A6E51081}"/>
          </ac:spMkLst>
        </pc:spChg>
        <pc:spChg chg="add mod">
          <ac:chgData name="Lian, Xiang" userId="47f83840-acd0-4e40-8a3e-39a5ff6d6ced" providerId="ADAL" clId="{BE0E4E9F-7966-4212-826C-FC5339A08318}" dt="2025-08-25T02:55:48.800" v="1827" actId="164"/>
          <ac:spMkLst>
            <pc:docMk/>
            <pc:sldMk cId="1338810032" sldId="362"/>
            <ac:spMk id="60" creationId="{87CF64B4-5BF1-4BB5-A2B3-C278CBDBFB91}"/>
          </ac:spMkLst>
        </pc:spChg>
        <pc:spChg chg="add mod">
          <ac:chgData name="Lian, Xiang" userId="47f83840-acd0-4e40-8a3e-39a5ff6d6ced" providerId="ADAL" clId="{BE0E4E9F-7966-4212-826C-FC5339A08318}" dt="2025-08-25T02:55:48.800" v="1827" actId="164"/>
          <ac:spMkLst>
            <pc:docMk/>
            <pc:sldMk cId="1338810032" sldId="362"/>
            <ac:spMk id="64" creationId="{622B5ED4-BAD8-4452-BD01-57E4659EAF6B}"/>
          </ac:spMkLst>
        </pc:spChg>
        <pc:spChg chg="add mod">
          <ac:chgData name="Lian, Xiang" userId="47f83840-acd0-4e40-8a3e-39a5ff6d6ced" providerId="ADAL" clId="{BE0E4E9F-7966-4212-826C-FC5339A08318}" dt="2025-08-25T02:55:48.800" v="1827" actId="164"/>
          <ac:spMkLst>
            <pc:docMk/>
            <pc:sldMk cId="1338810032" sldId="362"/>
            <ac:spMk id="65" creationId="{E9FCC12D-67CB-47AB-9F24-4E0133D7E810}"/>
          </ac:spMkLst>
        </pc:spChg>
        <pc:spChg chg="add mod">
          <ac:chgData name="Lian, Xiang" userId="47f83840-acd0-4e40-8a3e-39a5ff6d6ced" providerId="ADAL" clId="{BE0E4E9F-7966-4212-826C-FC5339A08318}" dt="2025-08-25T02:55:39.817" v="1824" actId="164"/>
          <ac:spMkLst>
            <pc:docMk/>
            <pc:sldMk cId="1338810032" sldId="362"/>
            <ac:spMk id="70" creationId="{0680C5D0-CA70-4408-8224-D107799057FE}"/>
          </ac:spMkLst>
        </pc:spChg>
        <pc:spChg chg="add mod">
          <ac:chgData name="Lian, Xiang" userId="47f83840-acd0-4e40-8a3e-39a5ff6d6ced" providerId="ADAL" clId="{BE0E4E9F-7966-4212-826C-FC5339A08318}" dt="2025-08-25T03:50:29.853" v="2289" actId="1076"/>
          <ac:spMkLst>
            <pc:docMk/>
            <pc:sldMk cId="1338810032" sldId="362"/>
            <ac:spMk id="74" creationId="{F5D2DDBD-D5E5-4C4E-A8B3-512928608D66}"/>
          </ac:spMkLst>
        </pc:spChg>
        <pc:spChg chg="mod">
          <ac:chgData name="Lian, Xiang" userId="47f83840-acd0-4e40-8a3e-39a5ff6d6ced" providerId="ADAL" clId="{BE0E4E9F-7966-4212-826C-FC5339A08318}" dt="2025-08-25T02:49:59.177" v="1646"/>
          <ac:spMkLst>
            <pc:docMk/>
            <pc:sldMk cId="1338810032" sldId="362"/>
            <ac:spMk id="4099" creationId="{00000000-0000-0000-0000-000000000000}"/>
          </ac:spMkLst>
        </pc:spChg>
        <pc:spChg chg="mod">
          <ac:chgData name="Lian, Xiang" userId="47f83840-acd0-4e40-8a3e-39a5ff6d6ced" providerId="ADAL" clId="{BE0E4E9F-7966-4212-826C-FC5339A08318}" dt="2025-08-25T02:57:38.673" v="1854" actId="115"/>
          <ac:spMkLst>
            <pc:docMk/>
            <pc:sldMk cId="1338810032" sldId="362"/>
            <ac:spMk id="4100" creationId="{00000000-0000-0000-0000-000000000000}"/>
          </ac:spMkLst>
        </pc:spChg>
        <pc:grpChg chg="add mod">
          <ac:chgData name="Lian, Xiang" userId="47f83840-acd0-4e40-8a3e-39a5ff6d6ced" providerId="ADAL" clId="{BE0E4E9F-7966-4212-826C-FC5339A08318}" dt="2025-08-25T02:57:03.802" v="1850" actId="1036"/>
          <ac:grpSpMkLst>
            <pc:docMk/>
            <pc:sldMk cId="1338810032" sldId="362"/>
            <ac:grpSpMk id="2" creationId="{0F9B5D52-7FE9-40E7-BE76-80EEFB291508}"/>
          </ac:grpSpMkLst>
        </pc:grpChg>
        <pc:grpChg chg="add mod">
          <ac:chgData name="Lian, Xiang" userId="47f83840-acd0-4e40-8a3e-39a5ff6d6ced" providerId="ADAL" clId="{BE0E4E9F-7966-4212-826C-FC5339A08318}" dt="2025-08-25T02:55:45.109" v="1826" actId="164"/>
          <ac:grpSpMkLst>
            <pc:docMk/>
            <pc:sldMk cId="1338810032" sldId="362"/>
            <ac:grpSpMk id="3" creationId="{7FB7259C-879B-4816-BB04-67FB352FC92C}"/>
          </ac:grpSpMkLst>
        </pc:grpChg>
        <pc:grpChg chg="add mod">
          <ac:chgData name="Lian, Xiang" userId="47f83840-acd0-4e40-8a3e-39a5ff6d6ced" providerId="ADAL" clId="{BE0E4E9F-7966-4212-826C-FC5339A08318}" dt="2025-08-25T02:57:03.802" v="1850" actId="1036"/>
          <ac:grpSpMkLst>
            <pc:docMk/>
            <pc:sldMk cId="1338810032" sldId="362"/>
            <ac:grpSpMk id="4" creationId="{0EDFF2EE-5473-4613-A1BF-2796666CFD35}"/>
          </ac:grpSpMkLst>
        </pc:grpChg>
        <pc:grpChg chg="add mod">
          <ac:chgData name="Lian, Xiang" userId="47f83840-acd0-4e40-8a3e-39a5ff6d6ced" providerId="ADAL" clId="{BE0E4E9F-7966-4212-826C-FC5339A08318}" dt="2025-08-25T02:57:25.207" v="1852" actId="1076"/>
          <ac:grpSpMkLst>
            <pc:docMk/>
            <pc:sldMk cId="1338810032" sldId="362"/>
            <ac:grpSpMk id="4096" creationId="{6ECFF019-81ED-4B29-B71B-042740888DF8}"/>
          </ac:grpSpMkLst>
        </pc:grpChg>
        <pc:cxnChg chg="add mod">
          <ac:chgData name="Lian, Xiang" userId="47f83840-acd0-4e40-8a3e-39a5ff6d6ced" providerId="ADAL" clId="{BE0E4E9F-7966-4212-826C-FC5339A08318}" dt="2025-08-25T02:56:17.650" v="1835" actId="164"/>
          <ac:cxnSpMkLst>
            <pc:docMk/>
            <pc:sldMk cId="1338810032" sldId="362"/>
            <ac:cxnSpMk id="16" creationId="{7B70E2BE-8827-4785-A481-6A7446F67D3A}"/>
          </ac:cxnSpMkLst>
        </pc:cxnChg>
        <pc:cxnChg chg="add mod">
          <ac:chgData name="Lian, Xiang" userId="47f83840-acd0-4e40-8a3e-39a5ff6d6ced" providerId="ADAL" clId="{BE0E4E9F-7966-4212-826C-FC5339A08318}" dt="2025-08-25T02:56:17.650" v="1835" actId="164"/>
          <ac:cxnSpMkLst>
            <pc:docMk/>
            <pc:sldMk cId="1338810032" sldId="362"/>
            <ac:cxnSpMk id="17" creationId="{83DB70AC-7069-42A5-9E63-8702FB88926A}"/>
          </ac:cxnSpMkLst>
        </pc:cxnChg>
        <pc:cxnChg chg="add mod">
          <ac:chgData name="Lian, Xiang" userId="47f83840-acd0-4e40-8a3e-39a5ff6d6ced" providerId="ADAL" clId="{BE0E4E9F-7966-4212-826C-FC5339A08318}" dt="2025-08-25T02:56:17.650" v="1835" actId="164"/>
          <ac:cxnSpMkLst>
            <pc:docMk/>
            <pc:sldMk cId="1338810032" sldId="362"/>
            <ac:cxnSpMk id="18" creationId="{46B45C06-5B22-4CC1-8121-921D923935F5}"/>
          </ac:cxnSpMkLst>
        </pc:cxnChg>
        <pc:cxnChg chg="add mod">
          <ac:chgData name="Lian, Xiang" userId="47f83840-acd0-4e40-8a3e-39a5ff6d6ced" providerId="ADAL" clId="{BE0E4E9F-7966-4212-826C-FC5339A08318}" dt="2025-08-25T02:56:17.650" v="1835" actId="164"/>
          <ac:cxnSpMkLst>
            <pc:docMk/>
            <pc:sldMk cId="1338810032" sldId="362"/>
            <ac:cxnSpMk id="19" creationId="{244DCDE1-7B57-443A-BFA5-D1A0957D89F9}"/>
          </ac:cxnSpMkLst>
        </pc:cxnChg>
        <pc:cxnChg chg="add mod">
          <ac:chgData name="Lian, Xiang" userId="47f83840-acd0-4e40-8a3e-39a5ff6d6ced" providerId="ADAL" clId="{BE0E4E9F-7966-4212-826C-FC5339A08318}" dt="2025-08-25T02:56:17.650" v="1835" actId="164"/>
          <ac:cxnSpMkLst>
            <pc:docMk/>
            <pc:sldMk cId="1338810032" sldId="362"/>
            <ac:cxnSpMk id="20" creationId="{EF04C598-1557-4E1F-9C48-CE582E262B34}"/>
          </ac:cxnSpMkLst>
        </pc:cxnChg>
        <pc:cxnChg chg="add mod">
          <ac:chgData name="Lian, Xiang" userId="47f83840-acd0-4e40-8a3e-39a5ff6d6ced" providerId="ADAL" clId="{BE0E4E9F-7966-4212-826C-FC5339A08318}" dt="2025-08-25T02:56:17.650" v="1835" actId="164"/>
          <ac:cxnSpMkLst>
            <pc:docMk/>
            <pc:sldMk cId="1338810032" sldId="362"/>
            <ac:cxnSpMk id="21" creationId="{001C1977-3337-45A3-881E-55B40EDB126A}"/>
          </ac:cxnSpMkLst>
        </pc:cxnChg>
        <pc:cxnChg chg="add mod">
          <ac:chgData name="Lian, Xiang" userId="47f83840-acd0-4e40-8a3e-39a5ff6d6ced" providerId="ADAL" clId="{BE0E4E9F-7966-4212-826C-FC5339A08318}" dt="2025-08-25T02:56:17.650" v="1835" actId="164"/>
          <ac:cxnSpMkLst>
            <pc:docMk/>
            <pc:sldMk cId="1338810032" sldId="362"/>
            <ac:cxnSpMk id="22" creationId="{04656C30-4768-4DD0-AB59-CEAEB25B6637}"/>
          </ac:cxnSpMkLst>
        </pc:cxnChg>
        <pc:cxnChg chg="add mod">
          <ac:chgData name="Lian, Xiang" userId="47f83840-acd0-4e40-8a3e-39a5ff6d6ced" providerId="ADAL" clId="{BE0E4E9F-7966-4212-826C-FC5339A08318}" dt="2025-08-25T02:56:17.650" v="1835" actId="164"/>
          <ac:cxnSpMkLst>
            <pc:docMk/>
            <pc:sldMk cId="1338810032" sldId="362"/>
            <ac:cxnSpMk id="23" creationId="{0DDFF736-7553-4102-91FE-0E306D0B9530}"/>
          </ac:cxnSpMkLst>
        </pc:cxnChg>
        <pc:cxnChg chg="add mod">
          <ac:chgData name="Lian, Xiang" userId="47f83840-acd0-4e40-8a3e-39a5ff6d6ced" providerId="ADAL" clId="{BE0E4E9F-7966-4212-826C-FC5339A08318}" dt="2025-08-25T02:55:39.817" v="1824" actId="164"/>
          <ac:cxnSpMkLst>
            <pc:docMk/>
            <pc:sldMk cId="1338810032" sldId="362"/>
            <ac:cxnSpMk id="31" creationId="{FD951D77-9933-4FAC-9721-7736C20EDFA2}"/>
          </ac:cxnSpMkLst>
        </pc:cxnChg>
        <pc:cxnChg chg="add mod">
          <ac:chgData name="Lian, Xiang" userId="47f83840-acd0-4e40-8a3e-39a5ff6d6ced" providerId="ADAL" clId="{BE0E4E9F-7966-4212-826C-FC5339A08318}" dt="2025-08-25T02:55:39.817" v="1824" actId="164"/>
          <ac:cxnSpMkLst>
            <pc:docMk/>
            <pc:sldMk cId="1338810032" sldId="362"/>
            <ac:cxnSpMk id="32" creationId="{3BFEF9F6-D669-4D31-9044-597F60842C24}"/>
          </ac:cxnSpMkLst>
        </pc:cxnChg>
        <pc:cxnChg chg="add mod">
          <ac:chgData name="Lian, Xiang" userId="47f83840-acd0-4e40-8a3e-39a5ff6d6ced" providerId="ADAL" clId="{BE0E4E9F-7966-4212-826C-FC5339A08318}" dt="2025-08-25T02:55:39.817" v="1824" actId="164"/>
          <ac:cxnSpMkLst>
            <pc:docMk/>
            <pc:sldMk cId="1338810032" sldId="362"/>
            <ac:cxnSpMk id="33" creationId="{D7F271B3-AE3E-4BFF-BCF5-6FC1371DB027}"/>
          </ac:cxnSpMkLst>
        </pc:cxnChg>
        <pc:cxnChg chg="add mod">
          <ac:chgData name="Lian, Xiang" userId="47f83840-acd0-4e40-8a3e-39a5ff6d6ced" providerId="ADAL" clId="{BE0E4E9F-7966-4212-826C-FC5339A08318}" dt="2025-08-25T02:55:39.817" v="1824" actId="164"/>
          <ac:cxnSpMkLst>
            <pc:docMk/>
            <pc:sldMk cId="1338810032" sldId="362"/>
            <ac:cxnSpMk id="34" creationId="{C793FBEF-9E04-4B3E-85B4-8ECF6C31D748}"/>
          </ac:cxnSpMkLst>
        </pc:cxnChg>
        <pc:cxnChg chg="add mod">
          <ac:chgData name="Lian, Xiang" userId="47f83840-acd0-4e40-8a3e-39a5ff6d6ced" providerId="ADAL" clId="{BE0E4E9F-7966-4212-826C-FC5339A08318}" dt="2025-08-25T02:55:39.817" v="1824" actId="164"/>
          <ac:cxnSpMkLst>
            <pc:docMk/>
            <pc:sldMk cId="1338810032" sldId="362"/>
            <ac:cxnSpMk id="35" creationId="{8A722EC3-4952-4515-9845-E3B9FCC5C45B}"/>
          </ac:cxnSpMkLst>
        </pc:cxnChg>
        <pc:cxnChg chg="add mod">
          <ac:chgData name="Lian, Xiang" userId="47f83840-acd0-4e40-8a3e-39a5ff6d6ced" providerId="ADAL" clId="{BE0E4E9F-7966-4212-826C-FC5339A08318}" dt="2025-08-25T02:55:39.817" v="1824" actId="164"/>
          <ac:cxnSpMkLst>
            <pc:docMk/>
            <pc:sldMk cId="1338810032" sldId="362"/>
            <ac:cxnSpMk id="36" creationId="{0C70A6AC-73CE-4EAF-A8E4-A89CAA5D2573}"/>
          </ac:cxnSpMkLst>
        </pc:cxnChg>
        <pc:cxnChg chg="add mod">
          <ac:chgData name="Lian, Xiang" userId="47f83840-acd0-4e40-8a3e-39a5ff6d6ced" providerId="ADAL" clId="{BE0E4E9F-7966-4212-826C-FC5339A08318}" dt="2025-08-25T02:55:39.817" v="1824" actId="164"/>
          <ac:cxnSpMkLst>
            <pc:docMk/>
            <pc:sldMk cId="1338810032" sldId="362"/>
            <ac:cxnSpMk id="37" creationId="{05754F74-4BED-4A94-9910-49AB8142EDA3}"/>
          </ac:cxnSpMkLst>
        </pc:cxnChg>
        <pc:cxnChg chg="add mod">
          <ac:chgData name="Lian, Xiang" userId="47f83840-acd0-4e40-8a3e-39a5ff6d6ced" providerId="ADAL" clId="{BE0E4E9F-7966-4212-826C-FC5339A08318}" dt="2025-08-25T02:55:39.817" v="1824" actId="164"/>
          <ac:cxnSpMkLst>
            <pc:docMk/>
            <pc:sldMk cId="1338810032" sldId="362"/>
            <ac:cxnSpMk id="38" creationId="{38F0A444-8E7C-4BD9-B62F-015B74089C4D}"/>
          </ac:cxnSpMkLst>
        </pc:cxnChg>
        <pc:cxnChg chg="add mod">
          <ac:chgData name="Lian, Xiang" userId="47f83840-acd0-4e40-8a3e-39a5ff6d6ced" providerId="ADAL" clId="{BE0E4E9F-7966-4212-826C-FC5339A08318}" dt="2025-08-25T02:55:48.800" v="1827" actId="164"/>
          <ac:cxnSpMkLst>
            <pc:docMk/>
            <pc:sldMk cId="1338810032" sldId="362"/>
            <ac:cxnSpMk id="46" creationId="{ED2C2B33-8E0B-4A93-B5C7-E2E1A53679C8}"/>
          </ac:cxnSpMkLst>
        </pc:cxnChg>
        <pc:cxnChg chg="add mod">
          <ac:chgData name="Lian, Xiang" userId="47f83840-acd0-4e40-8a3e-39a5ff6d6ced" providerId="ADAL" clId="{BE0E4E9F-7966-4212-826C-FC5339A08318}" dt="2025-08-25T02:55:48.800" v="1827" actId="164"/>
          <ac:cxnSpMkLst>
            <pc:docMk/>
            <pc:sldMk cId="1338810032" sldId="362"/>
            <ac:cxnSpMk id="47" creationId="{39AE3AF1-4B3D-4DBA-8BA0-A099DA4DA8F5}"/>
          </ac:cxnSpMkLst>
        </pc:cxnChg>
        <pc:cxnChg chg="add mod">
          <ac:chgData name="Lian, Xiang" userId="47f83840-acd0-4e40-8a3e-39a5ff6d6ced" providerId="ADAL" clId="{BE0E4E9F-7966-4212-826C-FC5339A08318}" dt="2025-08-25T02:55:48.800" v="1827" actId="164"/>
          <ac:cxnSpMkLst>
            <pc:docMk/>
            <pc:sldMk cId="1338810032" sldId="362"/>
            <ac:cxnSpMk id="48" creationId="{66B2EEF4-AD46-4E3A-B87B-59C6CA394940}"/>
          </ac:cxnSpMkLst>
        </pc:cxnChg>
        <pc:cxnChg chg="add mod">
          <ac:chgData name="Lian, Xiang" userId="47f83840-acd0-4e40-8a3e-39a5ff6d6ced" providerId="ADAL" clId="{BE0E4E9F-7966-4212-826C-FC5339A08318}" dt="2025-08-25T02:55:48.800" v="1827" actId="164"/>
          <ac:cxnSpMkLst>
            <pc:docMk/>
            <pc:sldMk cId="1338810032" sldId="362"/>
            <ac:cxnSpMk id="49" creationId="{FEDF4092-1761-4A6E-BD3A-9D4AA95DEC33}"/>
          </ac:cxnSpMkLst>
        </pc:cxnChg>
        <pc:cxnChg chg="add mod">
          <ac:chgData name="Lian, Xiang" userId="47f83840-acd0-4e40-8a3e-39a5ff6d6ced" providerId="ADAL" clId="{BE0E4E9F-7966-4212-826C-FC5339A08318}" dt="2025-08-25T02:55:48.800" v="1827" actId="164"/>
          <ac:cxnSpMkLst>
            <pc:docMk/>
            <pc:sldMk cId="1338810032" sldId="362"/>
            <ac:cxnSpMk id="53" creationId="{58D045F6-52B2-48A7-9135-CE8F187258B2}"/>
          </ac:cxnSpMkLst>
        </pc:cxnChg>
        <pc:cxnChg chg="add mod">
          <ac:chgData name="Lian, Xiang" userId="47f83840-acd0-4e40-8a3e-39a5ff6d6ced" providerId="ADAL" clId="{BE0E4E9F-7966-4212-826C-FC5339A08318}" dt="2025-08-25T02:55:48.800" v="1827" actId="164"/>
          <ac:cxnSpMkLst>
            <pc:docMk/>
            <pc:sldMk cId="1338810032" sldId="362"/>
            <ac:cxnSpMk id="54" creationId="{68A3096D-AA4B-4BD3-A65C-D3742127C567}"/>
          </ac:cxnSpMkLst>
        </pc:cxnChg>
        <pc:cxnChg chg="add mod">
          <ac:chgData name="Lian, Xiang" userId="47f83840-acd0-4e40-8a3e-39a5ff6d6ced" providerId="ADAL" clId="{BE0E4E9F-7966-4212-826C-FC5339A08318}" dt="2025-08-25T02:55:48.800" v="1827" actId="164"/>
          <ac:cxnSpMkLst>
            <pc:docMk/>
            <pc:sldMk cId="1338810032" sldId="362"/>
            <ac:cxnSpMk id="55" creationId="{E88A3BCE-A931-4F07-9225-0485BE50AE2F}"/>
          </ac:cxnSpMkLst>
        </pc:cxnChg>
        <pc:cxnChg chg="add mod">
          <ac:chgData name="Lian, Xiang" userId="47f83840-acd0-4e40-8a3e-39a5ff6d6ced" providerId="ADAL" clId="{BE0E4E9F-7966-4212-826C-FC5339A08318}" dt="2025-08-25T02:55:48.800" v="1827" actId="164"/>
          <ac:cxnSpMkLst>
            <pc:docMk/>
            <pc:sldMk cId="1338810032" sldId="362"/>
            <ac:cxnSpMk id="56" creationId="{F886334C-405B-443F-AD1B-4318B43D4B76}"/>
          </ac:cxnSpMkLst>
        </pc:cxnChg>
        <pc:cxnChg chg="add mod">
          <ac:chgData name="Lian, Xiang" userId="47f83840-acd0-4e40-8a3e-39a5ff6d6ced" providerId="ADAL" clId="{BE0E4E9F-7966-4212-826C-FC5339A08318}" dt="2025-08-25T02:55:48.800" v="1827" actId="164"/>
          <ac:cxnSpMkLst>
            <pc:docMk/>
            <pc:sldMk cId="1338810032" sldId="362"/>
            <ac:cxnSpMk id="57" creationId="{998A42A4-B989-468E-8DE5-AC26131B097E}"/>
          </ac:cxnSpMkLst>
        </pc:cxnChg>
        <pc:cxnChg chg="add mod">
          <ac:chgData name="Lian, Xiang" userId="47f83840-acd0-4e40-8a3e-39a5ff6d6ced" providerId="ADAL" clId="{BE0E4E9F-7966-4212-826C-FC5339A08318}" dt="2025-08-25T02:55:48.800" v="1827" actId="164"/>
          <ac:cxnSpMkLst>
            <pc:docMk/>
            <pc:sldMk cId="1338810032" sldId="362"/>
            <ac:cxnSpMk id="58" creationId="{5A807CAE-2973-42DF-9D38-583511015ABE}"/>
          </ac:cxnSpMkLst>
        </pc:cxnChg>
        <pc:cxnChg chg="add mod">
          <ac:chgData name="Lian, Xiang" userId="47f83840-acd0-4e40-8a3e-39a5ff6d6ced" providerId="ADAL" clId="{BE0E4E9F-7966-4212-826C-FC5339A08318}" dt="2025-08-25T02:55:48.800" v="1827" actId="164"/>
          <ac:cxnSpMkLst>
            <pc:docMk/>
            <pc:sldMk cId="1338810032" sldId="362"/>
            <ac:cxnSpMk id="59" creationId="{7AE39F6C-DCCB-4827-AB5D-2F72D365CE3F}"/>
          </ac:cxnSpMkLst>
        </pc:cxnChg>
        <pc:cxnChg chg="add mod">
          <ac:chgData name="Lian, Xiang" userId="47f83840-acd0-4e40-8a3e-39a5ff6d6ced" providerId="ADAL" clId="{BE0E4E9F-7966-4212-826C-FC5339A08318}" dt="2025-08-25T02:55:48.800" v="1827" actId="164"/>
          <ac:cxnSpMkLst>
            <pc:docMk/>
            <pc:sldMk cId="1338810032" sldId="362"/>
            <ac:cxnSpMk id="61" creationId="{17A85298-07F6-4834-8406-372138E08B6F}"/>
          </ac:cxnSpMkLst>
        </pc:cxnChg>
        <pc:cxnChg chg="add mod">
          <ac:chgData name="Lian, Xiang" userId="47f83840-acd0-4e40-8a3e-39a5ff6d6ced" providerId="ADAL" clId="{BE0E4E9F-7966-4212-826C-FC5339A08318}" dt="2025-08-25T02:55:48.800" v="1827" actId="164"/>
          <ac:cxnSpMkLst>
            <pc:docMk/>
            <pc:sldMk cId="1338810032" sldId="362"/>
            <ac:cxnSpMk id="62" creationId="{962CDE3F-376A-43F0-8A65-FE8C65586C4A}"/>
          </ac:cxnSpMkLst>
        </pc:cxnChg>
        <pc:cxnChg chg="add mod">
          <ac:chgData name="Lian, Xiang" userId="47f83840-acd0-4e40-8a3e-39a5ff6d6ced" providerId="ADAL" clId="{BE0E4E9F-7966-4212-826C-FC5339A08318}" dt="2025-08-25T02:55:48.800" v="1827" actId="164"/>
          <ac:cxnSpMkLst>
            <pc:docMk/>
            <pc:sldMk cId="1338810032" sldId="362"/>
            <ac:cxnSpMk id="63" creationId="{2820536C-EF6C-4BC0-BC5E-BA7E42844056}"/>
          </ac:cxnSpMkLst>
        </pc:cxnChg>
        <pc:cxnChg chg="add mod">
          <ac:chgData name="Lian, Xiang" userId="47f83840-acd0-4e40-8a3e-39a5ff6d6ced" providerId="ADAL" clId="{BE0E4E9F-7966-4212-826C-FC5339A08318}" dt="2025-08-25T02:55:48.800" v="1827" actId="164"/>
          <ac:cxnSpMkLst>
            <pc:docMk/>
            <pc:sldMk cId="1338810032" sldId="362"/>
            <ac:cxnSpMk id="66" creationId="{6D54A77A-2529-47D8-9B8C-678985E9EC0F}"/>
          </ac:cxnSpMkLst>
        </pc:cxnChg>
        <pc:cxnChg chg="add mod">
          <ac:chgData name="Lian, Xiang" userId="47f83840-acd0-4e40-8a3e-39a5ff6d6ced" providerId="ADAL" clId="{BE0E4E9F-7966-4212-826C-FC5339A08318}" dt="2025-08-25T02:55:48.800" v="1827" actId="164"/>
          <ac:cxnSpMkLst>
            <pc:docMk/>
            <pc:sldMk cId="1338810032" sldId="362"/>
            <ac:cxnSpMk id="67" creationId="{B160A1A8-8812-417F-AAA8-7CC5D86866B5}"/>
          </ac:cxnSpMkLst>
        </pc:cxnChg>
        <pc:cxnChg chg="add mod">
          <ac:chgData name="Lian, Xiang" userId="47f83840-acd0-4e40-8a3e-39a5ff6d6ced" providerId="ADAL" clId="{BE0E4E9F-7966-4212-826C-FC5339A08318}" dt="2025-08-25T02:55:48.800" v="1827" actId="164"/>
          <ac:cxnSpMkLst>
            <pc:docMk/>
            <pc:sldMk cId="1338810032" sldId="362"/>
            <ac:cxnSpMk id="68" creationId="{03B4C8EF-C802-42D2-88CD-E038029305DA}"/>
          </ac:cxnSpMkLst>
        </pc:cxnChg>
        <pc:cxnChg chg="add mod">
          <ac:chgData name="Lian, Xiang" userId="47f83840-acd0-4e40-8a3e-39a5ff6d6ced" providerId="ADAL" clId="{BE0E4E9F-7966-4212-826C-FC5339A08318}" dt="2025-08-25T02:55:48.800" v="1827" actId="164"/>
          <ac:cxnSpMkLst>
            <pc:docMk/>
            <pc:sldMk cId="1338810032" sldId="362"/>
            <ac:cxnSpMk id="69" creationId="{B4F4100E-BD2E-4D34-8A10-B7B255922C2A}"/>
          </ac:cxnSpMkLst>
        </pc:cxnChg>
      </pc:sldChg>
      <pc:sldChg chg="ord">
        <pc:chgData name="Lian, Xiang" userId="47f83840-acd0-4e40-8a3e-39a5ff6d6ced" providerId="ADAL" clId="{BE0E4E9F-7966-4212-826C-FC5339A08318}" dt="2025-08-25T03:54:05.905" v="2385"/>
        <pc:sldMkLst>
          <pc:docMk/>
          <pc:sldMk cId="2322674615" sldId="363"/>
        </pc:sldMkLst>
      </pc:sldChg>
      <pc:sldChg chg="modSp mod">
        <pc:chgData name="Lian, Xiang" userId="47f83840-acd0-4e40-8a3e-39a5ff6d6ced" providerId="ADAL" clId="{BE0E4E9F-7966-4212-826C-FC5339A08318}" dt="2025-08-24T02:21:31.066" v="42" actId="255"/>
        <pc:sldMkLst>
          <pc:docMk/>
          <pc:sldMk cId="817659405" sldId="432"/>
        </pc:sldMkLst>
        <pc:spChg chg="mod">
          <ac:chgData name="Lian, Xiang" userId="47f83840-acd0-4e40-8a3e-39a5ff6d6ced" providerId="ADAL" clId="{BE0E4E9F-7966-4212-826C-FC5339A08318}" dt="2025-08-24T02:21:31.066" v="42" actId="255"/>
          <ac:spMkLst>
            <pc:docMk/>
            <pc:sldMk cId="817659405" sldId="432"/>
            <ac:spMk id="8194" creationId="{00000000-0000-0000-0000-000000000000}"/>
          </ac:spMkLst>
        </pc:spChg>
      </pc:sldChg>
      <pc:sldChg chg="modSp mod">
        <pc:chgData name="Lian, Xiang" userId="47f83840-acd0-4e40-8a3e-39a5ff6d6ced" providerId="ADAL" clId="{BE0E4E9F-7966-4212-826C-FC5339A08318}" dt="2025-08-24T02:21:21.364" v="41" actId="403"/>
        <pc:sldMkLst>
          <pc:docMk/>
          <pc:sldMk cId="3970798931" sldId="433"/>
        </pc:sldMkLst>
        <pc:spChg chg="mod">
          <ac:chgData name="Lian, Xiang" userId="47f83840-acd0-4e40-8a3e-39a5ff6d6ced" providerId="ADAL" clId="{BE0E4E9F-7966-4212-826C-FC5339A08318}" dt="2025-08-24T02:21:21.364" v="41" actId="403"/>
          <ac:spMkLst>
            <pc:docMk/>
            <pc:sldMk cId="3970798931" sldId="433"/>
            <ac:spMk id="8194" creationId="{00000000-0000-0000-0000-000000000000}"/>
          </ac:spMkLst>
        </pc:spChg>
      </pc:sldChg>
      <pc:sldChg chg="modSp mod">
        <pc:chgData name="Lian, Xiang" userId="47f83840-acd0-4e40-8a3e-39a5ff6d6ced" providerId="ADAL" clId="{BE0E4E9F-7966-4212-826C-FC5339A08318}" dt="2025-08-24T02:21:16.993" v="40" actId="403"/>
        <pc:sldMkLst>
          <pc:docMk/>
          <pc:sldMk cId="1935893300" sldId="434"/>
        </pc:sldMkLst>
        <pc:spChg chg="mod">
          <ac:chgData name="Lian, Xiang" userId="47f83840-acd0-4e40-8a3e-39a5ff6d6ced" providerId="ADAL" clId="{BE0E4E9F-7966-4212-826C-FC5339A08318}" dt="2025-08-24T02:21:16.993" v="40" actId="403"/>
          <ac:spMkLst>
            <pc:docMk/>
            <pc:sldMk cId="1935893300" sldId="434"/>
            <ac:spMk id="8194" creationId="{00000000-0000-0000-0000-000000000000}"/>
          </ac:spMkLst>
        </pc:spChg>
      </pc:sldChg>
      <pc:sldChg chg="modSp add mod">
        <pc:chgData name="Lian, Xiang" userId="47f83840-acd0-4e40-8a3e-39a5ff6d6ced" providerId="ADAL" clId="{BE0E4E9F-7966-4212-826C-FC5339A08318}" dt="2025-08-24T21:38:34.403" v="673" actId="403"/>
        <pc:sldMkLst>
          <pc:docMk/>
          <pc:sldMk cId="385024626" sldId="436"/>
        </pc:sldMkLst>
        <pc:spChg chg="mod">
          <ac:chgData name="Lian, Xiang" userId="47f83840-acd0-4e40-8a3e-39a5ff6d6ced" providerId="ADAL" clId="{BE0E4E9F-7966-4212-826C-FC5339A08318}" dt="2025-08-24T21:38:31.578" v="672" actId="403"/>
          <ac:spMkLst>
            <pc:docMk/>
            <pc:sldMk cId="385024626" sldId="436"/>
            <ac:spMk id="8194" creationId="{00000000-0000-0000-0000-000000000000}"/>
          </ac:spMkLst>
        </pc:spChg>
        <pc:spChg chg="mod">
          <ac:chgData name="Lian, Xiang" userId="47f83840-acd0-4e40-8a3e-39a5ff6d6ced" providerId="ADAL" clId="{BE0E4E9F-7966-4212-826C-FC5339A08318}" dt="2025-08-24T21:38:34.403" v="673" actId="403"/>
          <ac:spMkLst>
            <pc:docMk/>
            <pc:sldMk cId="385024626" sldId="436"/>
            <ac:spMk id="12291" creationId="{00000000-0000-0000-0000-000000000000}"/>
          </ac:spMkLst>
        </pc:spChg>
      </pc:sldChg>
      <pc:sldChg chg="modSp mod">
        <pc:chgData name="Lian, Xiang" userId="47f83840-acd0-4e40-8a3e-39a5ff6d6ced" providerId="ADAL" clId="{BE0E4E9F-7966-4212-826C-FC5339A08318}" dt="2025-08-24T02:21:48.751" v="44" actId="255"/>
        <pc:sldMkLst>
          <pc:docMk/>
          <pc:sldMk cId="413574530" sldId="437"/>
        </pc:sldMkLst>
        <pc:spChg chg="mod">
          <ac:chgData name="Lian, Xiang" userId="47f83840-acd0-4e40-8a3e-39a5ff6d6ced" providerId="ADAL" clId="{BE0E4E9F-7966-4212-826C-FC5339A08318}" dt="2025-08-24T02:21:48.751" v="44" actId="255"/>
          <ac:spMkLst>
            <pc:docMk/>
            <pc:sldMk cId="413574530" sldId="437"/>
            <ac:spMk id="8194" creationId="{00000000-0000-0000-0000-000000000000}"/>
          </ac:spMkLst>
        </pc:spChg>
      </pc:sldChg>
      <pc:sldChg chg="modSp mod">
        <pc:chgData name="Lian, Xiang" userId="47f83840-acd0-4e40-8a3e-39a5ff6d6ced" providerId="ADAL" clId="{BE0E4E9F-7966-4212-826C-FC5339A08318}" dt="2025-08-24T02:21:39.747" v="43" actId="255"/>
        <pc:sldMkLst>
          <pc:docMk/>
          <pc:sldMk cId="1581057386" sldId="438"/>
        </pc:sldMkLst>
        <pc:spChg chg="mod">
          <ac:chgData name="Lian, Xiang" userId="47f83840-acd0-4e40-8a3e-39a5ff6d6ced" providerId="ADAL" clId="{BE0E4E9F-7966-4212-826C-FC5339A08318}" dt="2025-08-24T02:21:39.747" v="43" actId="255"/>
          <ac:spMkLst>
            <pc:docMk/>
            <pc:sldMk cId="1581057386" sldId="438"/>
            <ac:spMk id="8194" creationId="{00000000-0000-0000-0000-000000000000}"/>
          </ac:spMkLst>
        </pc:spChg>
      </pc:sldChg>
      <pc:sldChg chg="modSp mod">
        <pc:chgData name="Lian, Xiang" userId="47f83840-acd0-4e40-8a3e-39a5ff6d6ced" providerId="ADAL" clId="{BE0E4E9F-7966-4212-826C-FC5339A08318}" dt="2025-08-24T02:21:11.548" v="39" actId="403"/>
        <pc:sldMkLst>
          <pc:docMk/>
          <pc:sldMk cId="634692243" sldId="439"/>
        </pc:sldMkLst>
        <pc:spChg chg="mod">
          <ac:chgData name="Lian, Xiang" userId="47f83840-acd0-4e40-8a3e-39a5ff6d6ced" providerId="ADAL" clId="{BE0E4E9F-7966-4212-826C-FC5339A08318}" dt="2025-08-24T02:21:11.548" v="39" actId="403"/>
          <ac:spMkLst>
            <pc:docMk/>
            <pc:sldMk cId="634692243" sldId="439"/>
            <ac:spMk id="5122" creationId="{00000000-0000-0000-0000-000000000000}"/>
          </ac:spMkLst>
        </pc:spChg>
      </pc:sldChg>
      <pc:sldChg chg="modSp mod">
        <pc:chgData name="Lian, Xiang" userId="47f83840-acd0-4e40-8a3e-39a5ff6d6ced" providerId="ADAL" clId="{BE0E4E9F-7966-4212-826C-FC5339A08318}" dt="2025-08-24T02:21:03.589" v="38" actId="403"/>
        <pc:sldMkLst>
          <pc:docMk/>
          <pc:sldMk cId="4132527129" sldId="440"/>
        </pc:sldMkLst>
        <pc:spChg chg="mod">
          <ac:chgData name="Lian, Xiang" userId="47f83840-acd0-4e40-8a3e-39a5ff6d6ced" providerId="ADAL" clId="{BE0E4E9F-7966-4212-826C-FC5339A08318}" dt="2025-08-24T02:21:03.589" v="38" actId="403"/>
          <ac:spMkLst>
            <pc:docMk/>
            <pc:sldMk cId="4132527129" sldId="440"/>
            <ac:spMk id="6146" creationId="{00000000-0000-0000-0000-000000000000}"/>
          </ac:spMkLst>
        </pc:spChg>
      </pc:sldChg>
      <pc:sldChg chg="modSp mod">
        <pc:chgData name="Lian, Xiang" userId="47f83840-acd0-4e40-8a3e-39a5ff6d6ced" providerId="ADAL" clId="{BE0E4E9F-7966-4212-826C-FC5339A08318}" dt="2025-08-24T02:20:57.255" v="37" actId="403"/>
        <pc:sldMkLst>
          <pc:docMk/>
          <pc:sldMk cId="1193449945" sldId="441"/>
        </pc:sldMkLst>
        <pc:spChg chg="mod">
          <ac:chgData name="Lian, Xiang" userId="47f83840-acd0-4e40-8a3e-39a5ff6d6ced" providerId="ADAL" clId="{BE0E4E9F-7966-4212-826C-FC5339A08318}" dt="2025-08-24T02:20:57.255" v="37" actId="403"/>
          <ac:spMkLst>
            <pc:docMk/>
            <pc:sldMk cId="1193449945" sldId="441"/>
            <ac:spMk id="7170" creationId="{00000000-0000-0000-0000-000000000000}"/>
          </ac:spMkLst>
        </pc:spChg>
      </pc:sldChg>
      <pc:sldChg chg="modSp mod">
        <pc:chgData name="Lian, Xiang" userId="47f83840-acd0-4e40-8a3e-39a5ff6d6ced" providerId="ADAL" clId="{BE0E4E9F-7966-4212-826C-FC5339A08318}" dt="2025-08-24T02:20:49.775" v="36" actId="403"/>
        <pc:sldMkLst>
          <pc:docMk/>
          <pc:sldMk cId="3493319523" sldId="442"/>
        </pc:sldMkLst>
        <pc:spChg chg="mod">
          <ac:chgData name="Lian, Xiang" userId="47f83840-acd0-4e40-8a3e-39a5ff6d6ced" providerId="ADAL" clId="{BE0E4E9F-7966-4212-826C-FC5339A08318}" dt="2025-08-24T02:20:49.775" v="36" actId="403"/>
          <ac:spMkLst>
            <pc:docMk/>
            <pc:sldMk cId="3493319523" sldId="442"/>
            <ac:spMk id="8194" creationId="{00000000-0000-0000-0000-000000000000}"/>
          </ac:spMkLst>
        </pc:spChg>
      </pc:sldChg>
      <pc:sldChg chg="modSp mod">
        <pc:chgData name="Lian, Xiang" userId="47f83840-acd0-4e40-8a3e-39a5ff6d6ced" providerId="ADAL" clId="{BE0E4E9F-7966-4212-826C-FC5339A08318}" dt="2025-08-24T02:20:42.954" v="35" actId="403"/>
        <pc:sldMkLst>
          <pc:docMk/>
          <pc:sldMk cId="1668673304" sldId="443"/>
        </pc:sldMkLst>
        <pc:spChg chg="mod">
          <ac:chgData name="Lian, Xiang" userId="47f83840-acd0-4e40-8a3e-39a5ff6d6ced" providerId="ADAL" clId="{BE0E4E9F-7966-4212-826C-FC5339A08318}" dt="2025-08-24T02:20:42.954" v="35" actId="403"/>
          <ac:spMkLst>
            <pc:docMk/>
            <pc:sldMk cId="1668673304" sldId="443"/>
            <ac:spMk id="9218" creationId="{00000000-0000-0000-0000-000000000000}"/>
          </ac:spMkLst>
        </pc:spChg>
      </pc:sldChg>
      <pc:sldChg chg="modSp mod">
        <pc:chgData name="Lian, Xiang" userId="47f83840-acd0-4e40-8a3e-39a5ff6d6ced" providerId="ADAL" clId="{BE0E4E9F-7966-4212-826C-FC5339A08318}" dt="2025-08-24T02:20:37.423" v="34" actId="403"/>
        <pc:sldMkLst>
          <pc:docMk/>
          <pc:sldMk cId="2257269201" sldId="444"/>
        </pc:sldMkLst>
        <pc:spChg chg="mod">
          <ac:chgData name="Lian, Xiang" userId="47f83840-acd0-4e40-8a3e-39a5ff6d6ced" providerId="ADAL" clId="{BE0E4E9F-7966-4212-826C-FC5339A08318}" dt="2025-08-24T02:20:37.423" v="34" actId="403"/>
          <ac:spMkLst>
            <pc:docMk/>
            <pc:sldMk cId="2257269201" sldId="444"/>
            <ac:spMk id="10242" creationId="{00000000-0000-0000-0000-000000000000}"/>
          </ac:spMkLst>
        </pc:spChg>
      </pc:sldChg>
      <pc:sldChg chg="modSp mod">
        <pc:chgData name="Lian, Xiang" userId="47f83840-acd0-4e40-8a3e-39a5ff6d6ced" providerId="ADAL" clId="{BE0E4E9F-7966-4212-826C-FC5339A08318}" dt="2025-08-24T02:20:31.873" v="33" actId="403"/>
        <pc:sldMkLst>
          <pc:docMk/>
          <pc:sldMk cId="3740447910" sldId="445"/>
        </pc:sldMkLst>
        <pc:spChg chg="mod">
          <ac:chgData name="Lian, Xiang" userId="47f83840-acd0-4e40-8a3e-39a5ff6d6ced" providerId="ADAL" clId="{BE0E4E9F-7966-4212-826C-FC5339A08318}" dt="2025-08-24T02:20:31.873" v="33" actId="403"/>
          <ac:spMkLst>
            <pc:docMk/>
            <pc:sldMk cId="3740447910" sldId="445"/>
            <ac:spMk id="11266" creationId="{00000000-0000-0000-0000-000000000000}"/>
          </ac:spMkLst>
        </pc:spChg>
      </pc:sldChg>
      <pc:sldChg chg="modSp add mod setBg">
        <pc:chgData name="Lian, Xiang" userId="47f83840-acd0-4e40-8a3e-39a5ff6d6ced" providerId="ADAL" clId="{BE0E4E9F-7966-4212-826C-FC5339A08318}" dt="2025-08-24T20:59:53.779" v="509" actId="403"/>
        <pc:sldMkLst>
          <pc:docMk/>
          <pc:sldMk cId="1725798649" sldId="447"/>
        </pc:sldMkLst>
        <pc:spChg chg="mod">
          <ac:chgData name="Lian, Xiang" userId="47f83840-acd0-4e40-8a3e-39a5ff6d6ced" providerId="ADAL" clId="{BE0E4E9F-7966-4212-826C-FC5339A08318}" dt="2025-08-24T20:59:53.779" v="509" actId="403"/>
          <ac:spMkLst>
            <pc:docMk/>
            <pc:sldMk cId="1725798649" sldId="447"/>
            <ac:spMk id="8194" creationId="{00000000-0000-0000-0000-000000000000}"/>
          </ac:spMkLst>
        </pc:spChg>
      </pc:sldChg>
      <pc:sldChg chg="modSp mod modNotesTx">
        <pc:chgData name="Lian, Xiang" userId="47f83840-acd0-4e40-8a3e-39a5ff6d6ced" providerId="ADAL" clId="{BE0E4E9F-7966-4212-826C-FC5339A08318}" dt="2025-08-25T02:26:17.002" v="1107" actId="20577"/>
        <pc:sldMkLst>
          <pc:docMk/>
          <pc:sldMk cId="406600856" sldId="451"/>
        </pc:sldMkLst>
        <pc:spChg chg="mod">
          <ac:chgData name="Lian, Xiang" userId="47f83840-acd0-4e40-8a3e-39a5ff6d6ced" providerId="ADAL" clId="{BE0E4E9F-7966-4212-826C-FC5339A08318}" dt="2025-08-25T02:26:17.002" v="1107" actId="20577"/>
          <ac:spMkLst>
            <pc:docMk/>
            <pc:sldMk cId="406600856" sldId="451"/>
            <ac:spMk id="12291" creationId="{00000000-0000-0000-0000-000000000000}"/>
          </ac:spMkLst>
        </pc:spChg>
      </pc:sldChg>
      <pc:sldChg chg="modSp add mod">
        <pc:chgData name="Lian, Xiang" userId="47f83840-acd0-4e40-8a3e-39a5ff6d6ced" providerId="ADAL" clId="{BE0E4E9F-7966-4212-826C-FC5339A08318}" dt="2025-08-24T20:40:09.011" v="47" actId="403"/>
        <pc:sldMkLst>
          <pc:docMk/>
          <pc:sldMk cId="3486551599" sldId="452"/>
        </pc:sldMkLst>
        <pc:spChg chg="mod">
          <ac:chgData name="Lian, Xiang" userId="47f83840-acd0-4e40-8a3e-39a5ff6d6ced" providerId="ADAL" clId="{BE0E4E9F-7966-4212-826C-FC5339A08318}" dt="2025-08-24T20:40:09.011" v="47" actId="403"/>
          <ac:spMkLst>
            <pc:docMk/>
            <pc:sldMk cId="3486551599" sldId="452"/>
            <ac:spMk id="8194" creationId="{00000000-0000-0000-0000-000000000000}"/>
          </ac:spMkLst>
        </pc:spChg>
      </pc:sldChg>
      <pc:sldChg chg="modSp add mod">
        <pc:chgData name="Lian, Xiang" userId="47f83840-acd0-4e40-8a3e-39a5ff6d6ced" providerId="ADAL" clId="{BE0E4E9F-7966-4212-826C-FC5339A08318}" dt="2025-08-24T20:58:59.376" v="507" actId="1076"/>
        <pc:sldMkLst>
          <pc:docMk/>
          <pc:sldMk cId="3081433558" sldId="453"/>
        </pc:sldMkLst>
        <pc:spChg chg="mod">
          <ac:chgData name="Lian, Xiang" userId="47f83840-acd0-4e40-8a3e-39a5ff6d6ced" providerId="ADAL" clId="{BE0E4E9F-7966-4212-826C-FC5339A08318}" dt="2025-08-24T20:58:45.310" v="505" actId="403"/>
          <ac:spMkLst>
            <pc:docMk/>
            <pc:sldMk cId="3081433558" sldId="453"/>
            <ac:spMk id="8194" creationId="{00000000-0000-0000-0000-000000000000}"/>
          </ac:spMkLst>
        </pc:spChg>
        <pc:spChg chg="mod">
          <ac:chgData name="Lian, Xiang" userId="47f83840-acd0-4e40-8a3e-39a5ff6d6ced" providerId="ADAL" clId="{BE0E4E9F-7966-4212-826C-FC5339A08318}" dt="2025-08-24T20:58:59.376" v="507" actId="1076"/>
          <ac:spMkLst>
            <pc:docMk/>
            <pc:sldMk cId="3081433558" sldId="453"/>
            <ac:spMk id="12291" creationId="{00000000-0000-0000-0000-000000000000}"/>
          </ac:spMkLst>
        </pc:spChg>
      </pc:sldChg>
      <pc:sldChg chg="modSp add mod">
        <pc:chgData name="Lian, Xiang" userId="47f83840-acd0-4e40-8a3e-39a5ff6d6ced" providerId="ADAL" clId="{BE0E4E9F-7966-4212-826C-FC5339A08318}" dt="2025-08-24T21:05:43.231" v="527" actId="27636"/>
        <pc:sldMkLst>
          <pc:docMk/>
          <pc:sldMk cId="1511356557" sldId="455"/>
        </pc:sldMkLst>
        <pc:spChg chg="mod">
          <ac:chgData name="Lian, Xiang" userId="47f83840-acd0-4e40-8a3e-39a5ff6d6ced" providerId="ADAL" clId="{BE0E4E9F-7966-4212-826C-FC5339A08318}" dt="2025-08-24T21:04:50.623" v="513" actId="403"/>
          <ac:spMkLst>
            <pc:docMk/>
            <pc:sldMk cId="1511356557" sldId="455"/>
            <ac:spMk id="8194" creationId="{00000000-0000-0000-0000-000000000000}"/>
          </ac:spMkLst>
        </pc:spChg>
        <pc:spChg chg="mod">
          <ac:chgData name="Lian, Xiang" userId="47f83840-acd0-4e40-8a3e-39a5ff6d6ced" providerId="ADAL" clId="{BE0E4E9F-7966-4212-826C-FC5339A08318}" dt="2025-08-24T21:05:43.231" v="527" actId="27636"/>
          <ac:spMkLst>
            <pc:docMk/>
            <pc:sldMk cId="1511356557" sldId="455"/>
            <ac:spMk id="12291" creationId="{00000000-0000-0000-0000-000000000000}"/>
          </ac:spMkLst>
        </pc:spChg>
      </pc:sldChg>
      <pc:sldChg chg="modSp add mod">
        <pc:chgData name="Lian, Xiang" userId="47f83840-acd0-4e40-8a3e-39a5ff6d6ced" providerId="ADAL" clId="{BE0E4E9F-7966-4212-826C-FC5339A08318}" dt="2025-08-24T20:53:16.807" v="482" actId="1076"/>
        <pc:sldMkLst>
          <pc:docMk/>
          <pc:sldMk cId="3487080978" sldId="457"/>
        </pc:sldMkLst>
        <pc:spChg chg="mod">
          <ac:chgData name="Lian, Xiang" userId="47f83840-acd0-4e40-8a3e-39a5ff6d6ced" providerId="ADAL" clId="{BE0E4E9F-7966-4212-826C-FC5339A08318}" dt="2025-08-24T20:42:48.078" v="120" actId="403"/>
          <ac:spMkLst>
            <pc:docMk/>
            <pc:sldMk cId="3487080978" sldId="457"/>
            <ac:spMk id="8194" creationId="{00000000-0000-0000-0000-000000000000}"/>
          </ac:spMkLst>
        </pc:spChg>
        <pc:spChg chg="mod">
          <ac:chgData name="Lian, Xiang" userId="47f83840-acd0-4e40-8a3e-39a5ff6d6ced" providerId="ADAL" clId="{BE0E4E9F-7966-4212-826C-FC5339A08318}" dt="2025-08-24T20:53:16.807" v="482" actId="1076"/>
          <ac:spMkLst>
            <pc:docMk/>
            <pc:sldMk cId="3487080978" sldId="457"/>
            <ac:spMk id="12291" creationId="{00000000-0000-0000-0000-000000000000}"/>
          </ac:spMkLst>
        </pc:spChg>
      </pc:sldChg>
      <pc:sldChg chg="modSp add mod">
        <pc:chgData name="Lian, Xiang" userId="47f83840-acd0-4e40-8a3e-39a5ff6d6ced" providerId="ADAL" clId="{BE0E4E9F-7966-4212-826C-FC5339A08318}" dt="2025-08-24T20:55:57.075" v="495" actId="1076"/>
        <pc:sldMkLst>
          <pc:docMk/>
          <pc:sldMk cId="2276301826" sldId="458"/>
        </pc:sldMkLst>
        <pc:spChg chg="mod">
          <ac:chgData name="Lian, Xiang" userId="47f83840-acd0-4e40-8a3e-39a5ff6d6ced" providerId="ADAL" clId="{BE0E4E9F-7966-4212-826C-FC5339A08318}" dt="2025-08-24T20:54:17.331" v="487" actId="403"/>
          <ac:spMkLst>
            <pc:docMk/>
            <pc:sldMk cId="2276301826" sldId="458"/>
            <ac:spMk id="8194" creationId="{00000000-0000-0000-0000-000000000000}"/>
          </ac:spMkLst>
        </pc:spChg>
        <pc:spChg chg="mod">
          <ac:chgData name="Lian, Xiang" userId="47f83840-acd0-4e40-8a3e-39a5ff6d6ced" providerId="ADAL" clId="{BE0E4E9F-7966-4212-826C-FC5339A08318}" dt="2025-08-24T20:55:57.075" v="495" actId="1076"/>
          <ac:spMkLst>
            <pc:docMk/>
            <pc:sldMk cId="2276301826" sldId="458"/>
            <ac:spMk id="12291" creationId="{00000000-0000-0000-0000-000000000000}"/>
          </ac:spMkLst>
        </pc:spChg>
      </pc:sldChg>
      <pc:sldChg chg="delSp modSp add mod delAnim">
        <pc:chgData name="Lian, Xiang" userId="47f83840-acd0-4e40-8a3e-39a5ff6d6ced" providerId="ADAL" clId="{BE0E4E9F-7966-4212-826C-FC5339A08318}" dt="2025-08-24T20:57:28.732" v="503" actId="478"/>
        <pc:sldMkLst>
          <pc:docMk/>
          <pc:sldMk cId="1979568734" sldId="460"/>
        </pc:sldMkLst>
        <pc:spChg chg="mod">
          <ac:chgData name="Lian, Xiang" userId="47f83840-acd0-4e40-8a3e-39a5ff6d6ced" providerId="ADAL" clId="{BE0E4E9F-7966-4212-826C-FC5339A08318}" dt="2025-08-24T20:56:51.449" v="497" actId="403"/>
          <ac:spMkLst>
            <pc:docMk/>
            <pc:sldMk cId="1979568734" sldId="460"/>
            <ac:spMk id="8194" creationId="{00000000-0000-0000-0000-000000000000}"/>
          </ac:spMkLst>
        </pc:spChg>
        <pc:spChg chg="mod">
          <ac:chgData name="Lian, Xiang" userId="47f83840-acd0-4e40-8a3e-39a5ff6d6ced" providerId="ADAL" clId="{BE0E4E9F-7966-4212-826C-FC5339A08318}" dt="2025-08-24T20:57:16.602" v="502" actId="1036"/>
          <ac:spMkLst>
            <pc:docMk/>
            <pc:sldMk cId="1979568734" sldId="460"/>
            <ac:spMk id="12291" creationId="{00000000-0000-0000-0000-000000000000}"/>
          </ac:spMkLst>
        </pc:spChg>
        <pc:picChg chg="del">
          <ac:chgData name="Lian, Xiang" userId="47f83840-acd0-4e40-8a3e-39a5ff6d6ced" providerId="ADAL" clId="{BE0E4E9F-7966-4212-826C-FC5339A08318}" dt="2025-08-24T20:57:28.732" v="503" actId="478"/>
          <ac:picMkLst>
            <pc:docMk/>
            <pc:sldMk cId="1979568734" sldId="460"/>
            <ac:picMk id="3" creationId="{CDE7EAA1-B4E2-4743-86D0-B7D3DC7B9C55}"/>
          </ac:picMkLst>
        </pc:picChg>
      </pc:sldChg>
      <pc:sldChg chg="modSp add mod">
        <pc:chgData name="Lian, Xiang" userId="47f83840-acd0-4e40-8a3e-39a5ff6d6ced" providerId="ADAL" clId="{BE0E4E9F-7966-4212-826C-FC5339A08318}" dt="2025-08-24T20:55:11.459" v="492" actId="1076"/>
        <pc:sldMkLst>
          <pc:docMk/>
          <pc:sldMk cId="942158366" sldId="461"/>
        </pc:sldMkLst>
        <pc:spChg chg="mod">
          <ac:chgData name="Lian, Xiang" userId="47f83840-acd0-4e40-8a3e-39a5ff6d6ced" providerId="ADAL" clId="{BE0E4E9F-7966-4212-826C-FC5339A08318}" dt="2025-08-24T20:55:00.621" v="490" actId="403"/>
          <ac:spMkLst>
            <pc:docMk/>
            <pc:sldMk cId="942158366" sldId="461"/>
            <ac:spMk id="8194" creationId="{00000000-0000-0000-0000-000000000000}"/>
          </ac:spMkLst>
        </pc:spChg>
        <pc:spChg chg="mod">
          <ac:chgData name="Lian, Xiang" userId="47f83840-acd0-4e40-8a3e-39a5ff6d6ced" providerId="ADAL" clId="{BE0E4E9F-7966-4212-826C-FC5339A08318}" dt="2025-08-24T20:55:11.459" v="492" actId="1076"/>
          <ac:spMkLst>
            <pc:docMk/>
            <pc:sldMk cId="942158366" sldId="461"/>
            <ac:spMk id="12291" creationId="{00000000-0000-0000-0000-000000000000}"/>
          </ac:spMkLst>
        </pc:spChg>
      </pc:sldChg>
      <pc:sldChg chg="modSp add mod">
        <pc:chgData name="Lian, Xiang" userId="47f83840-acd0-4e40-8a3e-39a5ff6d6ced" providerId="ADAL" clId="{BE0E4E9F-7966-4212-826C-FC5339A08318}" dt="2025-08-24T20:59:59.404" v="510" actId="403"/>
        <pc:sldMkLst>
          <pc:docMk/>
          <pc:sldMk cId="3587569232" sldId="462"/>
        </pc:sldMkLst>
        <pc:spChg chg="mod">
          <ac:chgData name="Lian, Xiang" userId="47f83840-acd0-4e40-8a3e-39a5ff6d6ced" providerId="ADAL" clId="{BE0E4E9F-7966-4212-826C-FC5339A08318}" dt="2025-08-24T20:59:59.404" v="510" actId="403"/>
          <ac:spMkLst>
            <pc:docMk/>
            <pc:sldMk cId="3587569232" sldId="462"/>
            <ac:spMk id="8194" creationId="{00000000-0000-0000-0000-000000000000}"/>
          </ac:spMkLst>
        </pc:spChg>
      </pc:sldChg>
      <pc:sldChg chg="modSp add mod">
        <pc:chgData name="Lian, Xiang" userId="47f83840-acd0-4e40-8a3e-39a5ff6d6ced" providerId="ADAL" clId="{BE0E4E9F-7966-4212-826C-FC5339A08318}" dt="2025-08-24T20:53:43.282" v="485" actId="403"/>
        <pc:sldMkLst>
          <pc:docMk/>
          <pc:sldMk cId="3390098151" sldId="466"/>
        </pc:sldMkLst>
        <pc:spChg chg="mod">
          <ac:chgData name="Lian, Xiang" userId="47f83840-acd0-4e40-8a3e-39a5ff6d6ced" providerId="ADAL" clId="{BE0E4E9F-7966-4212-826C-FC5339A08318}" dt="2025-08-24T20:40:58.525" v="49" actId="403"/>
          <ac:spMkLst>
            <pc:docMk/>
            <pc:sldMk cId="3390098151" sldId="466"/>
            <ac:spMk id="2" creationId="{00000000-0000-0000-0000-000000000000}"/>
          </ac:spMkLst>
        </pc:spChg>
        <pc:spChg chg="mod">
          <ac:chgData name="Lian, Xiang" userId="47f83840-acd0-4e40-8a3e-39a5ff6d6ced" providerId="ADAL" clId="{BE0E4E9F-7966-4212-826C-FC5339A08318}" dt="2025-08-24T20:53:43.282" v="485" actId="403"/>
          <ac:spMkLst>
            <pc:docMk/>
            <pc:sldMk cId="3390098151" sldId="466"/>
            <ac:spMk id="3" creationId="{00000000-0000-0000-0000-000000000000}"/>
          </ac:spMkLst>
        </pc:spChg>
      </pc:sldChg>
      <pc:sldChg chg="modSp add mod">
        <pc:chgData name="Lian, Xiang" userId="47f83840-acd0-4e40-8a3e-39a5ff6d6ced" providerId="ADAL" clId="{BE0E4E9F-7966-4212-826C-FC5339A08318}" dt="2025-08-24T20:53:35.425" v="484" actId="1076"/>
        <pc:sldMkLst>
          <pc:docMk/>
          <pc:sldMk cId="1813624149" sldId="467"/>
        </pc:sldMkLst>
        <pc:spChg chg="mod">
          <ac:chgData name="Lian, Xiang" userId="47f83840-acd0-4e40-8a3e-39a5ff6d6ced" providerId="ADAL" clId="{BE0E4E9F-7966-4212-826C-FC5339A08318}" dt="2025-08-24T20:41:45.083" v="114" actId="57"/>
          <ac:spMkLst>
            <pc:docMk/>
            <pc:sldMk cId="1813624149" sldId="467"/>
            <ac:spMk id="8194" creationId="{00000000-0000-0000-0000-000000000000}"/>
          </ac:spMkLst>
        </pc:spChg>
        <pc:spChg chg="mod">
          <ac:chgData name="Lian, Xiang" userId="47f83840-acd0-4e40-8a3e-39a5ff6d6ced" providerId="ADAL" clId="{BE0E4E9F-7966-4212-826C-FC5339A08318}" dt="2025-08-24T20:53:35.425" v="484" actId="1076"/>
          <ac:spMkLst>
            <pc:docMk/>
            <pc:sldMk cId="1813624149" sldId="467"/>
            <ac:spMk id="12291" creationId="{00000000-0000-0000-0000-000000000000}"/>
          </ac:spMkLst>
        </pc:spChg>
      </pc:sldChg>
      <pc:sldChg chg="modSp add mod">
        <pc:chgData name="Lian, Xiang" userId="47f83840-acd0-4e40-8a3e-39a5ff6d6ced" providerId="ADAL" clId="{BE0E4E9F-7966-4212-826C-FC5339A08318}" dt="2025-08-24T20:42:26.062" v="118" actId="255"/>
        <pc:sldMkLst>
          <pc:docMk/>
          <pc:sldMk cId="3380819257" sldId="468"/>
        </pc:sldMkLst>
        <pc:spChg chg="mod">
          <ac:chgData name="Lian, Xiang" userId="47f83840-acd0-4e40-8a3e-39a5ff6d6ced" providerId="ADAL" clId="{BE0E4E9F-7966-4212-826C-FC5339A08318}" dt="2025-08-24T20:42:26.062" v="118" actId="255"/>
          <ac:spMkLst>
            <pc:docMk/>
            <pc:sldMk cId="3380819257" sldId="468"/>
            <ac:spMk id="8194" creationId="{00000000-0000-0000-0000-000000000000}"/>
          </ac:spMkLst>
        </pc:spChg>
      </pc:sldChg>
      <pc:sldChg chg="modSp add mod">
        <pc:chgData name="Lian, Xiang" userId="47f83840-acd0-4e40-8a3e-39a5ff6d6ced" providerId="ADAL" clId="{BE0E4E9F-7966-4212-826C-FC5339A08318}" dt="2025-08-24T20:46:43.561" v="427" actId="20577"/>
        <pc:sldMkLst>
          <pc:docMk/>
          <pc:sldMk cId="2740963319" sldId="469"/>
        </pc:sldMkLst>
        <pc:spChg chg="mod">
          <ac:chgData name="Lian, Xiang" userId="47f83840-acd0-4e40-8a3e-39a5ff6d6ced" providerId="ADAL" clId="{BE0E4E9F-7966-4212-826C-FC5339A08318}" dt="2025-08-24T20:43:58.509" v="164" actId="20577"/>
          <ac:spMkLst>
            <pc:docMk/>
            <pc:sldMk cId="2740963319" sldId="469"/>
            <ac:spMk id="4099" creationId="{00000000-0000-0000-0000-000000000000}"/>
          </ac:spMkLst>
        </pc:spChg>
        <pc:spChg chg="mod">
          <ac:chgData name="Lian, Xiang" userId="47f83840-acd0-4e40-8a3e-39a5ff6d6ced" providerId="ADAL" clId="{BE0E4E9F-7966-4212-826C-FC5339A08318}" dt="2025-08-24T20:46:43.561" v="427" actId="20577"/>
          <ac:spMkLst>
            <pc:docMk/>
            <pc:sldMk cId="2740963319" sldId="469"/>
            <ac:spMk id="4100" creationId="{00000000-0000-0000-0000-000000000000}"/>
          </ac:spMkLst>
        </pc:spChg>
      </pc:sldChg>
      <pc:sldChg chg="modSp add mod">
        <pc:chgData name="Lian, Xiang" userId="47f83840-acd0-4e40-8a3e-39a5ff6d6ced" providerId="ADAL" clId="{BE0E4E9F-7966-4212-826C-FC5339A08318}" dt="2025-08-24T20:51:54.105" v="477" actId="20577"/>
        <pc:sldMkLst>
          <pc:docMk/>
          <pc:sldMk cId="450874624" sldId="470"/>
        </pc:sldMkLst>
        <pc:spChg chg="mod">
          <ac:chgData name="Lian, Xiang" userId="47f83840-acd0-4e40-8a3e-39a5ff6d6ced" providerId="ADAL" clId="{BE0E4E9F-7966-4212-826C-FC5339A08318}" dt="2025-08-24T20:51:54.105" v="477" actId="20577"/>
          <ac:spMkLst>
            <pc:docMk/>
            <pc:sldMk cId="450874624" sldId="470"/>
            <ac:spMk id="4099" creationId="{00000000-0000-0000-0000-000000000000}"/>
          </ac:spMkLst>
        </pc:spChg>
        <pc:spChg chg="mod">
          <ac:chgData name="Lian, Xiang" userId="47f83840-acd0-4e40-8a3e-39a5ff6d6ced" providerId="ADAL" clId="{BE0E4E9F-7966-4212-826C-FC5339A08318}" dt="2025-08-24T20:51:38.781" v="467" actId="6549"/>
          <ac:spMkLst>
            <pc:docMk/>
            <pc:sldMk cId="450874624" sldId="470"/>
            <ac:spMk id="4100" creationId="{00000000-0000-0000-0000-000000000000}"/>
          </ac:spMkLst>
        </pc:spChg>
      </pc:sldChg>
      <pc:sldChg chg="modSp add mod">
        <pc:chgData name="Lian, Xiang" userId="47f83840-acd0-4e40-8a3e-39a5ff6d6ced" providerId="ADAL" clId="{BE0E4E9F-7966-4212-826C-FC5339A08318}" dt="2025-08-24T21:00:02.660" v="511" actId="403"/>
        <pc:sldMkLst>
          <pc:docMk/>
          <pc:sldMk cId="213245792" sldId="471"/>
        </pc:sldMkLst>
        <pc:spChg chg="mod">
          <ac:chgData name="Lian, Xiang" userId="47f83840-acd0-4e40-8a3e-39a5ff6d6ced" providerId="ADAL" clId="{BE0E4E9F-7966-4212-826C-FC5339A08318}" dt="2025-08-24T21:00:02.660" v="511" actId="403"/>
          <ac:spMkLst>
            <pc:docMk/>
            <pc:sldMk cId="213245792" sldId="471"/>
            <ac:spMk id="8194" creationId="{00000000-0000-0000-0000-000000000000}"/>
          </ac:spMkLst>
        </pc:spChg>
      </pc:sldChg>
      <pc:sldChg chg="modSp add mod">
        <pc:chgData name="Lian, Xiang" userId="47f83840-acd0-4e40-8a3e-39a5ff6d6ced" providerId="ADAL" clId="{BE0E4E9F-7966-4212-826C-FC5339A08318}" dt="2025-08-24T21:08:16.168" v="536" actId="403"/>
        <pc:sldMkLst>
          <pc:docMk/>
          <pc:sldMk cId="3578420962" sldId="474"/>
        </pc:sldMkLst>
        <pc:spChg chg="mod">
          <ac:chgData name="Lian, Xiang" userId="47f83840-acd0-4e40-8a3e-39a5ff6d6ced" providerId="ADAL" clId="{BE0E4E9F-7966-4212-826C-FC5339A08318}" dt="2025-08-24T21:08:16.168" v="536" actId="403"/>
          <ac:spMkLst>
            <pc:docMk/>
            <pc:sldMk cId="3578420962" sldId="474"/>
            <ac:spMk id="8194" creationId="{00000000-0000-0000-0000-000000000000}"/>
          </ac:spMkLst>
        </pc:spChg>
        <pc:spChg chg="mod">
          <ac:chgData name="Lian, Xiang" userId="47f83840-acd0-4e40-8a3e-39a5ff6d6ced" providerId="ADAL" clId="{BE0E4E9F-7966-4212-826C-FC5339A08318}" dt="2025-08-24T21:06:31.863" v="533" actId="403"/>
          <ac:spMkLst>
            <pc:docMk/>
            <pc:sldMk cId="3578420962" sldId="474"/>
            <ac:spMk id="12291" creationId="{00000000-0000-0000-0000-000000000000}"/>
          </ac:spMkLst>
        </pc:spChg>
      </pc:sldChg>
      <pc:sldChg chg="modSp add mod">
        <pc:chgData name="Lian, Xiang" userId="47f83840-acd0-4e40-8a3e-39a5ff6d6ced" providerId="ADAL" clId="{BE0E4E9F-7966-4212-826C-FC5339A08318}" dt="2025-08-24T21:08:23.448" v="537" actId="403"/>
        <pc:sldMkLst>
          <pc:docMk/>
          <pc:sldMk cId="1933213638" sldId="477"/>
        </pc:sldMkLst>
        <pc:spChg chg="mod">
          <ac:chgData name="Lian, Xiang" userId="47f83840-acd0-4e40-8a3e-39a5ff6d6ced" providerId="ADAL" clId="{BE0E4E9F-7966-4212-826C-FC5339A08318}" dt="2025-08-24T21:08:23.448" v="537" actId="403"/>
          <ac:spMkLst>
            <pc:docMk/>
            <pc:sldMk cId="1933213638" sldId="477"/>
            <ac:spMk id="4100" creationId="{00000000-0000-0000-0000-000000000000}"/>
          </ac:spMkLst>
        </pc:spChg>
        <pc:spChg chg="mod">
          <ac:chgData name="Lian, Xiang" userId="47f83840-acd0-4e40-8a3e-39a5ff6d6ced" providerId="ADAL" clId="{BE0E4E9F-7966-4212-826C-FC5339A08318}" dt="2025-08-24T21:08:00.439" v="535" actId="403"/>
          <ac:spMkLst>
            <pc:docMk/>
            <pc:sldMk cId="1933213638" sldId="477"/>
            <ac:spMk id="4101" creationId="{00000000-0000-0000-0000-000000000000}"/>
          </ac:spMkLst>
        </pc:spChg>
      </pc:sldChg>
      <pc:sldChg chg="modSp add mod">
        <pc:chgData name="Lian, Xiang" userId="47f83840-acd0-4e40-8a3e-39a5ff6d6ced" providerId="ADAL" clId="{BE0E4E9F-7966-4212-826C-FC5339A08318}" dt="2025-08-24T21:08:50.694" v="542" actId="1076"/>
        <pc:sldMkLst>
          <pc:docMk/>
          <pc:sldMk cId="3035906259" sldId="478"/>
        </pc:sldMkLst>
        <pc:spChg chg="mod">
          <ac:chgData name="Lian, Xiang" userId="47f83840-acd0-4e40-8a3e-39a5ff6d6ced" providerId="ADAL" clId="{BE0E4E9F-7966-4212-826C-FC5339A08318}" dt="2025-08-24T21:08:42.511" v="540" actId="403"/>
          <ac:spMkLst>
            <pc:docMk/>
            <pc:sldMk cId="3035906259" sldId="478"/>
            <ac:spMk id="8194" creationId="{00000000-0000-0000-0000-000000000000}"/>
          </ac:spMkLst>
        </pc:spChg>
        <pc:spChg chg="mod">
          <ac:chgData name="Lian, Xiang" userId="47f83840-acd0-4e40-8a3e-39a5ff6d6ced" providerId="ADAL" clId="{BE0E4E9F-7966-4212-826C-FC5339A08318}" dt="2025-08-24T21:08:50.694" v="542" actId="1076"/>
          <ac:spMkLst>
            <pc:docMk/>
            <pc:sldMk cId="3035906259" sldId="478"/>
            <ac:spMk id="8195" creationId="{00000000-0000-0000-0000-000000000000}"/>
          </ac:spMkLst>
        </pc:spChg>
      </pc:sldChg>
      <pc:sldChg chg="modSp add mod">
        <pc:chgData name="Lian, Xiang" userId="47f83840-acd0-4e40-8a3e-39a5ff6d6ced" providerId="ADAL" clId="{BE0E4E9F-7966-4212-826C-FC5339A08318}" dt="2025-08-24T21:09:16.497" v="546" actId="403"/>
        <pc:sldMkLst>
          <pc:docMk/>
          <pc:sldMk cId="1566527074" sldId="479"/>
        </pc:sldMkLst>
        <pc:spChg chg="mod">
          <ac:chgData name="Lian, Xiang" userId="47f83840-acd0-4e40-8a3e-39a5ff6d6ced" providerId="ADAL" clId="{BE0E4E9F-7966-4212-826C-FC5339A08318}" dt="2025-08-24T21:09:12.967" v="544" actId="403"/>
          <ac:spMkLst>
            <pc:docMk/>
            <pc:sldMk cId="1566527074" sldId="479"/>
            <ac:spMk id="38915" creationId="{00000000-0000-0000-0000-000000000000}"/>
          </ac:spMkLst>
        </pc:spChg>
        <pc:spChg chg="mod">
          <ac:chgData name="Lian, Xiang" userId="47f83840-acd0-4e40-8a3e-39a5ff6d6ced" providerId="ADAL" clId="{BE0E4E9F-7966-4212-826C-FC5339A08318}" dt="2025-08-24T21:09:16.497" v="546" actId="403"/>
          <ac:spMkLst>
            <pc:docMk/>
            <pc:sldMk cId="1566527074" sldId="479"/>
            <ac:spMk id="38916" creationId="{00000000-0000-0000-0000-000000000000}"/>
          </ac:spMkLst>
        </pc:spChg>
      </pc:sldChg>
      <pc:sldChg chg="modSp add mod">
        <pc:chgData name="Lian, Xiang" userId="47f83840-acd0-4e40-8a3e-39a5ff6d6ced" providerId="ADAL" clId="{BE0E4E9F-7966-4212-826C-FC5339A08318}" dt="2025-08-24T21:09:32.060" v="550" actId="403"/>
        <pc:sldMkLst>
          <pc:docMk/>
          <pc:sldMk cId="3182142752" sldId="480"/>
        </pc:sldMkLst>
        <pc:spChg chg="mod">
          <ac:chgData name="Lian, Xiang" userId="47f83840-acd0-4e40-8a3e-39a5ff6d6ced" providerId="ADAL" clId="{BE0E4E9F-7966-4212-826C-FC5339A08318}" dt="2025-08-24T21:09:28.530" v="548" actId="403"/>
          <ac:spMkLst>
            <pc:docMk/>
            <pc:sldMk cId="3182142752" sldId="480"/>
            <ac:spMk id="39939" creationId="{00000000-0000-0000-0000-000000000000}"/>
          </ac:spMkLst>
        </pc:spChg>
        <pc:spChg chg="mod">
          <ac:chgData name="Lian, Xiang" userId="47f83840-acd0-4e40-8a3e-39a5ff6d6ced" providerId="ADAL" clId="{BE0E4E9F-7966-4212-826C-FC5339A08318}" dt="2025-08-24T21:09:32.060" v="550" actId="403"/>
          <ac:spMkLst>
            <pc:docMk/>
            <pc:sldMk cId="3182142752" sldId="480"/>
            <ac:spMk id="39940" creationId="{00000000-0000-0000-0000-000000000000}"/>
          </ac:spMkLst>
        </pc:spChg>
      </pc:sldChg>
      <pc:sldChg chg="modSp add mod">
        <pc:chgData name="Lian, Xiang" userId="47f83840-acd0-4e40-8a3e-39a5ff6d6ced" providerId="ADAL" clId="{BE0E4E9F-7966-4212-826C-FC5339A08318}" dt="2025-08-24T21:08:27.770" v="538" actId="403"/>
        <pc:sldMkLst>
          <pc:docMk/>
          <pc:sldMk cId="3425211969" sldId="493"/>
        </pc:sldMkLst>
        <pc:spChg chg="mod">
          <ac:chgData name="Lian, Xiang" userId="47f83840-acd0-4e40-8a3e-39a5ff6d6ced" providerId="ADAL" clId="{BE0E4E9F-7966-4212-826C-FC5339A08318}" dt="2025-08-24T21:08:27.770" v="538" actId="403"/>
          <ac:spMkLst>
            <pc:docMk/>
            <pc:sldMk cId="3425211969" sldId="493"/>
            <ac:spMk id="2" creationId="{00000000-0000-0000-0000-000000000000}"/>
          </ac:spMkLst>
        </pc:spChg>
      </pc:sldChg>
      <pc:sldChg chg="modSp add mod">
        <pc:chgData name="Lian, Xiang" userId="47f83840-acd0-4e40-8a3e-39a5ff6d6ced" providerId="ADAL" clId="{BE0E4E9F-7966-4212-826C-FC5339A08318}" dt="2025-08-24T21:10:53.486" v="552" actId="403"/>
        <pc:sldMkLst>
          <pc:docMk/>
          <pc:sldMk cId="1326846611" sldId="495"/>
        </pc:sldMkLst>
        <pc:spChg chg="mod">
          <ac:chgData name="Lian, Xiang" userId="47f83840-acd0-4e40-8a3e-39a5ff6d6ced" providerId="ADAL" clId="{BE0E4E9F-7966-4212-826C-FC5339A08318}" dt="2025-08-24T21:10:53.486" v="552" actId="403"/>
          <ac:spMkLst>
            <pc:docMk/>
            <pc:sldMk cId="1326846611" sldId="495"/>
            <ac:spMk id="8194" creationId="{00000000-0000-0000-0000-000000000000}"/>
          </ac:spMkLst>
        </pc:spChg>
      </pc:sldChg>
      <pc:sldChg chg="modSp add mod">
        <pc:chgData name="Lian, Xiang" userId="47f83840-acd0-4e40-8a3e-39a5ff6d6ced" providerId="ADAL" clId="{BE0E4E9F-7966-4212-826C-FC5339A08318}" dt="2025-08-24T21:22:12.865" v="667" actId="14861"/>
        <pc:sldMkLst>
          <pc:docMk/>
          <pc:sldMk cId="476899366" sldId="496"/>
        </pc:sldMkLst>
        <pc:spChg chg="mod">
          <ac:chgData name="Lian, Xiang" userId="47f83840-acd0-4e40-8a3e-39a5ff6d6ced" providerId="ADAL" clId="{BE0E4E9F-7966-4212-826C-FC5339A08318}" dt="2025-08-24T21:21:49.440" v="659" actId="403"/>
          <ac:spMkLst>
            <pc:docMk/>
            <pc:sldMk cId="476899366" sldId="496"/>
            <ac:spMk id="8194" creationId="{00000000-0000-0000-0000-000000000000}"/>
          </ac:spMkLst>
        </pc:spChg>
        <pc:spChg chg="mod">
          <ac:chgData name="Lian, Xiang" userId="47f83840-acd0-4e40-8a3e-39a5ff6d6ced" providerId="ADAL" clId="{BE0E4E9F-7966-4212-826C-FC5339A08318}" dt="2025-08-24T21:21:55.531" v="661" actId="1076"/>
          <ac:spMkLst>
            <pc:docMk/>
            <pc:sldMk cId="476899366" sldId="496"/>
            <ac:spMk id="12291" creationId="{00000000-0000-0000-0000-000000000000}"/>
          </ac:spMkLst>
        </pc:spChg>
        <pc:picChg chg="mod">
          <ac:chgData name="Lian, Xiang" userId="47f83840-acd0-4e40-8a3e-39a5ff6d6ced" providerId="ADAL" clId="{BE0E4E9F-7966-4212-826C-FC5339A08318}" dt="2025-08-24T21:22:12.865" v="667" actId="14861"/>
          <ac:picMkLst>
            <pc:docMk/>
            <pc:sldMk cId="476899366" sldId="496"/>
            <ac:picMk id="3" creationId="{00000000-0000-0000-0000-000000000000}"/>
          </ac:picMkLst>
        </pc:picChg>
      </pc:sldChg>
      <pc:sldChg chg="modSp add mod">
        <pc:chgData name="Lian, Xiang" userId="47f83840-acd0-4e40-8a3e-39a5ff6d6ced" providerId="ADAL" clId="{BE0E4E9F-7966-4212-826C-FC5339A08318}" dt="2025-08-24T21:22:21.969" v="670" actId="403"/>
        <pc:sldMkLst>
          <pc:docMk/>
          <pc:sldMk cId="1251708562" sldId="497"/>
        </pc:sldMkLst>
        <pc:spChg chg="mod">
          <ac:chgData name="Lian, Xiang" userId="47f83840-acd0-4e40-8a3e-39a5ff6d6ced" providerId="ADAL" clId="{BE0E4E9F-7966-4212-826C-FC5339A08318}" dt="2025-08-24T21:22:18.869" v="668" actId="403"/>
          <ac:spMkLst>
            <pc:docMk/>
            <pc:sldMk cId="1251708562" sldId="497"/>
            <ac:spMk id="8194" creationId="{00000000-0000-0000-0000-000000000000}"/>
          </ac:spMkLst>
        </pc:spChg>
        <pc:spChg chg="mod">
          <ac:chgData name="Lian, Xiang" userId="47f83840-acd0-4e40-8a3e-39a5ff6d6ced" providerId="ADAL" clId="{BE0E4E9F-7966-4212-826C-FC5339A08318}" dt="2025-08-24T21:22:21.969" v="670" actId="403"/>
          <ac:spMkLst>
            <pc:docMk/>
            <pc:sldMk cId="1251708562" sldId="497"/>
            <ac:spMk id="12291" creationId="{00000000-0000-0000-0000-000000000000}"/>
          </ac:spMkLst>
        </pc:spChg>
      </pc:sldChg>
      <pc:sldChg chg="modSp add mod">
        <pc:chgData name="Lian, Xiang" userId="47f83840-acd0-4e40-8a3e-39a5ff6d6ced" providerId="ADAL" clId="{BE0E4E9F-7966-4212-826C-FC5339A08318}" dt="2025-08-24T21:14:05.682" v="593" actId="1036"/>
        <pc:sldMkLst>
          <pc:docMk/>
          <pc:sldMk cId="1772970742" sldId="500"/>
        </pc:sldMkLst>
        <pc:spChg chg="mod">
          <ac:chgData name="Lian, Xiang" userId="47f83840-acd0-4e40-8a3e-39a5ff6d6ced" providerId="ADAL" clId="{BE0E4E9F-7966-4212-826C-FC5339A08318}" dt="2025-08-24T21:11:43.005" v="554" actId="403"/>
          <ac:spMkLst>
            <pc:docMk/>
            <pc:sldMk cId="1772970742" sldId="500"/>
            <ac:spMk id="8194" creationId="{00000000-0000-0000-0000-000000000000}"/>
          </ac:spMkLst>
        </pc:spChg>
        <pc:spChg chg="mod">
          <ac:chgData name="Lian, Xiang" userId="47f83840-acd0-4e40-8a3e-39a5ff6d6ced" providerId="ADAL" clId="{BE0E4E9F-7966-4212-826C-FC5339A08318}" dt="2025-08-24T21:12:24.989" v="584" actId="404"/>
          <ac:spMkLst>
            <pc:docMk/>
            <pc:sldMk cId="1772970742" sldId="500"/>
            <ac:spMk id="12291" creationId="{00000000-0000-0000-0000-000000000000}"/>
          </ac:spMkLst>
        </pc:spChg>
        <pc:picChg chg="mod modCrop">
          <ac:chgData name="Lian, Xiang" userId="47f83840-acd0-4e40-8a3e-39a5ff6d6ced" providerId="ADAL" clId="{BE0E4E9F-7966-4212-826C-FC5339A08318}" dt="2025-08-24T21:14:05.682" v="593" actId="1036"/>
          <ac:picMkLst>
            <pc:docMk/>
            <pc:sldMk cId="1772970742" sldId="500"/>
            <ac:picMk id="3" creationId="{00000000-0000-0000-0000-000000000000}"/>
          </ac:picMkLst>
        </pc:picChg>
      </pc:sldChg>
      <pc:sldChg chg="modSp add mod">
        <pc:chgData name="Lian, Xiang" userId="47f83840-acd0-4e40-8a3e-39a5ff6d6ced" providerId="ADAL" clId="{BE0E4E9F-7966-4212-826C-FC5339A08318}" dt="2025-08-24T21:16:51.529" v="599" actId="1076"/>
        <pc:sldMkLst>
          <pc:docMk/>
          <pc:sldMk cId="1721242245" sldId="501"/>
        </pc:sldMkLst>
        <pc:spChg chg="mod">
          <ac:chgData name="Lian, Xiang" userId="47f83840-acd0-4e40-8a3e-39a5ff6d6ced" providerId="ADAL" clId="{BE0E4E9F-7966-4212-826C-FC5339A08318}" dt="2025-08-24T21:14:45.757" v="595" actId="403"/>
          <ac:spMkLst>
            <pc:docMk/>
            <pc:sldMk cId="1721242245" sldId="501"/>
            <ac:spMk id="8194" creationId="{00000000-0000-0000-0000-000000000000}"/>
          </ac:spMkLst>
        </pc:spChg>
        <pc:picChg chg="mod">
          <ac:chgData name="Lian, Xiang" userId="47f83840-acd0-4e40-8a3e-39a5ff6d6ced" providerId="ADAL" clId="{BE0E4E9F-7966-4212-826C-FC5339A08318}" dt="2025-08-24T21:14:52.569" v="596" actId="1076"/>
          <ac:picMkLst>
            <pc:docMk/>
            <pc:sldMk cId="1721242245" sldId="501"/>
            <ac:picMk id="3" creationId="{00000000-0000-0000-0000-000000000000}"/>
          </ac:picMkLst>
        </pc:picChg>
        <pc:picChg chg="mod">
          <ac:chgData name="Lian, Xiang" userId="47f83840-acd0-4e40-8a3e-39a5ff6d6ced" providerId="ADAL" clId="{BE0E4E9F-7966-4212-826C-FC5339A08318}" dt="2025-08-24T21:16:51.529" v="599" actId="1076"/>
          <ac:picMkLst>
            <pc:docMk/>
            <pc:sldMk cId="1721242245" sldId="501"/>
            <ac:picMk id="4" creationId="{00000000-0000-0000-0000-000000000000}"/>
          </ac:picMkLst>
        </pc:picChg>
      </pc:sldChg>
      <pc:sldChg chg="addSp delSp modSp add mod">
        <pc:chgData name="Lian, Xiang" userId="47f83840-acd0-4e40-8a3e-39a5ff6d6ced" providerId="ADAL" clId="{BE0E4E9F-7966-4212-826C-FC5339A08318}" dt="2025-08-25T02:37:01.693" v="1332" actId="403"/>
        <pc:sldMkLst>
          <pc:docMk/>
          <pc:sldMk cId="3565423194" sldId="502"/>
        </pc:sldMkLst>
        <pc:spChg chg="add mod">
          <ac:chgData name="Lian, Xiang" userId="47f83840-acd0-4e40-8a3e-39a5ff6d6ced" providerId="ADAL" clId="{BE0E4E9F-7966-4212-826C-FC5339A08318}" dt="2025-08-25T02:37:01.693" v="1332" actId="403"/>
          <ac:spMkLst>
            <pc:docMk/>
            <pc:sldMk cId="3565423194" sldId="502"/>
            <ac:spMk id="5" creationId="{D8FE86AD-795F-41C6-A3F5-8101AE932BA5}"/>
          </ac:spMkLst>
        </pc:spChg>
        <pc:spChg chg="add mod">
          <ac:chgData name="Lian, Xiang" userId="47f83840-acd0-4e40-8a3e-39a5ff6d6ced" providerId="ADAL" clId="{BE0E4E9F-7966-4212-826C-FC5339A08318}" dt="2025-08-25T02:35:05.141" v="1307" actId="1036"/>
          <ac:spMkLst>
            <pc:docMk/>
            <pc:sldMk cId="3565423194" sldId="502"/>
            <ac:spMk id="7" creationId="{518C5BD8-314F-4B3D-B75B-A4ACB32B605F}"/>
          </ac:spMkLst>
        </pc:spChg>
        <pc:spChg chg="add mod">
          <ac:chgData name="Lian, Xiang" userId="47f83840-acd0-4e40-8a3e-39a5ff6d6ced" providerId="ADAL" clId="{BE0E4E9F-7966-4212-826C-FC5339A08318}" dt="2025-08-25T02:36:29.419" v="1321" actId="1076"/>
          <ac:spMkLst>
            <pc:docMk/>
            <pc:sldMk cId="3565423194" sldId="502"/>
            <ac:spMk id="8" creationId="{DA4A993C-95D3-49E0-884C-548E62F0919E}"/>
          </ac:spMkLst>
        </pc:spChg>
        <pc:spChg chg="add mod">
          <ac:chgData name="Lian, Xiang" userId="47f83840-acd0-4e40-8a3e-39a5ff6d6ced" providerId="ADAL" clId="{BE0E4E9F-7966-4212-826C-FC5339A08318}" dt="2025-08-25T02:36:29.419" v="1321" actId="1076"/>
          <ac:spMkLst>
            <pc:docMk/>
            <pc:sldMk cId="3565423194" sldId="502"/>
            <ac:spMk id="9" creationId="{B79C89BE-FD99-400D-A4D8-FE50784D3B86}"/>
          </ac:spMkLst>
        </pc:spChg>
        <pc:spChg chg="add mod">
          <ac:chgData name="Lian, Xiang" userId="47f83840-acd0-4e40-8a3e-39a5ff6d6ced" providerId="ADAL" clId="{BE0E4E9F-7966-4212-826C-FC5339A08318}" dt="2025-08-25T02:36:29.419" v="1321" actId="1076"/>
          <ac:spMkLst>
            <pc:docMk/>
            <pc:sldMk cId="3565423194" sldId="502"/>
            <ac:spMk id="10" creationId="{39A9270D-833E-4F58-A70F-1F501F2B37FB}"/>
          </ac:spMkLst>
        </pc:spChg>
        <pc:spChg chg="add mod">
          <ac:chgData name="Lian, Xiang" userId="47f83840-acd0-4e40-8a3e-39a5ff6d6ced" providerId="ADAL" clId="{BE0E4E9F-7966-4212-826C-FC5339A08318}" dt="2025-08-25T02:36:29.419" v="1321" actId="1076"/>
          <ac:spMkLst>
            <pc:docMk/>
            <pc:sldMk cId="3565423194" sldId="502"/>
            <ac:spMk id="11" creationId="{065FA66F-9DE2-4EFA-BC9E-443275E273DF}"/>
          </ac:spMkLst>
        </pc:spChg>
        <pc:spChg chg="add mod">
          <ac:chgData name="Lian, Xiang" userId="47f83840-acd0-4e40-8a3e-39a5ff6d6ced" providerId="ADAL" clId="{BE0E4E9F-7966-4212-826C-FC5339A08318}" dt="2025-08-25T02:36:29.419" v="1321" actId="1076"/>
          <ac:spMkLst>
            <pc:docMk/>
            <pc:sldMk cId="3565423194" sldId="502"/>
            <ac:spMk id="15" creationId="{533C0536-0F73-4FCE-BF95-AE1472D70B5F}"/>
          </ac:spMkLst>
        </pc:spChg>
        <pc:spChg chg="add mod">
          <ac:chgData name="Lian, Xiang" userId="47f83840-acd0-4e40-8a3e-39a5ff6d6ced" providerId="ADAL" clId="{BE0E4E9F-7966-4212-826C-FC5339A08318}" dt="2025-08-25T02:36:29.419" v="1321" actId="1076"/>
          <ac:spMkLst>
            <pc:docMk/>
            <pc:sldMk cId="3565423194" sldId="502"/>
            <ac:spMk id="16" creationId="{BDB84BFE-E122-4015-9961-008BF30BED8B}"/>
          </ac:spMkLst>
        </pc:spChg>
        <pc:spChg chg="add mod">
          <ac:chgData name="Lian, Xiang" userId="47f83840-acd0-4e40-8a3e-39a5ff6d6ced" providerId="ADAL" clId="{BE0E4E9F-7966-4212-826C-FC5339A08318}" dt="2025-08-25T02:35:05.141" v="1307" actId="1036"/>
          <ac:spMkLst>
            <pc:docMk/>
            <pc:sldMk cId="3565423194" sldId="502"/>
            <ac:spMk id="17" creationId="{2BAE1B35-1FA8-4EE6-8D71-68FBEA444FCB}"/>
          </ac:spMkLst>
        </pc:spChg>
        <pc:spChg chg="add mod">
          <ac:chgData name="Lian, Xiang" userId="47f83840-acd0-4e40-8a3e-39a5ff6d6ced" providerId="ADAL" clId="{BE0E4E9F-7966-4212-826C-FC5339A08318}" dt="2025-08-25T02:34:39.518" v="1300" actId="20577"/>
          <ac:spMkLst>
            <pc:docMk/>
            <pc:sldMk cId="3565423194" sldId="502"/>
            <ac:spMk id="19" creationId="{D4DF30B1-C699-4A59-BC40-5272A00B46ED}"/>
          </ac:spMkLst>
        </pc:spChg>
        <pc:spChg chg="add mod">
          <ac:chgData name="Lian, Xiang" userId="47f83840-acd0-4e40-8a3e-39a5ff6d6ced" providerId="ADAL" clId="{BE0E4E9F-7966-4212-826C-FC5339A08318}" dt="2025-08-25T02:36:29.419" v="1321" actId="1076"/>
          <ac:spMkLst>
            <pc:docMk/>
            <pc:sldMk cId="3565423194" sldId="502"/>
            <ac:spMk id="22" creationId="{D1602B5F-6491-4DE1-8391-F4966F108331}"/>
          </ac:spMkLst>
        </pc:spChg>
        <pc:spChg chg="add mod">
          <ac:chgData name="Lian, Xiang" userId="47f83840-acd0-4e40-8a3e-39a5ff6d6ced" providerId="ADAL" clId="{BE0E4E9F-7966-4212-826C-FC5339A08318}" dt="2025-08-25T02:36:29.419" v="1321" actId="1076"/>
          <ac:spMkLst>
            <pc:docMk/>
            <pc:sldMk cId="3565423194" sldId="502"/>
            <ac:spMk id="23" creationId="{D3C12CE6-C96D-4F5C-9E7B-EC107D5EE315}"/>
          </ac:spMkLst>
        </pc:spChg>
        <pc:spChg chg="add del mod">
          <ac:chgData name="Lian, Xiang" userId="47f83840-acd0-4e40-8a3e-39a5ff6d6ced" providerId="ADAL" clId="{BE0E4E9F-7966-4212-826C-FC5339A08318}" dt="2025-08-25T02:36:09.982" v="1318" actId="478"/>
          <ac:spMkLst>
            <pc:docMk/>
            <pc:sldMk cId="3565423194" sldId="502"/>
            <ac:spMk id="24" creationId="{C942C9AB-F527-43CA-86D7-7313755D4A4E}"/>
          </ac:spMkLst>
        </pc:spChg>
        <pc:spChg chg="mod">
          <ac:chgData name="Lian, Xiang" userId="47f83840-acd0-4e40-8a3e-39a5ff6d6ced" providerId="ADAL" clId="{BE0E4E9F-7966-4212-826C-FC5339A08318}" dt="2025-08-25T02:31:08.250" v="1198" actId="20577"/>
          <ac:spMkLst>
            <pc:docMk/>
            <pc:sldMk cId="3565423194" sldId="502"/>
            <ac:spMk id="4099" creationId="{00000000-0000-0000-0000-000000000000}"/>
          </ac:spMkLst>
        </pc:spChg>
        <pc:spChg chg="mod">
          <ac:chgData name="Lian, Xiang" userId="47f83840-acd0-4e40-8a3e-39a5ff6d6ced" providerId="ADAL" clId="{BE0E4E9F-7966-4212-826C-FC5339A08318}" dt="2025-08-25T02:34:51.254" v="1304"/>
          <ac:spMkLst>
            <pc:docMk/>
            <pc:sldMk cId="3565423194" sldId="502"/>
            <ac:spMk id="4100" creationId="{00000000-0000-0000-0000-000000000000}"/>
          </ac:spMkLst>
        </pc:spChg>
        <pc:cxnChg chg="add mod">
          <ac:chgData name="Lian, Xiang" userId="47f83840-acd0-4e40-8a3e-39a5ff6d6ced" providerId="ADAL" clId="{BE0E4E9F-7966-4212-826C-FC5339A08318}" dt="2025-08-25T02:36:29.419" v="1321" actId="1076"/>
          <ac:cxnSpMkLst>
            <pc:docMk/>
            <pc:sldMk cId="3565423194" sldId="502"/>
            <ac:cxnSpMk id="12" creationId="{18922303-FB35-4B32-BF26-A197E65F8C3C}"/>
          </ac:cxnSpMkLst>
        </pc:cxnChg>
        <pc:cxnChg chg="add mod">
          <ac:chgData name="Lian, Xiang" userId="47f83840-acd0-4e40-8a3e-39a5ff6d6ced" providerId="ADAL" clId="{BE0E4E9F-7966-4212-826C-FC5339A08318}" dt="2025-08-25T02:36:22.923" v="1320" actId="14100"/>
          <ac:cxnSpMkLst>
            <pc:docMk/>
            <pc:sldMk cId="3565423194" sldId="502"/>
            <ac:cxnSpMk id="13" creationId="{561BF712-69DC-4276-9169-B4DE36A8CFB9}"/>
          </ac:cxnSpMkLst>
        </pc:cxnChg>
        <pc:cxnChg chg="add mod">
          <ac:chgData name="Lian, Xiang" userId="47f83840-acd0-4e40-8a3e-39a5ff6d6ced" providerId="ADAL" clId="{BE0E4E9F-7966-4212-826C-FC5339A08318}" dt="2025-08-25T02:36:19.815" v="1319" actId="14100"/>
          <ac:cxnSpMkLst>
            <pc:docMk/>
            <pc:sldMk cId="3565423194" sldId="502"/>
            <ac:cxnSpMk id="14" creationId="{784C1939-ADC7-47CD-8DD7-7E40F5D05AE6}"/>
          </ac:cxnSpMkLst>
        </pc:cxnChg>
        <pc:cxnChg chg="add mod">
          <ac:chgData name="Lian, Xiang" userId="47f83840-acd0-4e40-8a3e-39a5ff6d6ced" providerId="ADAL" clId="{BE0E4E9F-7966-4212-826C-FC5339A08318}" dt="2025-08-25T02:36:29.419" v="1321" actId="1076"/>
          <ac:cxnSpMkLst>
            <pc:docMk/>
            <pc:sldMk cId="3565423194" sldId="502"/>
            <ac:cxnSpMk id="18" creationId="{DA45D1C2-C8BC-4D8E-96A9-5E437D99B6FD}"/>
          </ac:cxnSpMkLst>
        </pc:cxnChg>
        <pc:cxnChg chg="add mod">
          <ac:chgData name="Lian, Xiang" userId="47f83840-acd0-4e40-8a3e-39a5ff6d6ced" providerId="ADAL" clId="{BE0E4E9F-7966-4212-826C-FC5339A08318}" dt="2025-08-25T02:36:29.419" v="1321" actId="1076"/>
          <ac:cxnSpMkLst>
            <pc:docMk/>
            <pc:sldMk cId="3565423194" sldId="502"/>
            <ac:cxnSpMk id="20" creationId="{CF015021-89DA-41A9-BB0A-3DF347028091}"/>
          </ac:cxnSpMkLst>
        </pc:cxnChg>
        <pc:cxnChg chg="add mod">
          <ac:chgData name="Lian, Xiang" userId="47f83840-acd0-4e40-8a3e-39a5ff6d6ced" providerId="ADAL" clId="{BE0E4E9F-7966-4212-826C-FC5339A08318}" dt="2025-08-25T02:36:29.419" v="1321" actId="1076"/>
          <ac:cxnSpMkLst>
            <pc:docMk/>
            <pc:sldMk cId="3565423194" sldId="502"/>
            <ac:cxnSpMk id="21" creationId="{A7295016-7D8E-45F4-8151-ECD19915F699}"/>
          </ac:cxnSpMkLst>
        </pc:cxnChg>
      </pc:sldChg>
      <pc:sldChg chg="modSp add mod">
        <pc:chgData name="Lian, Xiang" userId="47f83840-acd0-4e40-8a3e-39a5ff6d6ced" providerId="ADAL" clId="{BE0E4E9F-7966-4212-826C-FC5339A08318}" dt="2025-08-25T02:57:51.618" v="1859" actId="20577"/>
        <pc:sldMkLst>
          <pc:docMk/>
          <pc:sldMk cId="735724984" sldId="503"/>
        </pc:sldMkLst>
        <pc:spChg chg="mod">
          <ac:chgData name="Lian, Xiang" userId="47f83840-acd0-4e40-8a3e-39a5ff6d6ced" providerId="ADAL" clId="{BE0E4E9F-7966-4212-826C-FC5339A08318}" dt="2025-08-25T02:39:00.220" v="1345" actId="20577"/>
          <ac:spMkLst>
            <pc:docMk/>
            <pc:sldMk cId="735724984" sldId="503"/>
            <ac:spMk id="4099" creationId="{00000000-0000-0000-0000-000000000000}"/>
          </ac:spMkLst>
        </pc:spChg>
        <pc:spChg chg="mod">
          <ac:chgData name="Lian, Xiang" userId="47f83840-acd0-4e40-8a3e-39a5ff6d6ced" providerId="ADAL" clId="{BE0E4E9F-7966-4212-826C-FC5339A08318}" dt="2025-08-25T02:57:51.618" v="1859" actId="20577"/>
          <ac:spMkLst>
            <pc:docMk/>
            <pc:sldMk cId="735724984" sldId="503"/>
            <ac:spMk id="4100" creationId="{00000000-0000-0000-0000-000000000000}"/>
          </ac:spMkLst>
        </pc:spChg>
      </pc:sldChg>
      <pc:sldChg chg="modSp add mod">
        <pc:chgData name="Lian, Xiang" userId="47f83840-acd0-4e40-8a3e-39a5ff6d6ced" providerId="ADAL" clId="{BE0E4E9F-7966-4212-826C-FC5339A08318}" dt="2025-08-24T21:18:28.065" v="621" actId="14100"/>
        <pc:sldMkLst>
          <pc:docMk/>
          <pc:sldMk cId="1421251922" sldId="504"/>
        </pc:sldMkLst>
        <pc:spChg chg="mod">
          <ac:chgData name="Lian, Xiang" userId="47f83840-acd0-4e40-8a3e-39a5ff6d6ced" providerId="ADAL" clId="{BE0E4E9F-7966-4212-826C-FC5339A08318}" dt="2025-08-24T21:18:18.340" v="616" actId="20577"/>
          <ac:spMkLst>
            <pc:docMk/>
            <pc:sldMk cId="1421251922" sldId="504"/>
            <ac:spMk id="132098" creationId="{00000000-0000-0000-0000-000000000000}"/>
          </ac:spMkLst>
        </pc:spChg>
        <pc:spChg chg="mod">
          <ac:chgData name="Lian, Xiang" userId="47f83840-acd0-4e40-8a3e-39a5ff6d6ced" providerId="ADAL" clId="{BE0E4E9F-7966-4212-826C-FC5339A08318}" dt="2025-08-24T21:18:28.065" v="621" actId="14100"/>
          <ac:spMkLst>
            <pc:docMk/>
            <pc:sldMk cId="1421251922" sldId="504"/>
            <ac:spMk id="132099" creationId="{00000000-0000-0000-0000-000000000000}"/>
          </ac:spMkLst>
        </pc:spChg>
      </pc:sldChg>
      <pc:sldChg chg="modSp add mod">
        <pc:chgData name="Lian, Xiang" userId="47f83840-acd0-4e40-8a3e-39a5ff6d6ced" providerId="ADAL" clId="{BE0E4E9F-7966-4212-826C-FC5339A08318}" dt="2025-08-24T21:21:12.274" v="657" actId="207"/>
        <pc:sldMkLst>
          <pc:docMk/>
          <pc:sldMk cId="1412121044" sldId="505"/>
        </pc:sldMkLst>
        <pc:spChg chg="mod">
          <ac:chgData name="Lian, Xiang" userId="47f83840-acd0-4e40-8a3e-39a5ff6d6ced" providerId="ADAL" clId="{BE0E4E9F-7966-4212-826C-FC5339A08318}" dt="2025-08-24T21:21:02.566" v="655" actId="1076"/>
          <ac:spMkLst>
            <pc:docMk/>
            <pc:sldMk cId="1412121044" sldId="505"/>
            <ac:spMk id="21" creationId="{C2666072-17FF-4CF0-BCAF-2C460A8F2E44}"/>
          </ac:spMkLst>
        </pc:spChg>
        <pc:spChg chg="mod">
          <ac:chgData name="Lian, Xiang" userId="47f83840-acd0-4e40-8a3e-39a5ff6d6ced" providerId="ADAL" clId="{BE0E4E9F-7966-4212-826C-FC5339A08318}" dt="2025-08-24T21:21:12.274" v="657" actId="207"/>
          <ac:spMkLst>
            <pc:docMk/>
            <pc:sldMk cId="1412121044" sldId="505"/>
            <ac:spMk id="22" creationId="{2EFF1838-AD4F-46DE-9AFF-F1929FEDE751}"/>
          </ac:spMkLst>
        </pc:spChg>
        <pc:spChg chg="mod">
          <ac:chgData name="Lian, Xiang" userId="47f83840-acd0-4e40-8a3e-39a5ff6d6ced" providerId="ADAL" clId="{BE0E4E9F-7966-4212-826C-FC5339A08318}" dt="2025-08-24T21:19:07.135" v="626" actId="403"/>
          <ac:spMkLst>
            <pc:docMk/>
            <pc:sldMk cId="1412121044" sldId="505"/>
            <ac:spMk id="166915" creationId="{00000000-0000-0000-0000-000000000000}"/>
          </ac:spMkLst>
        </pc:spChg>
        <pc:spChg chg="mod">
          <ac:chgData name="Lian, Xiang" userId="47f83840-acd0-4e40-8a3e-39a5ff6d6ced" providerId="ADAL" clId="{BE0E4E9F-7966-4212-826C-FC5339A08318}" dt="2025-08-24T21:21:02.566" v="655" actId="1076"/>
          <ac:spMkLst>
            <pc:docMk/>
            <pc:sldMk cId="1412121044" sldId="505"/>
            <ac:spMk id="166922" creationId="{00000000-0000-0000-0000-000000000000}"/>
          </ac:spMkLst>
        </pc:spChg>
        <pc:spChg chg="mod">
          <ac:chgData name="Lian, Xiang" userId="47f83840-acd0-4e40-8a3e-39a5ff6d6ced" providerId="ADAL" clId="{BE0E4E9F-7966-4212-826C-FC5339A08318}" dt="2025-08-24T21:20:36.625" v="648" actId="1076"/>
          <ac:spMkLst>
            <pc:docMk/>
            <pc:sldMk cId="1412121044" sldId="505"/>
            <ac:spMk id="166923" creationId="{00000000-0000-0000-0000-000000000000}"/>
          </ac:spMkLst>
        </pc:spChg>
        <pc:spChg chg="mod">
          <ac:chgData name="Lian, Xiang" userId="47f83840-acd0-4e40-8a3e-39a5ff6d6ced" providerId="ADAL" clId="{BE0E4E9F-7966-4212-826C-FC5339A08318}" dt="2025-08-24T21:20:21.105" v="647" actId="14861"/>
          <ac:spMkLst>
            <pc:docMk/>
            <pc:sldMk cId="1412121044" sldId="505"/>
            <ac:spMk id="166929" creationId="{00000000-0000-0000-0000-000000000000}"/>
          </ac:spMkLst>
        </pc:spChg>
      </pc:sldChg>
      <pc:sldChg chg="modSp add mod">
        <pc:chgData name="Lian, Xiang" userId="47f83840-acd0-4e40-8a3e-39a5ff6d6ced" providerId="ADAL" clId="{BE0E4E9F-7966-4212-826C-FC5339A08318}" dt="2025-08-24T21:39:24.857" v="684" actId="1037"/>
        <pc:sldMkLst>
          <pc:docMk/>
          <pc:sldMk cId="538892460" sldId="509"/>
        </pc:sldMkLst>
        <pc:spChg chg="mod">
          <ac:chgData name="Lian, Xiang" userId="47f83840-acd0-4e40-8a3e-39a5ff6d6ced" providerId="ADAL" clId="{BE0E4E9F-7966-4212-826C-FC5339A08318}" dt="2025-08-24T21:39:24.857" v="684" actId="1037"/>
          <ac:spMkLst>
            <pc:docMk/>
            <pc:sldMk cId="538892460" sldId="509"/>
            <ac:spMk id="8194" creationId="{00000000-0000-0000-0000-000000000000}"/>
          </ac:spMkLst>
        </pc:spChg>
        <pc:spChg chg="mod">
          <ac:chgData name="Lian, Xiang" userId="47f83840-acd0-4e40-8a3e-39a5ff6d6ced" providerId="ADAL" clId="{BE0E4E9F-7966-4212-826C-FC5339A08318}" dt="2025-08-24T21:39:14.584" v="683" actId="403"/>
          <ac:spMkLst>
            <pc:docMk/>
            <pc:sldMk cId="538892460" sldId="509"/>
            <ac:spMk id="12291" creationId="{00000000-0000-0000-0000-000000000000}"/>
          </ac:spMkLst>
        </pc:spChg>
      </pc:sldChg>
      <pc:sldChg chg="modSp add mod">
        <pc:chgData name="Lian, Xiang" userId="47f83840-acd0-4e40-8a3e-39a5ff6d6ced" providerId="ADAL" clId="{BE0E4E9F-7966-4212-826C-FC5339A08318}" dt="2025-08-24T21:41:43.612" v="689" actId="403"/>
        <pc:sldMkLst>
          <pc:docMk/>
          <pc:sldMk cId="92431240" sldId="510"/>
        </pc:sldMkLst>
        <pc:spChg chg="mod">
          <ac:chgData name="Lian, Xiang" userId="47f83840-acd0-4e40-8a3e-39a5ff6d6ced" providerId="ADAL" clId="{BE0E4E9F-7966-4212-826C-FC5339A08318}" dt="2025-08-24T21:41:40.645" v="688" actId="403"/>
          <ac:spMkLst>
            <pc:docMk/>
            <pc:sldMk cId="92431240" sldId="510"/>
            <ac:spMk id="8194" creationId="{00000000-0000-0000-0000-000000000000}"/>
          </ac:spMkLst>
        </pc:spChg>
        <pc:spChg chg="mod">
          <ac:chgData name="Lian, Xiang" userId="47f83840-acd0-4e40-8a3e-39a5ff6d6ced" providerId="ADAL" clId="{BE0E4E9F-7966-4212-826C-FC5339A08318}" dt="2025-08-24T21:41:43.612" v="689" actId="403"/>
          <ac:spMkLst>
            <pc:docMk/>
            <pc:sldMk cId="92431240" sldId="510"/>
            <ac:spMk id="12291" creationId="{00000000-0000-0000-0000-000000000000}"/>
          </ac:spMkLst>
        </pc:spChg>
      </pc:sldChg>
      <pc:sldChg chg="modSp add mod">
        <pc:chgData name="Lian, Xiang" userId="47f83840-acd0-4e40-8a3e-39a5ff6d6ced" providerId="ADAL" clId="{BE0E4E9F-7966-4212-826C-FC5339A08318}" dt="2025-08-24T21:41:57.911" v="692" actId="1076"/>
        <pc:sldMkLst>
          <pc:docMk/>
          <pc:sldMk cId="192171644" sldId="511"/>
        </pc:sldMkLst>
        <pc:spChg chg="mod">
          <ac:chgData name="Lian, Xiang" userId="47f83840-acd0-4e40-8a3e-39a5ff6d6ced" providerId="ADAL" clId="{BE0E4E9F-7966-4212-826C-FC5339A08318}" dt="2025-08-24T21:41:48.575" v="690" actId="403"/>
          <ac:spMkLst>
            <pc:docMk/>
            <pc:sldMk cId="192171644" sldId="511"/>
            <ac:spMk id="8194" creationId="{00000000-0000-0000-0000-000000000000}"/>
          </ac:spMkLst>
        </pc:spChg>
        <pc:spChg chg="mod">
          <ac:chgData name="Lian, Xiang" userId="47f83840-acd0-4e40-8a3e-39a5ff6d6ced" providerId="ADAL" clId="{BE0E4E9F-7966-4212-826C-FC5339A08318}" dt="2025-08-24T21:41:57.911" v="692" actId="1076"/>
          <ac:spMkLst>
            <pc:docMk/>
            <pc:sldMk cId="192171644" sldId="511"/>
            <ac:spMk id="12291" creationId="{00000000-0000-0000-0000-000000000000}"/>
          </ac:spMkLst>
        </pc:spChg>
      </pc:sldChg>
      <pc:sldChg chg="modSp add mod">
        <pc:chgData name="Lian, Xiang" userId="47f83840-acd0-4e40-8a3e-39a5ff6d6ced" providerId="ADAL" clId="{BE0E4E9F-7966-4212-826C-FC5339A08318}" dt="2025-08-24T21:42:28.624" v="696" actId="1076"/>
        <pc:sldMkLst>
          <pc:docMk/>
          <pc:sldMk cId="3931463655" sldId="512"/>
        </pc:sldMkLst>
        <pc:spChg chg="mod">
          <ac:chgData name="Lian, Xiang" userId="47f83840-acd0-4e40-8a3e-39a5ff6d6ced" providerId="ADAL" clId="{BE0E4E9F-7966-4212-826C-FC5339A08318}" dt="2025-08-24T21:42:28.624" v="696" actId="1076"/>
          <ac:spMkLst>
            <pc:docMk/>
            <pc:sldMk cId="3931463655" sldId="512"/>
            <ac:spMk id="7" creationId="{00000000-0000-0000-0000-000000000000}"/>
          </ac:spMkLst>
        </pc:spChg>
        <pc:spChg chg="mod">
          <ac:chgData name="Lian, Xiang" userId="47f83840-acd0-4e40-8a3e-39a5ff6d6ced" providerId="ADAL" clId="{BE0E4E9F-7966-4212-826C-FC5339A08318}" dt="2025-08-24T21:42:28.624" v="696" actId="1076"/>
          <ac:spMkLst>
            <pc:docMk/>
            <pc:sldMk cId="3931463655" sldId="512"/>
            <ac:spMk id="8" creationId="{00000000-0000-0000-0000-000000000000}"/>
          </ac:spMkLst>
        </pc:spChg>
        <pc:spChg chg="mod">
          <ac:chgData name="Lian, Xiang" userId="47f83840-acd0-4e40-8a3e-39a5ff6d6ced" providerId="ADAL" clId="{BE0E4E9F-7966-4212-826C-FC5339A08318}" dt="2025-08-24T21:42:28.624" v="696" actId="1076"/>
          <ac:spMkLst>
            <pc:docMk/>
            <pc:sldMk cId="3931463655" sldId="512"/>
            <ac:spMk id="9" creationId="{00000000-0000-0000-0000-000000000000}"/>
          </ac:spMkLst>
        </pc:spChg>
        <pc:spChg chg="mod">
          <ac:chgData name="Lian, Xiang" userId="47f83840-acd0-4e40-8a3e-39a5ff6d6ced" providerId="ADAL" clId="{BE0E4E9F-7966-4212-826C-FC5339A08318}" dt="2025-08-24T21:42:28.624" v="696" actId="1076"/>
          <ac:spMkLst>
            <pc:docMk/>
            <pc:sldMk cId="3931463655" sldId="512"/>
            <ac:spMk id="13" creationId="{00000000-0000-0000-0000-000000000000}"/>
          </ac:spMkLst>
        </pc:spChg>
        <pc:spChg chg="mod">
          <ac:chgData name="Lian, Xiang" userId="47f83840-acd0-4e40-8a3e-39a5ff6d6ced" providerId="ADAL" clId="{BE0E4E9F-7966-4212-826C-FC5339A08318}" dt="2025-08-24T21:42:28.624" v="696" actId="1076"/>
          <ac:spMkLst>
            <pc:docMk/>
            <pc:sldMk cId="3931463655" sldId="512"/>
            <ac:spMk id="14" creationId="{00000000-0000-0000-0000-000000000000}"/>
          </ac:spMkLst>
        </pc:spChg>
        <pc:spChg chg="mod">
          <ac:chgData name="Lian, Xiang" userId="47f83840-acd0-4e40-8a3e-39a5ff6d6ced" providerId="ADAL" clId="{BE0E4E9F-7966-4212-826C-FC5339A08318}" dt="2025-08-24T21:42:28.624" v="696" actId="1076"/>
          <ac:spMkLst>
            <pc:docMk/>
            <pc:sldMk cId="3931463655" sldId="512"/>
            <ac:spMk id="15" creationId="{00000000-0000-0000-0000-000000000000}"/>
          </ac:spMkLst>
        </pc:spChg>
        <pc:spChg chg="mod">
          <ac:chgData name="Lian, Xiang" userId="47f83840-acd0-4e40-8a3e-39a5ff6d6ced" providerId="ADAL" clId="{BE0E4E9F-7966-4212-826C-FC5339A08318}" dt="2025-08-24T21:42:28.624" v="696" actId="1076"/>
          <ac:spMkLst>
            <pc:docMk/>
            <pc:sldMk cId="3931463655" sldId="512"/>
            <ac:spMk id="16" creationId="{00000000-0000-0000-0000-000000000000}"/>
          </ac:spMkLst>
        </pc:spChg>
        <pc:spChg chg="mod">
          <ac:chgData name="Lian, Xiang" userId="47f83840-acd0-4e40-8a3e-39a5ff6d6ced" providerId="ADAL" clId="{BE0E4E9F-7966-4212-826C-FC5339A08318}" dt="2025-08-24T21:42:28.624" v="696" actId="1076"/>
          <ac:spMkLst>
            <pc:docMk/>
            <pc:sldMk cId="3931463655" sldId="512"/>
            <ac:spMk id="17" creationId="{00000000-0000-0000-0000-000000000000}"/>
          </ac:spMkLst>
        </pc:spChg>
        <pc:spChg chg="mod">
          <ac:chgData name="Lian, Xiang" userId="47f83840-acd0-4e40-8a3e-39a5ff6d6ced" providerId="ADAL" clId="{BE0E4E9F-7966-4212-826C-FC5339A08318}" dt="2025-08-24T21:42:28.624" v="696" actId="1076"/>
          <ac:spMkLst>
            <pc:docMk/>
            <pc:sldMk cId="3931463655" sldId="512"/>
            <ac:spMk id="18" creationId="{00000000-0000-0000-0000-000000000000}"/>
          </ac:spMkLst>
        </pc:spChg>
        <pc:spChg chg="mod">
          <ac:chgData name="Lian, Xiang" userId="47f83840-acd0-4e40-8a3e-39a5ff6d6ced" providerId="ADAL" clId="{BE0E4E9F-7966-4212-826C-FC5339A08318}" dt="2025-08-24T21:42:28.624" v="696" actId="1076"/>
          <ac:spMkLst>
            <pc:docMk/>
            <pc:sldMk cId="3931463655" sldId="512"/>
            <ac:spMk id="19" creationId="{00000000-0000-0000-0000-000000000000}"/>
          </ac:spMkLst>
        </pc:spChg>
        <pc:spChg chg="mod">
          <ac:chgData name="Lian, Xiang" userId="47f83840-acd0-4e40-8a3e-39a5ff6d6ced" providerId="ADAL" clId="{BE0E4E9F-7966-4212-826C-FC5339A08318}" dt="2025-08-24T21:42:28.624" v="696" actId="1076"/>
          <ac:spMkLst>
            <pc:docMk/>
            <pc:sldMk cId="3931463655" sldId="512"/>
            <ac:spMk id="23" creationId="{00000000-0000-0000-0000-000000000000}"/>
          </ac:spMkLst>
        </pc:spChg>
        <pc:spChg chg="mod">
          <ac:chgData name="Lian, Xiang" userId="47f83840-acd0-4e40-8a3e-39a5ff6d6ced" providerId="ADAL" clId="{BE0E4E9F-7966-4212-826C-FC5339A08318}" dt="2025-08-24T21:42:28.624" v="696" actId="1076"/>
          <ac:spMkLst>
            <pc:docMk/>
            <pc:sldMk cId="3931463655" sldId="512"/>
            <ac:spMk id="24" creationId="{00000000-0000-0000-0000-000000000000}"/>
          </ac:spMkLst>
        </pc:spChg>
        <pc:spChg chg="mod">
          <ac:chgData name="Lian, Xiang" userId="47f83840-acd0-4e40-8a3e-39a5ff6d6ced" providerId="ADAL" clId="{BE0E4E9F-7966-4212-826C-FC5339A08318}" dt="2025-08-24T21:42:28.624" v="696" actId="1076"/>
          <ac:spMkLst>
            <pc:docMk/>
            <pc:sldMk cId="3931463655" sldId="512"/>
            <ac:spMk id="25" creationId="{00000000-0000-0000-0000-000000000000}"/>
          </ac:spMkLst>
        </pc:spChg>
        <pc:spChg chg="mod">
          <ac:chgData name="Lian, Xiang" userId="47f83840-acd0-4e40-8a3e-39a5ff6d6ced" providerId="ADAL" clId="{BE0E4E9F-7966-4212-826C-FC5339A08318}" dt="2025-08-24T21:42:28.624" v="696" actId="1076"/>
          <ac:spMkLst>
            <pc:docMk/>
            <pc:sldMk cId="3931463655" sldId="512"/>
            <ac:spMk id="26" creationId="{00000000-0000-0000-0000-000000000000}"/>
          </ac:spMkLst>
        </pc:spChg>
        <pc:spChg chg="mod">
          <ac:chgData name="Lian, Xiang" userId="47f83840-acd0-4e40-8a3e-39a5ff6d6ced" providerId="ADAL" clId="{BE0E4E9F-7966-4212-826C-FC5339A08318}" dt="2025-08-24T21:42:28.624" v="696" actId="1076"/>
          <ac:spMkLst>
            <pc:docMk/>
            <pc:sldMk cId="3931463655" sldId="512"/>
            <ac:spMk id="27" creationId="{00000000-0000-0000-0000-000000000000}"/>
          </ac:spMkLst>
        </pc:spChg>
        <pc:spChg chg="mod">
          <ac:chgData name="Lian, Xiang" userId="47f83840-acd0-4e40-8a3e-39a5ff6d6ced" providerId="ADAL" clId="{BE0E4E9F-7966-4212-826C-FC5339A08318}" dt="2025-08-24T21:42:28.624" v="696" actId="1076"/>
          <ac:spMkLst>
            <pc:docMk/>
            <pc:sldMk cId="3931463655" sldId="512"/>
            <ac:spMk id="28" creationId="{00000000-0000-0000-0000-000000000000}"/>
          </ac:spMkLst>
        </pc:spChg>
        <pc:spChg chg="mod">
          <ac:chgData name="Lian, Xiang" userId="47f83840-acd0-4e40-8a3e-39a5ff6d6ced" providerId="ADAL" clId="{BE0E4E9F-7966-4212-826C-FC5339A08318}" dt="2025-08-24T21:42:28.624" v="696" actId="1076"/>
          <ac:spMkLst>
            <pc:docMk/>
            <pc:sldMk cId="3931463655" sldId="512"/>
            <ac:spMk id="29" creationId="{00000000-0000-0000-0000-000000000000}"/>
          </ac:spMkLst>
        </pc:spChg>
        <pc:spChg chg="mod">
          <ac:chgData name="Lian, Xiang" userId="47f83840-acd0-4e40-8a3e-39a5ff6d6ced" providerId="ADAL" clId="{BE0E4E9F-7966-4212-826C-FC5339A08318}" dt="2025-08-24T21:42:28.624" v="696" actId="1076"/>
          <ac:spMkLst>
            <pc:docMk/>
            <pc:sldMk cId="3931463655" sldId="512"/>
            <ac:spMk id="30" creationId="{00000000-0000-0000-0000-000000000000}"/>
          </ac:spMkLst>
        </pc:spChg>
        <pc:spChg chg="mod">
          <ac:chgData name="Lian, Xiang" userId="47f83840-acd0-4e40-8a3e-39a5ff6d6ced" providerId="ADAL" clId="{BE0E4E9F-7966-4212-826C-FC5339A08318}" dt="2025-08-24T21:42:28.624" v="696" actId="1076"/>
          <ac:spMkLst>
            <pc:docMk/>
            <pc:sldMk cId="3931463655" sldId="512"/>
            <ac:spMk id="34" creationId="{00000000-0000-0000-0000-000000000000}"/>
          </ac:spMkLst>
        </pc:spChg>
        <pc:spChg chg="mod">
          <ac:chgData name="Lian, Xiang" userId="47f83840-acd0-4e40-8a3e-39a5ff6d6ced" providerId="ADAL" clId="{BE0E4E9F-7966-4212-826C-FC5339A08318}" dt="2025-08-24T21:42:28.624" v="696" actId="1076"/>
          <ac:spMkLst>
            <pc:docMk/>
            <pc:sldMk cId="3931463655" sldId="512"/>
            <ac:spMk id="68" creationId="{00000000-0000-0000-0000-000000000000}"/>
          </ac:spMkLst>
        </pc:spChg>
        <pc:spChg chg="mod">
          <ac:chgData name="Lian, Xiang" userId="47f83840-acd0-4e40-8a3e-39a5ff6d6ced" providerId="ADAL" clId="{BE0E4E9F-7966-4212-826C-FC5339A08318}" dt="2025-08-24T21:42:05.165" v="693" actId="403"/>
          <ac:spMkLst>
            <pc:docMk/>
            <pc:sldMk cId="3931463655" sldId="512"/>
            <ac:spMk id="8194" creationId="{00000000-0000-0000-0000-000000000000}"/>
          </ac:spMkLst>
        </pc:spChg>
        <pc:spChg chg="mod">
          <ac:chgData name="Lian, Xiang" userId="47f83840-acd0-4e40-8a3e-39a5ff6d6ced" providerId="ADAL" clId="{BE0E4E9F-7966-4212-826C-FC5339A08318}" dt="2025-08-24T21:42:14.284" v="695" actId="1076"/>
          <ac:spMkLst>
            <pc:docMk/>
            <pc:sldMk cId="3931463655" sldId="512"/>
            <ac:spMk id="12291" creationId="{00000000-0000-0000-0000-000000000000}"/>
          </ac:spMkLst>
        </pc:spChg>
        <pc:cxnChg chg="mod">
          <ac:chgData name="Lian, Xiang" userId="47f83840-acd0-4e40-8a3e-39a5ff6d6ced" providerId="ADAL" clId="{BE0E4E9F-7966-4212-826C-FC5339A08318}" dt="2025-08-24T21:42:28.624" v="696" actId="1076"/>
          <ac:cxnSpMkLst>
            <pc:docMk/>
            <pc:sldMk cId="3931463655" sldId="512"/>
            <ac:cxnSpMk id="5" creationId="{00000000-0000-0000-0000-000000000000}"/>
          </ac:cxnSpMkLst>
        </pc:cxnChg>
        <pc:cxnChg chg="mod">
          <ac:chgData name="Lian, Xiang" userId="47f83840-acd0-4e40-8a3e-39a5ff6d6ced" providerId="ADAL" clId="{BE0E4E9F-7966-4212-826C-FC5339A08318}" dt="2025-08-24T21:42:28.624" v="696" actId="1076"/>
          <ac:cxnSpMkLst>
            <pc:docMk/>
            <pc:sldMk cId="3931463655" sldId="512"/>
            <ac:cxnSpMk id="6" creationId="{00000000-0000-0000-0000-000000000000}"/>
          </ac:cxnSpMkLst>
        </pc:cxnChg>
        <pc:cxnChg chg="mod">
          <ac:chgData name="Lian, Xiang" userId="47f83840-acd0-4e40-8a3e-39a5ff6d6ced" providerId="ADAL" clId="{BE0E4E9F-7966-4212-826C-FC5339A08318}" dt="2025-08-24T21:42:28.624" v="696" actId="1076"/>
          <ac:cxnSpMkLst>
            <pc:docMk/>
            <pc:sldMk cId="3931463655" sldId="512"/>
            <ac:cxnSpMk id="32" creationId="{00000000-0000-0000-0000-000000000000}"/>
          </ac:cxnSpMkLst>
        </pc:cxnChg>
        <pc:cxnChg chg="mod">
          <ac:chgData name="Lian, Xiang" userId="47f83840-acd0-4e40-8a3e-39a5ff6d6ced" providerId="ADAL" clId="{BE0E4E9F-7966-4212-826C-FC5339A08318}" dt="2025-08-24T21:42:28.624" v="696" actId="1076"/>
          <ac:cxnSpMkLst>
            <pc:docMk/>
            <pc:sldMk cId="3931463655" sldId="512"/>
            <ac:cxnSpMk id="33" creationId="{00000000-0000-0000-0000-000000000000}"/>
          </ac:cxnSpMkLst>
        </pc:cxnChg>
        <pc:cxnChg chg="mod">
          <ac:chgData name="Lian, Xiang" userId="47f83840-acd0-4e40-8a3e-39a5ff6d6ced" providerId="ADAL" clId="{BE0E4E9F-7966-4212-826C-FC5339A08318}" dt="2025-08-24T21:42:28.624" v="696" actId="1076"/>
          <ac:cxnSpMkLst>
            <pc:docMk/>
            <pc:sldMk cId="3931463655" sldId="512"/>
            <ac:cxnSpMk id="36" creationId="{00000000-0000-0000-0000-000000000000}"/>
          </ac:cxnSpMkLst>
        </pc:cxnChg>
        <pc:cxnChg chg="mod">
          <ac:chgData name="Lian, Xiang" userId="47f83840-acd0-4e40-8a3e-39a5ff6d6ced" providerId="ADAL" clId="{BE0E4E9F-7966-4212-826C-FC5339A08318}" dt="2025-08-24T21:42:28.624" v="696" actId="1076"/>
          <ac:cxnSpMkLst>
            <pc:docMk/>
            <pc:sldMk cId="3931463655" sldId="512"/>
            <ac:cxnSpMk id="39" creationId="{00000000-0000-0000-0000-000000000000}"/>
          </ac:cxnSpMkLst>
        </pc:cxnChg>
        <pc:cxnChg chg="mod">
          <ac:chgData name="Lian, Xiang" userId="47f83840-acd0-4e40-8a3e-39a5ff6d6ced" providerId="ADAL" clId="{BE0E4E9F-7966-4212-826C-FC5339A08318}" dt="2025-08-24T21:42:28.624" v="696" actId="1076"/>
          <ac:cxnSpMkLst>
            <pc:docMk/>
            <pc:sldMk cId="3931463655" sldId="512"/>
            <ac:cxnSpMk id="41" creationId="{00000000-0000-0000-0000-000000000000}"/>
          </ac:cxnSpMkLst>
        </pc:cxnChg>
        <pc:cxnChg chg="mod">
          <ac:chgData name="Lian, Xiang" userId="47f83840-acd0-4e40-8a3e-39a5ff6d6ced" providerId="ADAL" clId="{BE0E4E9F-7966-4212-826C-FC5339A08318}" dt="2025-08-24T21:42:28.624" v="696" actId="1076"/>
          <ac:cxnSpMkLst>
            <pc:docMk/>
            <pc:sldMk cId="3931463655" sldId="512"/>
            <ac:cxnSpMk id="46" creationId="{00000000-0000-0000-0000-000000000000}"/>
          </ac:cxnSpMkLst>
        </pc:cxnChg>
        <pc:cxnChg chg="mod">
          <ac:chgData name="Lian, Xiang" userId="47f83840-acd0-4e40-8a3e-39a5ff6d6ced" providerId="ADAL" clId="{BE0E4E9F-7966-4212-826C-FC5339A08318}" dt="2025-08-24T21:42:28.624" v="696" actId="1076"/>
          <ac:cxnSpMkLst>
            <pc:docMk/>
            <pc:sldMk cId="3931463655" sldId="512"/>
            <ac:cxnSpMk id="51" creationId="{00000000-0000-0000-0000-000000000000}"/>
          </ac:cxnSpMkLst>
        </pc:cxnChg>
        <pc:cxnChg chg="mod">
          <ac:chgData name="Lian, Xiang" userId="47f83840-acd0-4e40-8a3e-39a5ff6d6ced" providerId="ADAL" clId="{BE0E4E9F-7966-4212-826C-FC5339A08318}" dt="2025-08-24T21:42:28.624" v="696" actId="1076"/>
          <ac:cxnSpMkLst>
            <pc:docMk/>
            <pc:sldMk cId="3931463655" sldId="512"/>
            <ac:cxnSpMk id="58" creationId="{00000000-0000-0000-0000-000000000000}"/>
          </ac:cxnSpMkLst>
        </pc:cxnChg>
        <pc:cxnChg chg="mod">
          <ac:chgData name="Lian, Xiang" userId="47f83840-acd0-4e40-8a3e-39a5ff6d6ced" providerId="ADAL" clId="{BE0E4E9F-7966-4212-826C-FC5339A08318}" dt="2025-08-24T21:42:28.624" v="696" actId="1076"/>
          <ac:cxnSpMkLst>
            <pc:docMk/>
            <pc:sldMk cId="3931463655" sldId="512"/>
            <ac:cxnSpMk id="61" creationId="{00000000-0000-0000-0000-000000000000}"/>
          </ac:cxnSpMkLst>
        </pc:cxnChg>
      </pc:sldChg>
      <pc:sldChg chg="modSp add mod">
        <pc:chgData name="Lian, Xiang" userId="47f83840-acd0-4e40-8a3e-39a5ff6d6ced" providerId="ADAL" clId="{BE0E4E9F-7966-4212-826C-FC5339A08318}" dt="2025-08-24T21:45:42.458" v="706" actId="1076"/>
        <pc:sldMkLst>
          <pc:docMk/>
          <pc:sldMk cId="185708775" sldId="518"/>
        </pc:sldMkLst>
        <pc:spChg chg="mod">
          <ac:chgData name="Lian, Xiang" userId="47f83840-acd0-4e40-8a3e-39a5ff6d6ced" providerId="ADAL" clId="{BE0E4E9F-7966-4212-826C-FC5339A08318}" dt="2025-08-24T21:43:30.989" v="699" actId="403"/>
          <ac:spMkLst>
            <pc:docMk/>
            <pc:sldMk cId="185708775" sldId="518"/>
            <ac:spMk id="8194" creationId="{00000000-0000-0000-0000-000000000000}"/>
          </ac:spMkLst>
        </pc:spChg>
        <pc:spChg chg="mod">
          <ac:chgData name="Lian, Xiang" userId="47f83840-acd0-4e40-8a3e-39a5ff6d6ced" providerId="ADAL" clId="{BE0E4E9F-7966-4212-826C-FC5339A08318}" dt="2025-08-24T21:45:42.458" v="706" actId="1076"/>
          <ac:spMkLst>
            <pc:docMk/>
            <pc:sldMk cId="185708775" sldId="518"/>
            <ac:spMk id="12291" creationId="{00000000-0000-0000-0000-000000000000}"/>
          </ac:spMkLst>
        </pc:spChg>
      </pc:sldChg>
      <pc:sldChg chg="modSp add mod">
        <pc:chgData name="Lian, Xiang" userId="47f83840-acd0-4e40-8a3e-39a5ff6d6ced" providerId="ADAL" clId="{BE0E4E9F-7966-4212-826C-FC5339A08318}" dt="2025-08-24T21:46:10.122" v="711" actId="1076"/>
        <pc:sldMkLst>
          <pc:docMk/>
          <pc:sldMk cId="3889861469" sldId="519"/>
        </pc:sldMkLst>
        <pc:spChg chg="mod">
          <ac:chgData name="Lian, Xiang" userId="47f83840-acd0-4e40-8a3e-39a5ff6d6ced" providerId="ADAL" clId="{BE0E4E9F-7966-4212-826C-FC5339A08318}" dt="2025-08-24T21:43:48.547" v="701" actId="403"/>
          <ac:spMkLst>
            <pc:docMk/>
            <pc:sldMk cId="3889861469" sldId="519"/>
            <ac:spMk id="8194" creationId="{00000000-0000-0000-0000-000000000000}"/>
          </ac:spMkLst>
        </pc:spChg>
        <pc:spChg chg="mod">
          <ac:chgData name="Lian, Xiang" userId="47f83840-acd0-4e40-8a3e-39a5ff6d6ced" providerId="ADAL" clId="{BE0E4E9F-7966-4212-826C-FC5339A08318}" dt="2025-08-24T21:45:24.207" v="704" actId="1076"/>
          <ac:spMkLst>
            <pc:docMk/>
            <pc:sldMk cId="3889861469" sldId="519"/>
            <ac:spMk id="12291" creationId="{00000000-0000-0000-0000-000000000000}"/>
          </ac:spMkLst>
        </pc:spChg>
        <pc:picChg chg="mod">
          <ac:chgData name="Lian, Xiang" userId="47f83840-acd0-4e40-8a3e-39a5ff6d6ced" providerId="ADAL" clId="{BE0E4E9F-7966-4212-826C-FC5339A08318}" dt="2025-08-24T21:46:01.752" v="709" actId="1076"/>
          <ac:picMkLst>
            <pc:docMk/>
            <pc:sldMk cId="3889861469" sldId="519"/>
            <ac:picMk id="3" creationId="{00000000-0000-0000-0000-000000000000}"/>
          </ac:picMkLst>
        </pc:picChg>
        <pc:picChg chg="mod">
          <ac:chgData name="Lian, Xiang" userId="47f83840-acd0-4e40-8a3e-39a5ff6d6ced" providerId="ADAL" clId="{BE0E4E9F-7966-4212-826C-FC5339A08318}" dt="2025-08-24T21:46:10.122" v="711" actId="1076"/>
          <ac:picMkLst>
            <pc:docMk/>
            <pc:sldMk cId="3889861469" sldId="519"/>
            <ac:picMk id="4" creationId="{00000000-0000-0000-0000-000000000000}"/>
          </ac:picMkLst>
        </pc:picChg>
      </pc:sldChg>
      <pc:sldChg chg="addSp delSp modSp add mod">
        <pc:chgData name="Lian, Xiang" userId="47f83840-acd0-4e40-8a3e-39a5ff6d6ced" providerId="ADAL" clId="{BE0E4E9F-7966-4212-826C-FC5339A08318}" dt="2025-08-24T21:46:50.431" v="719" actId="1076"/>
        <pc:sldMkLst>
          <pc:docMk/>
          <pc:sldMk cId="2461418518" sldId="520"/>
        </pc:sldMkLst>
        <pc:spChg chg="add del mod">
          <ac:chgData name="Lian, Xiang" userId="47f83840-acd0-4e40-8a3e-39a5ff6d6ced" providerId="ADAL" clId="{BE0E4E9F-7966-4212-826C-FC5339A08318}" dt="2025-08-24T21:46:27.644" v="716"/>
          <ac:spMkLst>
            <pc:docMk/>
            <pc:sldMk cId="2461418518" sldId="520"/>
            <ac:spMk id="19" creationId="{E2AA05E7-F751-4303-9053-74DFD3B1B327}"/>
          </ac:spMkLst>
        </pc:spChg>
        <pc:spChg chg="add mod">
          <ac:chgData name="Lian, Xiang" userId="47f83840-acd0-4e40-8a3e-39a5ff6d6ced" providerId="ADAL" clId="{BE0E4E9F-7966-4212-826C-FC5339A08318}" dt="2025-08-24T21:46:33.881" v="718"/>
          <ac:spMkLst>
            <pc:docMk/>
            <pc:sldMk cId="2461418518" sldId="520"/>
            <ac:spMk id="20" creationId="{D0F7B3F7-82C7-494B-ACA3-B0EAB6AC8C0D}"/>
          </ac:spMkLst>
        </pc:spChg>
        <pc:spChg chg="mod">
          <ac:chgData name="Lian, Xiang" userId="47f83840-acd0-4e40-8a3e-39a5ff6d6ced" providerId="ADAL" clId="{BE0E4E9F-7966-4212-826C-FC5339A08318}" dt="2025-08-24T21:46:50.431" v="719" actId="1076"/>
          <ac:spMkLst>
            <pc:docMk/>
            <pc:sldMk cId="2461418518" sldId="520"/>
            <ac:spMk id="46" creationId="{00000000-0000-0000-0000-000000000000}"/>
          </ac:spMkLst>
        </pc:spChg>
        <pc:spChg chg="mod">
          <ac:chgData name="Lian, Xiang" userId="47f83840-acd0-4e40-8a3e-39a5ff6d6ced" providerId="ADAL" clId="{BE0E4E9F-7966-4212-826C-FC5339A08318}" dt="2025-08-24T21:46:22.099" v="714" actId="1076"/>
          <ac:spMkLst>
            <pc:docMk/>
            <pc:sldMk cId="2461418518" sldId="520"/>
            <ac:spMk id="47" creationId="{00000000-0000-0000-0000-000000000000}"/>
          </ac:spMkLst>
        </pc:spChg>
        <pc:spChg chg="mod">
          <ac:chgData name="Lian, Xiang" userId="47f83840-acd0-4e40-8a3e-39a5ff6d6ced" providerId="ADAL" clId="{BE0E4E9F-7966-4212-826C-FC5339A08318}" dt="2025-08-24T21:43:56.088" v="703" actId="403"/>
          <ac:spMkLst>
            <pc:docMk/>
            <pc:sldMk cId="2461418518" sldId="520"/>
            <ac:spMk id="8194" creationId="{00000000-0000-0000-0000-000000000000}"/>
          </ac:spMkLst>
        </pc:spChg>
        <pc:picChg chg="mod">
          <ac:chgData name="Lian, Xiang" userId="47f83840-acd0-4e40-8a3e-39a5ff6d6ced" providerId="ADAL" clId="{BE0E4E9F-7966-4212-826C-FC5339A08318}" dt="2025-08-24T21:46:22.099" v="714" actId="1076"/>
          <ac:picMkLst>
            <pc:docMk/>
            <pc:sldMk cId="2461418518" sldId="520"/>
            <ac:picMk id="3" creationId="{00000000-0000-0000-0000-000000000000}"/>
          </ac:picMkLst>
        </pc:picChg>
      </pc:sldChg>
      <pc:sldChg chg="modSp add mod">
        <pc:chgData name="Lian, Xiang" userId="47f83840-acd0-4e40-8a3e-39a5ff6d6ced" providerId="ADAL" clId="{BE0E4E9F-7966-4212-826C-FC5339A08318}" dt="2025-08-24T21:58:56.850" v="801" actId="1076"/>
        <pc:sldMkLst>
          <pc:docMk/>
          <pc:sldMk cId="1130242635" sldId="528"/>
        </pc:sldMkLst>
        <pc:spChg chg="mod">
          <ac:chgData name="Lian, Xiang" userId="47f83840-acd0-4e40-8a3e-39a5ff6d6ced" providerId="ADAL" clId="{BE0E4E9F-7966-4212-826C-FC5339A08318}" dt="2025-08-24T21:58:56.850" v="801" actId="1076"/>
          <ac:spMkLst>
            <pc:docMk/>
            <pc:sldMk cId="1130242635" sldId="528"/>
            <ac:spMk id="17" creationId="{00000000-0000-0000-0000-000000000000}"/>
          </ac:spMkLst>
        </pc:spChg>
        <pc:spChg chg="mod">
          <ac:chgData name="Lian, Xiang" userId="47f83840-acd0-4e40-8a3e-39a5ff6d6ced" providerId="ADAL" clId="{BE0E4E9F-7966-4212-826C-FC5339A08318}" dt="2025-08-24T21:58:42.012" v="797" actId="403"/>
          <ac:spMkLst>
            <pc:docMk/>
            <pc:sldMk cId="1130242635" sldId="528"/>
            <ac:spMk id="8194" creationId="{00000000-0000-0000-0000-000000000000}"/>
          </ac:spMkLst>
        </pc:spChg>
        <pc:spChg chg="mod">
          <ac:chgData name="Lian, Xiang" userId="47f83840-acd0-4e40-8a3e-39a5ff6d6ced" providerId="ADAL" clId="{BE0E4E9F-7966-4212-826C-FC5339A08318}" dt="2025-08-24T21:58:44.534" v="798" actId="403"/>
          <ac:spMkLst>
            <pc:docMk/>
            <pc:sldMk cId="1130242635" sldId="528"/>
            <ac:spMk id="12291" creationId="{00000000-0000-0000-0000-000000000000}"/>
          </ac:spMkLst>
        </pc:spChg>
      </pc:sldChg>
      <pc:sldChg chg="modSp add mod">
        <pc:chgData name="Lian, Xiang" userId="47f83840-acd0-4e40-8a3e-39a5ff6d6ced" providerId="ADAL" clId="{BE0E4E9F-7966-4212-826C-FC5339A08318}" dt="2025-08-25T02:29:15.306" v="1163" actId="20577"/>
        <pc:sldMkLst>
          <pc:docMk/>
          <pc:sldMk cId="953880779" sldId="529"/>
        </pc:sldMkLst>
        <pc:spChg chg="mod">
          <ac:chgData name="Lian, Xiang" userId="47f83840-acd0-4e40-8a3e-39a5ff6d6ced" providerId="ADAL" clId="{BE0E4E9F-7966-4212-826C-FC5339A08318}" dt="2025-08-25T02:29:15.306" v="1163" actId="20577"/>
          <ac:spMkLst>
            <pc:docMk/>
            <pc:sldMk cId="953880779" sldId="529"/>
            <ac:spMk id="12291" creationId="{00000000-0000-0000-0000-000000000000}"/>
          </ac:spMkLst>
        </pc:spChg>
      </pc:sldChg>
      <pc:sldChg chg="modSp add mod">
        <pc:chgData name="Lian, Xiang" userId="47f83840-acd0-4e40-8a3e-39a5ff6d6ced" providerId="ADAL" clId="{BE0E4E9F-7966-4212-826C-FC5339A08318}" dt="2025-08-25T02:26:29.961" v="1113" actId="20577"/>
        <pc:sldMkLst>
          <pc:docMk/>
          <pc:sldMk cId="4118857180" sldId="532"/>
        </pc:sldMkLst>
        <pc:spChg chg="mod">
          <ac:chgData name="Lian, Xiang" userId="47f83840-acd0-4e40-8a3e-39a5ff6d6ced" providerId="ADAL" clId="{BE0E4E9F-7966-4212-826C-FC5339A08318}" dt="2025-08-25T02:26:29.961" v="1113" actId="20577"/>
          <ac:spMkLst>
            <pc:docMk/>
            <pc:sldMk cId="4118857180" sldId="532"/>
            <ac:spMk id="8194" creationId="{00000000-0000-0000-0000-000000000000}"/>
          </ac:spMkLst>
        </pc:spChg>
        <pc:spChg chg="mod">
          <ac:chgData name="Lian, Xiang" userId="47f83840-acd0-4e40-8a3e-39a5ff6d6ced" providerId="ADAL" clId="{BE0E4E9F-7966-4212-826C-FC5339A08318}" dt="2025-08-25T02:25:54.506" v="1101" actId="1035"/>
          <ac:spMkLst>
            <pc:docMk/>
            <pc:sldMk cId="4118857180" sldId="532"/>
            <ac:spMk id="12291" creationId="{00000000-0000-0000-0000-000000000000}"/>
          </ac:spMkLst>
        </pc:spChg>
      </pc:sldChg>
      <pc:sldChg chg="modSp add mod">
        <pc:chgData name="Lian, Xiang" userId="47f83840-acd0-4e40-8a3e-39a5ff6d6ced" providerId="ADAL" clId="{BE0E4E9F-7966-4212-826C-FC5339A08318}" dt="2025-08-24T21:59:49.328" v="803" actId="6549"/>
        <pc:sldMkLst>
          <pc:docMk/>
          <pc:sldMk cId="3008054683" sldId="543"/>
        </pc:sldMkLst>
        <pc:spChg chg="mod">
          <ac:chgData name="Lian, Xiang" userId="47f83840-acd0-4e40-8a3e-39a5ff6d6ced" providerId="ADAL" clId="{BE0E4E9F-7966-4212-826C-FC5339A08318}" dt="2025-08-24T21:59:49.328" v="803" actId="6549"/>
          <ac:spMkLst>
            <pc:docMk/>
            <pc:sldMk cId="3008054683" sldId="543"/>
            <ac:spMk id="8194" creationId="{00000000-0000-0000-0000-000000000000}"/>
          </ac:spMkLst>
        </pc:spChg>
      </pc:sldChg>
      <pc:sldChg chg="modSp add mod">
        <pc:chgData name="Lian, Xiang" userId="47f83840-acd0-4e40-8a3e-39a5ff6d6ced" providerId="ADAL" clId="{BE0E4E9F-7966-4212-826C-FC5339A08318}" dt="2025-08-24T21:49:25.753" v="726" actId="403"/>
        <pc:sldMkLst>
          <pc:docMk/>
          <pc:sldMk cId="4144333696" sldId="546"/>
        </pc:sldMkLst>
        <pc:spChg chg="mod">
          <ac:chgData name="Lian, Xiang" userId="47f83840-acd0-4e40-8a3e-39a5ff6d6ced" providerId="ADAL" clId="{BE0E4E9F-7966-4212-826C-FC5339A08318}" dt="2025-08-24T21:49:10.762" v="723" actId="404"/>
          <ac:spMkLst>
            <pc:docMk/>
            <pc:sldMk cId="4144333696" sldId="546"/>
            <ac:spMk id="25602" creationId="{00000000-0000-0000-0000-000000000000}"/>
          </ac:spMkLst>
        </pc:spChg>
        <pc:spChg chg="mod">
          <ac:chgData name="Lian, Xiang" userId="47f83840-acd0-4e40-8a3e-39a5ff6d6ced" providerId="ADAL" clId="{BE0E4E9F-7966-4212-826C-FC5339A08318}" dt="2025-08-24T21:49:17.939" v="725" actId="403"/>
          <ac:spMkLst>
            <pc:docMk/>
            <pc:sldMk cId="4144333696" sldId="546"/>
            <ac:spMk id="25603" creationId="{00000000-0000-0000-0000-000000000000}"/>
          </ac:spMkLst>
        </pc:spChg>
        <pc:spChg chg="mod">
          <ac:chgData name="Lian, Xiang" userId="47f83840-acd0-4e40-8a3e-39a5ff6d6ced" providerId="ADAL" clId="{BE0E4E9F-7966-4212-826C-FC5339A08318}" dt="2025-08-24T21:49:25.753" v="726" actId="403"/>
          <ac:spMkLst>
            <pc:docMk/>
            <pc:sldMk cId="4144333696" sldId="546"/>
            <ac:spMk id="25613" creationId="{00000000-0000-0000-0000-000000000000}"/>
          </ac:spMkLst>
        </pc:spChg>
      </pc:sldChg>
      <pc:sldChg chg="modSp add mod">
        <pc:chgData name="Lian, Xiang" userId="47f83840-acd0-4e40-8a3e-39a5ff6d6ced" providerId="ADAL" clId="{BE0E4E9F-7966-4212-826C-FC5339A08318}" dt="2025-08-24T21:50:24.768" v="737" actId="1076"/>
        <pc:sldMkLst>
          <pc:docMk/>
          <pc:sldMk cId="2281015033" sldId="547"/>
        </pc:sldMkLst>
        <pc:spChg chg="mod">
          <ac:chgData name="Lian, Xiang" userId="47f83840-acd0-4e40-8a3e-39a5ff6d6ced" providerId="ADAL" clId="{BE0E4E9F-7966-4212-826C-FC5339A08318}" dt="2025-08-24T21:49:42.395" v="729" actId="403"/>
          <ac:spMkLst>
            <pc:docMk/>
            <pc:sldMk cId="2281015033" sldId="547"/>
            <ac:spMk id="10242" creationId="{00000000-0000-0000-0000-000000000000}"/>
          </ac:spMkLst>
        </pc:spChg>
        <pc:spChg chg="mod">
          <ac:chgData name="Lian, Xiang" userId="47f83840-acd0-4e40-8a3e-39a5ff6d6ced" providerId="ADAL" clId="{BE0E4E9F-7966-4212-826C-FC5339A08318}" dt="2025-08-24T21:50:24.768" v="737" actId="1076"/>
          <ac:spMkLst>
            <pc:docMk/>
            <pc:sldMk cId="2281015033" sldId="547"/>
            <ac:spMk id="10243" creationId="{00000000-0000-0000-0000-000000000000}"/>
          </ac:spMkLst>
        </pc:spChg>
        <pc:spChg chg="mod">
          <ac:chgData name="Lian, Xiang" userId="47f83840-acd0-4e40-8a3e-39a5ff6d6ced" providerId="ADAL" clId="{BE0E4E9F-7966-4212-826C-FC5339A08318}" dt="2025-08-24T21:49:48.461" v="731" actId="403"/>
          <ac:spMkLst>
            <pc:docMk/>
            <pc:sldMk cId="2281015033" sldId="547"/>
            <ac:spMk id="10260" creationId="{00000000-0000-0000-0000-000000000000}"/>
          </ac:spMkLst>
        </pc:spChg>
      </pc:sldChg>
      <pc:sldChg chg="modSp add mod">
        <pc:chgData name="Lian, Xiang" userId="47f83840-acd0-4e40-8a3e-39a5ff6d6ced" providerId="ADAL" clId="{BE0E4E9F-7966-4212-826C-FC5339A08318}" dt="2025-08-24T21:51:58.846" v="747" actId="1076"/>
        <pc:sldMkLst>
          <pc:docMk/>
          <pc:sldMk cId="1490354317" sldId="548"/>
        </pc:sldMkLst>
        <pc:spChg chg="mod">
          <ac:chgData name="Lian, Xiang" userId="47f83840-acd0-4e40-8a3e-39a5ff6d6ced" providerId="ADAL" clId="{BE0E4E9F-7966-4212-826C-FC5339A08318}" dt="2025-08-24T21:51:30.213" v="740" actId="403"/>
          <ac:spMkLst>
            <pc:docMk/>
            <pc:sldMk cId="1490354317" sldId="548"/>
            <ac:spMk id="48130" creationId="{00000000-0000-0000-0000-000000000000}"/>
          </ac:spMkLst>
        </pc:spChg>
        <pc:spChg chg="mod">
          <ac:chgData name="Lian, Xiang" userId="47f83840-acd0-4e40-8a3e-39a5ff6d6ced" providerId="ADAL" clId="{BE0E4E9F-7966-4212-826C-FC5339A08318}" dt="2025-08-24T21:51:58.846" v="747" actId="1076"/>
          <ac:spMkLst>
            <pc:docMk/>
            <pc:sldMk cId="1490354317" sldId="548"/>
            <ac:spMk id="48131" creationId="{00000000-0000-0000-0000-000000000000}"/>
          </ac:spMkLst>
        </pc:spChg>
        <pc:spChg chg="mod">
          <ac:chgData name="Lian, Xiang" userId="47f83840-acd0-4e40-8a3e-39a5ff6d6ced" providerId="ADAL" clId="{BE0E4E9F-7966-4212-826C-FC5339A08318}" dt="2025-08-24T21:51:33.329" v="741" actId="403"/>
          <ac:spMkLst>
            <pc:docMk/>
            <pc:sldMk cId="1490354317" sldId="548"/>
            <ac:spMk id="48141" creationId="{00000000-0000-0000-0000-000000000000}"/>
          </ac:spMkLst>
        </pc:spChg>
      </pc:sldChg>
      <pc:sldChg chg="modSp add mod">
        <pc:chgData name="Lian, Xiang" userId="47f83840-acd0-4e40-8a3e-39a5ff6d6ced" providerId="ADAL" clId="{BE0E4E9F-7966-4212-826C-FC5339A08318}" dt="2025-08-24T21:52:39.108" v="750" actId="403"/>
        <pc:sldMkLst>
          <pc:docMk/>
          <pc:sldMk cId="2986884308" sldId="549"/>
        </pc:sldMkLst>
        <pc:spChg chg="mod">
          <ac:chgData name="Lian, Xiang" userId="47f83840-acd0-4e40-8a3e-39a5ff6d6ced" providerId="ADAL" clId="{BE0E4E9F-7966-4212-826C-FC5339A08318}" dt="2025-08-24T21:52:35.305" v="749" actId="403"/>
          <ac:spMkLst>
            <pc:docMk/>
            <pc:sldMk cId="2986884308" sldId="549"/>
            <ac:spMk id="8194" creationId="{00000000-0000-0000-0000-000000000000}"/>
          </ac:spMkLst>
        </pc:spChg>
        <pc:spChg chg="mod">
          <ac:chgData name="Lian, Xiang" userId="47f83840-acd0-4e40-8a3e-39a5ff6d6ced" providerId="ADAL" clId="{BE0E4E9F-7966-4212-826C-FC5339A08318}" dt="2025-08-24T21:52:39.108" v="750" actId="403"/>
          <ac:spMkLst>
            <pc:docMk/>
            <pc:sldMk cId="2986884308" sldId="549"/>
            <ac:spMk id="12291" creationId="{00000000-0000-0000-0000-000000000000}"/>
          </ac:spMkLst>
        </pc:spChg>
      </pc:sldChg>
      <pc:sldChg chg="modSp add mod">
        <pc:chgData name="Lian, Xiang" userId="47f83840-acd0-4e40-8a3e-39a5ff6d6ced" providerId="ADAL" clId="{BE0E4E9F-7966-4212-826C-FC5339A08318}" dt="2025-08-24T21:53:58.114" v="768" actId="1035"/>
        <pc:sldMkLst>
          <pc:docMk/>
          <pc:sldMk cId="3606289821" sldId="550"/>
        </pc:sldMkLst>
        <pc:spChg chg="mod">
          <ac:chgData name="Lian, Xiang" userId="47f83840-acd0-4e40-8a3e-39a5ff6d6ced" providerId="ADAL" clId="{BE0E4E9F-7966-4212-826C-FC5339A08318}" dt="2025-08-24T21:53:13.415" v="752" actId="403"/>
          <ac:spMkLst>
            <pc:docMk/>
            <pc:sldMk cId="3606289821" sldId="550"/>
            <ac:spMk id="26626" creationId="{00000000-0000-0000-0000-000000000000}"/>
          </ac:spMkLst>
        </pc:spChg>
        <pc:spChg chg="mod">
          <ac:chgData name="Lian, Xiang" userId="47f83840-acd0-4e40-8a3e-39a5ff6d6ced" providerId="ADAL" clId="{BE0E4E9F-7966-4212-826C-FC5339A08318}" dt="2025-08-24T21:53:29.536" v="755" actId="14100"/>
          <ac:spMkLst>
            <pc:docMk/>
            <pc:sldMk cId="3606289821" sldId="550"/>
            <ac:spMk id="26627" creationId="{00000000-0000-0000-0000-000000000000}"/>
          </ac:spMkLst>
        </pc:spChg>
        <pc:spChg chg="mod">
          <ac:chgData name="Lian, Xiang" userId="47f83840-acd0-4e40-8a3e-39a5ff6d6ced" providerId="ADAL" clId="{BE0E4E9F-7966-4212-826C-FC5339A08318}" dt="2025-08-24T21:53:58.114" v="768" actId="1035"/>
          <ac:spMkLst>
            <pc:docMk/>
            <pc:sldMk cId="3606289821" sldId="550"/>
            <ac:spMk id="26642" creationId="{00000000-0000-0000-0000-000000000000}"/>
          </ac:spMkLst>
        </pc:spChg>
        <pc:spChg chg="mod">
          <ac:chgData name="Lian, Xiang" userId="47f83840-acd0-4e40-8a3e-39a5ff6d6ced" providerId="ADAL" clId="{BE0E4E9F-7966-4212-826C-FC5339A08318}" dt="2025-08-24T21:53:58.114" v="768" actId="1035"/>
          <ac:spMkLst>
            <pc:docMk/>
            <pc:sldMk cId="3606289821" sldId="550"/>
            <ac:spMk id="26645" creationId="{00000000-0000-0000-0000-000000000000}"/>
          </ac:spMkLst>
        </pc:spChg>
        <pc:spChg chg="mod">
          <ac:chgData name="Lian, Xiang" userId="47f83840-acd0-4e40-8a3e-39a5ff6d6ced" providerId="ADAL" clId="{BE0E4E9F-7966-4212-826C-FC5339A08318}" dt="2025-08-24T21:53:58.114" v="768" actId="1035"/>
          <ac:spMkLst>
            <pc:docMk/>
            <pc:sldMk cId="3606289821" sldId="550"/>
            <ac:spMk id="26646" creationId="{00000000-0000-0000-0000-000000000000}"/>
          </ac:spMkLst>
        </pc:spChg>
        <pc:spChg chg="mod">
          <ac:chgData name="Lian, Xiang" userId="47f83840-acd0-4e40-8a3e-39a5ff6d6ced" providerId="ADAL" clId="{BE0E4E9F-7966-4212-826C-FC5339A08318}" dt="2025-08-24T21:53:58.114" v="768" actId="1035"/>
          <ac:spMkLst>
            <pc:docMk/>
            <pc:sldMk cId="3606289821" sldId="550"/>
            <ac:spMk id="26647" creationId="{00000000-0000-0000-0000-000000000000}"/>
          </ac:spMkLst>
        </pc:spChg>
        <pc:spChg chg="mod">
          <ac:chgData name="Lian, Xiang" userId="47f83840-acd0-4e40-8a3e-39a5ff6d6ced" providerId="ADAL" clId="{BE0E4E9F-7966-4212-826C-FC5339A08318}" dt="2025-08-24T21:53:58.114" v="768" actId="1035"/>
          <ac:spMkLst>
            <pc:docMk/>
            <pc:sldMk cId="3606289821" sldId="550"/>
            <ac:spMk id="26648" creationId="{00000000-0000-0000-0000-000000000000}"/>
          </ac:spMkLst>
        </pc:spChg>
        <pc:spChg chg="mod">
          <ac:chgData name="Lian, Xiang" userId="47f83840-acd0-4e40-8a3e-39a5ff6d6ced" providerId="ADAL" clId="{BE0E4E9F-7966-4212-826C-FC5339A08318}" dt="2025-08-24T21:53:58.114" v="768" actId="1035"/>
          <ac:spMkLst>
            <pc:docMk/>
            <pc:sldMk cId="3606289821" sldId="550"/>
            <ac:spMk id="26649" creationId="{00000000-0000-0000-0000-000000000000}"/>
          </ac:spMkLst>
        </pc:spChg>
        <pc:spChg chg="mod">
          <ac:chgData name="Lian, Xiang" userId="47f83840-acd0-4e40-8a3e-39a5ff6d6ced" providerId="ADAL" clId="{BE0E4E9F-7966-4212-826C-FC5339A08318}" dt="2025-08-24T21:53:58.114" v="768" actId="1035"/>
          <ac:spMkLst>
            <pc:docMk/>
            <pc:sldMk cId="3606289821" sldId="550"/>
            <ac:spMk id="26650" creationId="{00000000-0000-0000-0000-000000000000}"/>
          </ac:spMkLst>
        </pc:spChg>
        <pc:spChg chg="mod">
          <ac:chgData name="Lian, Xiang" userId="47f83840-acd0-4e40-8a3e-39a5ff6d6ced" providerId="ADAL" clId="{BE0E4E9F-7966-4212-826C-FC5339A08318}" dt="2025-08-24T21:53:58.114" v="768" actId="1035"/>
          <ac:spMkLst>
            <pc:docMk/>
            <pc:sldMk cId="3606289821" sldId="550"/>
            <ac:spMk id="26651" creationId="{00000000-0000-0000-0000-000000000000}"/>
          </ac:spMkLst>
        </pc:spChg>
        <pc:graphicFrameChg chg="mod">
          <ac:chgData name="Lian, Xiang" userId="47f83840-acd0-4e40-8a3e-39a5ff6d6ced" providerId="ADAL" clId="{BE0E4E9F-7966-4212-826C-FC5339A08318}" dt="2025-08-24T21:53:58.114" v="768" actId="1035"/>
          <ac:graphicFrameMkLst>
            <pc:docMk/>
            <pc:sldMk cId="3606289821" sldId="550"/>
            <ac:graphicFrameMk id="26641" creationId="{00000000-0000-0000-0000-000000000000}"/>
          </ac:graphicFrameMkLst>
        </pc:graphicFrameChg>
        <pc:graphicFrameChg chg="mod">
          <ac:chgData name="Lian, Xiang" userId="47f83840-acd0-4e40-8a3e-39a5ff6d6ced" providerId="ADAL" clId="{BE0E4E9F-7966-4212-826C-FC5339A08318}" dt="2025-08-24T21:53:58.114" v="768" actId="1035"/>
          <ac:graphicFrameMkLst>
            <pc:docMk/>
            <pc:sldMk cId="3606289821" sldId="550"/>
            <ac:graphicFrameMk id="26643" creationId="{00000000-0000-0000-0000-000000000000}"/>
          </ac:graphicFrameMkLst>
        </pc:graphicFrameChg>
      </pc:sldChg>
      <pc:sldChg chg="modSp add mod">
        <pc:chgData name="Lian, Xiang" userId="47f83840-acd0-4e40-8a3e-39a5ff6d6ced" providerId="ADAL" clId="{BE0E4E9F-7966-4212-826C-FC5339A08318}" dt="2025-08-24T21:56:14.528" v="789" actId="1076"/>
        <pc:sldMkLst>
          <pc:docMk/>
          <pc:sldMk cId="2350091983" sldId="551"/>
        </pc:sldMkLst>
        <pc:spChg chg="mod">
          <ac:chgData name="Lian, Xiang" userId="47f83840-acd0-4e40-8a3e-39a5ff6d6ced" providerId="ADAL" clId="{BE0E4E9F-7966-4212-826C-FC5339A08318}" dt="2025-08-24T21:54:03.302" v="769" actId="403"/>
          <ac:spMkLst>
            <pc:docMk/>
            <pc:sldMk cId="2350091983" sldId="551"/>
            <ac:spMk id="29698" creationId="{00000000-0000-0000-0000-000000000000}"/>
          </ac:spMkLst>
        </pc:spChg>
        <pc:spChg chg="mod">
          <ac:chgData name="Lian, Xiang" userId="47f83840-acd0-4e40-8a3e-39a5ff6d6ced" providerId="ADAL" clId="{BE0E4E9F-7966-4212-826C-FC5339A08318}" dt="2025-08-24T21:56:14.528" v="789" actId="1076"/>
          <ac:spMkLst>
            <pc:docMk/>
            <pc:sldMk cId="2350091983" sldId="551"/>
            <ac:spMk id="29699" creationId="{00000000-0000-0000-0000-000000000000}"/>
          </ac:spMkLst>
        </pc:spChg>
        <pc:spChg chg="mod">
          <ac:chgData name="Lian, Xiang" userId="47f83840-acd0-4e40-8a3e-39a5ff6d6ced" providerId="ADAL" clId="{BE0E4E9F-7966-4212-826C-FC5339A08318}" dt="2025-08-24T21:56:06.086" v="788" actId="1076"/>
          <ac:spMkLst>
            <pc:docMk/>
            <pc:sldMk cId="2350091983" sldId="551"/>
            <ac:spMk id="29716" creationId="{00000000-0000-0000-0000-000000000000}"/>
          </ac:spMkLst>
        </pc:spChg>
        <pc:spChg chg="mod">
          <ac:chgData name="Lian, Xiang" userId="47f83840-acd0-4e40-8a3e-39a5ff6d6ced" providerId="ADAL" clId="{BE0E4E9F-7966-4212-826C-FC5339A08318}" dt="2025-08-24T21:56:06.086" v="788" actId="1076"/>
          <ac:spMkLst>
            <pc:docMk/>
            <pc:sldMk cId="2350091983" sldId="551"/>
            <ac:spMk id="29719" creationId="{00000000-0000-0000-0000-000000000000}"/>
          </ac:spMkLst>
        </pc:spChg>
        <pc:spChg chg="mod">
          <ac:chgData name="Lian, Xiang" userId="47f83840-acd0-4e40-8a3e-39a5ff6d6ced" providerId="ADAL" clId="{BE0E4E9F-7966-4212-826C-FC5339A08318}" dt="2025-08-24T21:56:06.086" v="788" actId="1076"/>
          <ac:spMkLst>
            <pc:docMk/>
            <pc:sldMk cId="2350091983" sldId="551"/>
            <ac:spMk id="29720" creationId="{00000000-0000-0000-0000-000000000000}"/>
          </ac:spMkLst>
        </pc:spChg>
        <pc:spChg chg="mod">
          <ac:chgData name="Lian, Xiang" userId="47f83840-acd0-4e40-8a3e-39a5ff6d6ced" providerId="ADAL" clId="{BE0E4E9F-7966-4212-826C-FC5339A08318}" dt="2025-08-24T21:56:06.086" v="788" actId="1076"/>
          <ac:spMkLst>
            <pc:docMk/>
            <pc:sldMk cId="2350091983" sldId="551"/>
            <ac:spMk id="29721" creationId="{00000000-0000-0000-0000-000000000000}"/>
          </ac:spMkLst>
        </pc:spChg>
        <pc:spChg chg="mod">
          <ac:chgData name="Lian, Xiang" userId="47f83840-acd0-4e40-8a3e-39a5ff6d6ced" providerId="ADAL" clId="{BE0E4E9F-7966-4212-826C-FC5339A08318}" dt="2025-08-24T21:56:06.086" v="788" actId="1076"/>
          <ac:spMkLst>
            <pc:docMk/>
            <pc:sldMk cId="2350091983" sldId="551"/>
            <ac:spMk id="29722" creationId="{00000000-0000-0000-0000-000000000000}"/>
          </ac:spMkLst>
        </pc:spChg>
        <pc:spChg chg="mod">
          <ac:chgData name="Lian, Xiang" userId="47f83840-acd0-4e40-8a3e-39a5ff6d6ced" providerId="ADAL" clId="{BE0E4E9F-7966-4212-826C-FC5339A08318}" dt="2025-08-24T21:56:06.086" v="788" actId="1076"/>
          <ac:spMkLst>
            <pc:docMk/>
            <pc:sldMk cId="2350091983" sldId="551"/>
            <ac:spMk id="29723" creationId="{00000000-0000-0000-0000-000000000000}"/>
          </ac:spMkLst>
        </pc:spChg>
        <pc:spChg chg="mod">
          <ac:chgData name="Lian, Xiang" userId="47f83840-acd0-4e40-8a3e-39a5ff6d6ced" providerId="ADAL" clId="{BE0E4E9F-7966-4212-826C-FC5339A08318}" dt="2025-08-24T21:56:06.086" v="788" actId="1076"/>
          <ac:spMkLst>
            <pc:docMk/>
            <pc:sldMk cId="2350091983" sldId="551"/>
            <ac:spMk id="29724" creationId="{00000000-0000-0000-0000-000000000000}"/>
          </ac:spMkLst>
        </pc:spChg>
        <pc:spChg chg="mod">
          <ac:chgData name="Lian, Xiang" userId="47f83840-acd0-4e40-8a3e-39a5ff6d6ced" providerId="ADAL" clId="{BE0E4E9F-7966-4212-826C-FC5339A08318}" dt="2025-08-24T21:56:06.086" v="788" actId="1076"/>
          <ac:spMkLst>
            <pc:docMk/>
            <pc:sldMk cId="2350091983" sldId="551"/>
            <ac:spMk id="29725" creationId="{00000000-0000-0000-0000-000000000000}"/>
          </ac:spMkLst>
        </pc:spChg>
        <pc:grpChg chg="mod">
          <ac:chgData name="Lian, Xiang" userId="47f83840-acd0-4e40-8a3e-39a5ff6d6ced" providerId="ADAL" clId="{BE0E4E9F-7966-4212-826C-FC5339A08318}" dt="2025-08-24T21:56:06.086" v="788" actId="1076"/>
          <ac:grpSpMkLst>
            <pc:docMk/>
            <pc:sldMk cId="2350091983" sldId="551"/>
            <ac:grpSpMk id="29726" creationId="{00000000-0000-0000-0000-000000000000}"/>
          </ac:grpSpMkLst>
        </pc:grpChg>
        <pc:graphicFrameChg chg="mod">
          <ac:chgData name="Lian, Xiang" userId="47f83840-acd0-4e40-8a3e-39a5ff6d6ced" providerId="ADAL" clId="{BE0E4E9F-7966-4212-826C-FC5339A08318}" dt="2025-08-24T21:56:00.537" v="787" actId="1076"/>
          <ac:graphicFrameMkLst>
            <pc:docMk/>
            <pc:sldMk cId="2350091983" sldId="551"/>
            <ac:graphicFrameMk id="29713" creationId="{00000000-0000-0000-0000-000000000000}"/>
          </ac:graphicFrameMkLst>
        </pc:graphicFrameChg>
        <pc:graphicFrameChg chg="mod">
          <ac:chgData name="Lian, Xiang" userId="47f83840-acd0-4e40-8a3e-39a5ff6d6ced" providerId="ADAL" clId="{BE0E4E9F-7966-4212-826C-FC5339A08318}" dt="2025-08-24T21:56:06.086" v="788" actId="1076"/>
          <ac:graphicFrameMkLst>
            <pc:docMk/>
            <pc:sldMk cId="2350091983" sldId="551"/>
            <ac:graphicFrameMk id="29715" creationId="{00000000-0000-0000-0000-000000000000}"/>
          </ac:graphicFrameMkLst>
        </pc:graphicFrameChg>
        <pc:graphicFrameChg chg="mod">
          <ac:chgData name="Lian, Xiang" userId="47f83840-acd0-4e40-8a3e-39a5ff6d6ced" providerId="ADAL" clId="{BE0E4E9F-7966-4212-826C-FC5339A08318}" dt="2025-08-24T21:56:06.086" v="788" actId="1076"/>
          <ac:graphicFrameMkLst>
            <pc:docMk/>
            <pc:sldMk cId="2350091983" sldId="551"/>
            <ac:graphicFrameMk id="29717" creationId="{00000000-0000-0000-0000-000000000000}"/>
          </ac:graphicFrameMkLst>
        </pc:graphicFrameChg>
      </pc:sldChg>
      <pc:sldChg chg="modSp add mod">
        <pc:chgData name="Lian, Xiang" userId="47f83840-acd0-4e40-8a3e-39a5ff6d6ced" providerId="ADAL" clId="{BE0E4E9F-7966-4212-826C-FC5339A08318}" dt="2025-08-25T03:09:23.562" v="2218" actId="20577"/>
        <pc:sldMkLst>
          <pc:docMk/>
          <pc:sldMk cId="659503821" sldId="552"/>
        </pc:sldMkLst>
        <pc:spChg chg="mod">
          <ac:chgData name="Lian, Xiang" userId="47f83840-acd0-4e40-8a3e-39a5ff6d6ced" providerId="ADAL" clId="{BE0E4E9F-7966-4212-826C-FC5339A08318}" dt="2025-08-25T02:58:08.317" v="1864" actId="20577"/>
          <ac:spMkLst>
            <pc:docMk/>
            <pc:sldMk cId="659503821" sldId="552"/>
            <ac:spMk id="4099" creationId="{00000000-0000-0000-0000-000000000000}"/>
          </ac:spMkLst>
        </pc:spChg>
        <pc:spChg chg="mod">
          <ac:chgData name="Lian, Xiang" userId="47f83840-acd0-4e40-8a3e-39a5ff6d6ced" providerId="ADAL" clId="{BE0E4E9F-7966-4212-826C-FC5339A08318}" dt="2025-08-25T03:09:23.562" v="2218" actId="20577"/>
          <ac:spMkLst>
            <pc:docMk/>
            <pc:sldMk cId="659503821" sldId="552"/>
            <ac:spMk id="4100" creationId="{00000000-0000-0000-0000-000000000000}"/>
          </ac:spMkLst>
        </pc:spChg>
      </pc:sldChg>
      <pc:sldChg chg="addSp delSp modSp add mod modNotesTx">
        <pc:chgData name="Lian, Xiang" userId="47f83840-acd0-4e40-8a3e-39a5ff6d6ced" providerId="ADAL" clId="{BE0E4E9F-7966-4212-826C-FC5339A08318}" dt="2025-08-25T03:53:37.083" v="2383" actId="20577"/>
        <pc:sldMkLst>
          <pc:docMk/>
          <pc:sldMk cId="1817455579" sldId="553"/>
        </pc:sldMkLst>
        <pc:spChg chg="mod">
          <ac:chgData name="Lian, Xiang" userId="47f83840-acd0-4e40-8a3e-39a5ff6d6ced" providerId="ADAL" clId="{BE0E4E9F-7966-4212-826C-FC5339A08318}" dt="2025-08-25T03:52:08.800" v="2318" actId="20577"/>
          <ac:spMkLst>
            <pc:docMk/>
            <pc:sldMk cId="1817455579" sldId="553"/>
            <ac:spMk id="4099" creationId="{00000000-0000-0000-0000-000000000000}"/>
          </ac:spMkLst>
        </pc:spChg>
        <pc:spChg chg="mod">
          <ac:chgData name="Lian, Xiang" userId="47f83840-acd0-4e40-8a3e-39a5ff6d6ced" providerId="ADAL" clId="{BE0E4E9F-7966-4212-826C-FC5339A08318}" dt="2025-08-25T03:53:37.083" v="2383" actId="20577"/>
          <ac:spMkLst>
            <pc:docMk/>
            <pc:sldMk cId="1817455579" sldId="553"/>
            <ac:spMk id="4100" creationId="{00000000-0000-0000-0000-000000000000}"/>
          </ac:spMkLst>
        </pc:spChg>
        <pc:picChg chg="add del mod">
          <ac:chgData name="Lian, Xiang" userId="47f83840-acd0-4e40-8a3e-39a5ff6d6ced" providerId="ADAL" clId="{BE0E4E9F-7966-4212-826C-FC5339A08318}" dt="2025-08-25T03:52:53.762" v="2342"/>
          <ac:picMkLst>
            <pc:docMk/>
            <pc:sldMk cId="1817455579" sldId="553"/>
            <ac:picMk id="9218" creationId="{ADD99909-F253-46E6-88D4-32BFD6899952}"/>
          </ac:picMkLst>
        </pc:picChg>
        <pc:picChg chg="add mod">
          <ac:chgData name="Lian, Xiang" userId="47f83840-acd0-4e40-8a3e-39a5ff6d6ced" providerId="ADAL" clId="{BE0E4E9F-7966-4212-826C-FC5339A08318}" dt="2025-08-25T03:53:07.057" v="2348" actId="1076"/>
          <ac:picMkLst>
            <pc:docMk/>
            <pc:sldMk cId="1817455579" sldId="553"/>
            <ac:picMk id="9220" creationId="{2F719556-E601-4A44-A2F8-1C09DD329895}"/>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0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image" Target="../media/image12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32.wmf"/><Relationship Id="rId1" Type="http://schemas.openxmlformats.org/officeDocument/2006/relationships/image" Target="../media/image13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34.wmf"/><Relationship Id="rId1" Type="http://schemas.openxmlformats.org/officeDocument/2006/relationships/image" Target="../media/image133.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7.wmf"/><Relationship Id="rId1" Type="http://schemas.openxmlformats.org/officeDocument/2006/relationships/image" Target="../media/image1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BFF21E-EC4D-402C-A8B9-667E4032678C}" type="datetimeFigureOut">
              <a:rPr lang="en-US" smtClean="0"/>
              <a:pPr/>
              <a:t>8/25/2025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033E84-6385-41D0-8ED3-74655242C4C0}" type="slidenum">
              <a:rPr lang="en-US" smtClean="0"/>
              <a:pPr/>
              <a:t>‹#›</a:t>
            </a:fld>
            <a:endParaRPr lang="en-US"/>
          </a:p>
        </p:txBody>
      </p:sp>
    </p:spTree>
    <p:extLst>
      <p:ext uri="{BB962C8B-B14F-4D97-AF65-F5344CB8AC3E}">
        <p14:creationId xmlns:p14="http://schemas.microsoft.com/office/powerpoint/2010/main" val="1859133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memgraph.github.io/networkx-guide/algorithms/shortest-path/dijkstra"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n.wikipedia.org/wiki/Big_data"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aseline="0" dirty="0"/>
              <a:t>slides of this AI4DB </a:t>
            </a:r>
            <a:r>
              <a:rPr lang="en-US" dirty="0"/>
              <a:t>course</a:t>
            </a:r>
            <a:r>
              <a:rPr lang="en-US" baseline="0" dirty="0"/>
              <a:t> used some public slides/materials on the Web for teaching </a:t>
            </a:r>
            <a:r>
              <a:rPr lang="en-US" baseline="0"/>
              <a:t>purposes only. </a:t>
            </a:r>
            <a:r>
              <a:rPr lang="en-US" baseline="0" dirty="0"/>
              <a:t>I would like to acknowledge these resources, and please let me know if I failed to cite them or you want to remove them from my slides.</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1</a:t>
            </a:fld>
            <a:endParaRPr lang="en-US"/>
          </a:p>
        </p:txBody>
      </p:sp>
    </p:spTree>
    <p:extLst>
      <p:ext uri="{BB962C8B-B14F-4D97-AF65-F5344CB8AC3E}">
        <p14:creationId xmlns:p14="http://schemas.microsoft.com/office/powerpoint/2010/main" val="4067400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bank account balance over time,</a:t>
            </a:r>
            <a:r>
              <a:rPr lang="en-US" baseline="0" dirty="0"/>
              <a:t> we can also store the balance data of each account as a temporal object, and form a temporal database. As shown in the figure, initially the account balance is $50. Then, in January, the account owner deposited $100, so that the curve jumps to $150 in total. Next, in February, the account owner withdrew $50, so that the curve goes down to $100 balance. The temporal database records the changes of such an account balance over time.</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10</a:t>
            </a:fld>
            <a:endParaRPr lang="en-US"/>
          </a:p>
        </p:txBody>
      </p:sp>
    </p:spTree>
    <p:extLst>
      <p:ext uri="{BB962C8B-B14F-4D97-AF65-F5344CB8AC3E}">
        <p14:creationId xmlns:p14="http://schemas.microsoft.com/office/powerpoint/2010/main" val="32225071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102</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69645020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103</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r>
              <a:rPr lang="en-US" dirty="0">
                <a:latin typeface="Arial" pitchFamily="34" charset="0"/>
              </a:rPr>
              <a:t>https://memgraph.github.io/networkx-guide/algorithms/shortest-path/</a:t>
            </a:r>
          </a:p>
          <a:p>
            <a:pPr eaLnBrk="1" hangingPunct="1"/>
            <a:endParaRPr 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FB6E00"/>
                </a:solidFill>
                <a:effectLst/>
                <a:latin typeface="system-ui"/>
                <a:hlinkClick r:id="rId3"/>
              </a:rPr>
              <a:t>Dijkstra’s algorithm</a:t>
            </a:r>
            <a:r>
              <a:rPr lang="en-US" b="0" i="0" dirty="0">
                <a:solidFill>
                  <a:srgbClr val="1C1E21"/>
                </a:solidFill>
                <a:effectLst/>
                <a:latin typeface="system-ui"/>
              </a:rPr>
              <a:t>,</a:t>
            </a:r>
          </a:p>
          <a:p>
            <a:pPr eaLnBrk="1" hangingPunct="1"/>
            <a:endParaRPr lang="en-US" dirty="0">
              <a:latin typeface="Arial" pitchFamily="34" charset="0"/>
            </a:endParaRPr>
          </a:p>
        </p:txBody>
      </p:sp>
    </p:spTree>
    <p:extLst>
      <p:ext uri="{BB962C8B-B14F-4D97-AF65-F5344CB8AC3E}">
        <p14:creationId xmlns:p14="http://schemas.microsoft.com/office/powerpoint/2010/main" val="345546491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104</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56623309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105</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41549138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106</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3201901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107</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r>
              <a:rPr lang="en-US" dirty="0">
                <a:latin typeface="Arial" pitchFamily="34" charset="0"/>
              </a:rPr>
              <a:t>https://www.baeldung.com/cs/graph-k-core</a:t>
            </a:r>
          </a:p>
        </p:txBody>
      </p:sp>
    </p:spTree>
    <p:extLst>
      <p:ext uri="{BB962C8B-B14F-4D97-AF65-F5344CB8AC3E}">
        <p14:creationId xmlns:p14="http://schemas.microsoft.com/office/powerpoint/2010/main" val="222360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108</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2779406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109</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34554134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110</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9863025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111</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250857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11</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r>
              <a:rPr lang="en-US" dirty="0">
                <a:latin typeface="Arial" pitchFamily="34" charset="0"/>
              </a:rPr>
              <a:t>https://medium.com/@renatondomingues/lets-talk-about-time-series-part-i-22a516d1817f</a:t>
            </a:r>
          </a:p>
          <a:p>
            <a:pPr eaLnBrk="1" hangingPunct="1"/>
            <a:endParaRPr lang="en-US" dirty="0">
              <a:latin typeface="Arial" pitchFamily="34" charset="0"/>
            </a:endParaRPr>
          </a:p>
          <a:p>
            <a:pPr eaLnBrk="1" hangingPunct="1"/>
            <a:r>
              <a:rPr lang="en-US" dirty="0">
                <a:latin typeface="Arial" pitchFamily="34" charset="0"/>
              </a:rPr>
              <a:t>https://freesvg.org/1541611306</a:t>
            </a:r>
          </a:p>
          <a:p>
            <a:pPr eaLnBrk="1" hangingPunct="1"/>
            <a:r>
              <a:rPr lang="en-US" dirty="0">
                <a:latin typeface="Arial" pitchFamily="34" charset="0"/>
              </a:rPr>
              <a:t>https://commons.wikimedia.org/wiki/File:DOM_tree.svg</a:t>
            </a:r>
          </a:p>
          <a:p>
            <a:pPr eaLnBrk="1" hangingPunct="1"/>
            <a:endParaRPr lang="en-US" dirty="0">
              <a:latin typeface="Arial" pitchFamily="34" charset="0"/>
            </a:endParaRPr>
          </a:p>
          <a:p>
            <a:pPr eaLnBrk="1" hangingPunct="1"/>
            <a:r>
              <a:rPr lang="en-US" dirty="0">
                <a:latin typeface="Arial" pitchFamily="34" charset="0"/>
              </a:rPr>
              <a:t>https://vectorportal.com/vector/social-network-free-graphic.ai/2477</a:t>
            </a:r>
          </a:p>
          <a:p>
            <a:pPr eaLnBrk="1" hangingPunct="1"/>
            <a:endParaRPr lang="en-US" dirty="0">
              <a:latin typeface="Arial" pitchFamily="34" charset="0"/>
            </a:endParaRPr>
          </a:p>
          <a:p>
            <a:pPr eaLnBrk="1" hangingPunct="1"/>
            <a:r>
              <a:rPr lang="en-US" dirty="0">
                <a:latin typeface="Arial" pitchFamily="34" charset="0"/>
              </a:rPr>
              <a:t>https://www.picpedia.org/highway-signs/s/social-network.html</a:t>
            </a:r>
          </a:p>
        </p:txBody>
      </p:sp>
    </p:spTree>
    <p:extLst>
      <p:ext uri="{BB962C8B-B14F-4D97-AF65-F5344CB8AC3E}">
        <p14:creationId xmlns:p14="http://schemas.microsoft.com/office/powerpoint/2010/main" val="170641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Free Image on </a:t>
            </a:r>
            <a:r>
              <a:rPr lang="en-US" sz="1200" b="0" i="1" kern="1200" dirty="0" err="1">
                <a:solidFill>
                  <a:schemeClr val="tx1"/>
                </a:solidFill>
                <a:effectLst/>
                <a:latin typeface="+mn-lt"/>
                <a:ea typeface="+mn-ea"/>
                <a:cs typeface="+mn-cs"/>
              </a:rPr>
              <a:t>Pixabay</a:t>
            </a:r>
            <a:r>
              <a:rPr lang="en-US" sz="1200" b="0" i="1" kern="1200" dirty="0">
                <a:solidFill>
                  <a:schemeClr val="tx1"/>
                </a:solidFill>
                <a:effectLst/>
                <a:latin typeface="+mn-lt"/>
                <a:ea typeface="+mn-ea"/>
                <a:cs typeface="+mn-cs"/>
              </a:rPr>
              <a:t> - Stock, Trading, Monitor, Business</a:t>
            </a:r>
            <a:r>
              <a:rPr lang="en-US" sz="1200" b="0" i="0" kern="1200" dirty="0">
                <a:solidFill>
                  <a:schemeClr val="tx1"/>
                </a:solidFill>
                <a:effectLst/>
                <a:latin typeface="+mn-lt"/>
                <a:ea typeface="+mn-ea"/>
                <a:cs typeface="+mn-cs"/>
              </a:rPr>
              <a:t>. https://pixabay.com/photos/stock-trading-monitor-business-1863880/. Accessed 26 Feb. 2019. C</a:t>
            </a:r>
            <a:r>
              <a:rPr lang="en-US" sz="1200" kern="1200" dirty="0">
                <a:solidFill>
                  <a:schemeClr val="tx1"/>
                </a:solidFill>
                <a:effectLst/>
                <a:latin typeface="+mn-lt"/>
                <a:ea typeface="+mn-ea"/>
                <a:cs typeface="+mn-cs"/>
              </a:rPr>
              <a:t>hanges were not made.</a:t>
            </a:r>
            <a:endParaRPr lang="en-US" dirty="0"/>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Free Image on </a:t>
            </a:r>
            <a:r>
              <a:rPr lang="en-US" sz="1200" b="0" i="1" kern="1200" dirty="0" err="1">
                <a:solidFill>
                  <a:schemeClr val="tx1"/>
                </a:solidFill>
                <a:effectLst/>
                <a:latin typeface="+mn-lt"/>
                <a:ea typeface="+mn-ea"/>
                <a:cs typeface="+mn-cs"/>
              </a:rPr>
              <a:t>Pixabay</a:t>
            </a:r>
            <a:r>
              <a:rPr lang="en-US" sz="1200" b="0" i="1" kern="1200" dirty="0">
                <a:solidFill>
                  <a:schemeClr val="tx1"/>
                </a:solidFill>
                <a:effectLst/>
                <a:latin typeface="+mn-lt"/>
                <a:ea typeface="+mn-ea"/>
                <a:cs typeface="+mn-cs"/>
              </a:rPr>
              <a:t> - Stock Exchange, Bull, Bear</a:t>
            </a:r>
            <a:r>
              <a:rPr lang="en-US" sz="1200" b="0" i="0" kern="1200" dirty="0">
                <a:solidFill>
                  <a:schemeClr val="tx1"/>
                </a:solidFill>
                <a:effectLst/>
                <a:latin typeface="+mn-lt"/>
                <a:ea typeface="+mn-ea"/>
                <a:cs typeface="+mn-cs"/>
              </a:rPr>
              <a:t>. https://pixabay.com/illustrations/stock-exchange-bull-bear-securities-642896/. Accessed 26 Feb. 2019. C</a:t>
            </a:r>
            <a:r>
              <a:rPr lang="en-US" sz="1200" kern="1200" dirty="0">
                <a:solidFill>
                  <a:schemeClr val="tx1"/>
                </a:solidFill>
                <a:effectLst/>
                <a:latin typeface="+mn-lt"/>
                <a:ea typeface="+mn-ea"/>
                <a:cs typeface="+mn-cs"/>
              </a:rPr>
              <a:t>hanges were not made.</a:t>
            </a:r>
            <a:endParaRPr lang="en-US" dirty="0"/>
          </a:p>
          <a:p>
            <a:endParaRPr lang="en-US" dirty="0"/>
          </a:p>
          <a:p>
            <a:endParaRPr lang="en-US" dirty="0"/>
          </a:p>
          <a:p>
            <a:r>
              <a:rPr lang="en-US" dirty="0"/>
              <a:t>Another important database is the time-series</a:t>
            </a:r>
            <a:r>
              <a:rPr lang="en-US" baseline="0" dirty="0"/>
              <a:t> database in real applications such as stock market analysis, sensor networks, and trajectory data analysis, where each time series is an ordered sequence of values. The figure shows the time series of stock prices over time.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12</a:t>
            </a:fld>
            <a:endParaRPr lang="en-US"/>
          </a:p>
        </p:txBody>
      </p:sp>
    </p:spTree>
    <p:extLst>
      <p:ext uri="{BB962C8B-B14F-4D97-AF65-F5344CB8AC3E}">
        <p14:creationId xmlns:p14="http://schemas.microsoft.com/office/powerpoint/2010/main" val="2001362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a:t>
            </a:r>
          </a:p>
          <a:p>
            <a:endParaRPr lang="en-US" dirty="0"/>
          </a:p>
          <a:p>
            <a:r>
              <a:rPr lang="en-US" sz="1200" b="0" i="0" kern="1200" dirty="0">
                <a:solidFill>
                  <a:schemeClr val="tx1"/>
                </a:solidFill>
                <a:effectLst/>
                <a:latin typeface="+mn-lt"/>
                <a:ea typeface="+mn-ea"/>
                <a:cs typeface="+mn-cs"/>
              </a:rPr>
              <a:t>Alexhvl15. </a:t>
            </a:r>
            <a:r>
              <a:rPr lang="en-US" sz="1200" b="0" i="1" kern="1200" dirty="0">
                <a:solidFill>
                  <a:schemeClr val="tx1"/>
                </a:solidFill>
                <a:effectLst/>
                <a:latin typeface="+mn-lt"/>
                <a:ea typeface="+mn-ea"/>
                <a:cs typeface="+mn-cs"/>
              </a:rPr>
              <a:t>English: An Experimental Subject Is Partaking in an EEG Experiment.</a:t>
            </a:r>
            <a:r>
              <a:rPr lang="en-US" sz="1200" b="0" i="0" kern="1200" dirty="0">
                <a:solidFill>
                  <a:schemeClr val="tx1"/>
                </a:solidFill>
                <a:effectLst/>
                <a:latin typeface="+mn-lt"/>
                <a:ea typeface="+mn-ea"/>
                <a:cs typeface="+mn-cs"/>
              </a:rPr>
              <a:t> 3 Dec. 2012. Own work, </a:t>
            </a:r>
            <a:r>
              <a:rPr lang="en-US" sz="1200" b="0" i="1" kern="1200" dirty="0">
                <a:solidFill>
                  <a:schemeClr val="tx1"/>
                </a:solidFill>
                <a:effectLst/>
                <a:latin typeface="+mn-lt"/>
                <a:ea typeface="+mn-ea"/>
                <a:cs typeface="+mn-cs"/>
              </a:rPr>
              <a:t>Wikimedia Commons</a:t>
            </a:r>
            <a:r>
              <a:rPr lang="en-US" sz="1200" b="0" i="0" kern="1200" dirty="0">
                <a:solidFill>
                  <a:schemeClr val="tx1"/>
                </a:solidFill>
                <a:effectLst/>
                <a:latin typeface="+mn-lt"/>
                <a:ea typeface="+mn-ea"/>
                <a:cs typeface="+mn-cs"/>
              </a:rPr>
              <a:t>, https://commons.wikimedia.org/wiki/File:EEG.png. C</a:t>
            </a:r>
            <a:r>
              <a:rPr lang="en-US" sz="1200" kern="1200" dirty="0">
                <a:solidFill>
                  <a:schemeClr val="tx1"/>
                </a:solidFill>
                <a:effectLst/>
                <a:latin typeface="+mn-lt"/>
                <a:ea typeface="+mn-ea"/>
                <a:cs typeface="+mn-cs"/>
              </a:rPr>
              <a:t>hanges were not made.</a:t>
            </a: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File:ElectroEncephalogram.Png - Wikimedia Commons</a:t>
            </a:r>
            <a:r>
              <a:rPr lang="en-US" sz="1200" b="0" i="0" kern="1200" dirty="0">
                <a:solidFill>
                  <a:schemeClr val="tx1"/>
                </a:solidFill>
                <a:effectLst/>
                <a:latin typeface="+mn-lt"/>
                <a:ea typeface="+mn-ea"/>
                <a:cs typeface="+mn-cs"/>
              </a:rPr>
              <a:t>. https://commons.wikimedia.org/wiki/File:ElectroEncephalogram.png. Accessed 26 Feb. 2019. C</a:t>
            </a:r>
            <a:r>
              <a:rPr lang="en-US" sz="1200" kern="1200" dirty="0">
                <a:solidFill>
                  <a:schemeClr val="tx1"/>
                </a:solidFill>
                <a:effectLst/>
                <a:latin typeface="+mn-lt"/>
                <a:ea typeface="+mn-ea"/>
                <a:cs typeface="+mn-cs"/>
              </a:rPr>
              <a:t>hanges were not made.</a:t>
            </a:r>
            <a:endParaRPr lang="en-US" sz="1200" b="0" i="0" kern="1200" dirty="0">
              <a:solidFill>
                <a:schemeClr val="tx1"/>
              </a:solidFill>
              <a:effectLst/>
              <a:latin typeface="+mn-lt"/>
              <a:ea typeface="+mn-ea"/>
              <a:cs typeface="+mn-cs"/>
            </a:endParaRPr>
          </a:p>
          <a:p>
            <a:endParaRPr lang="en-US" dirty="0"/>
          </a:p>
          <a:p>
            <a:r>
              <a:rPr lang="en-US" dirty="0"/>
              <a:t>Electroencephalogram</a:t>
            </a:r>
            <a:r>
              <a:rPr lang="en-US" baseline="0" dirty="0"/>
              <a:t> (EEG) data are also in the form of time series, which collects sequences of signals from sensors.</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13</a:t>
            </a:fld>
            <a:endParaRPr lang="en-US"/>
          </a:p>
        </p:txBody>
      </p:sp>
    </p:spTree>
    <p:extLst>
      <p:ext uri="{BB962C8B-B14F-4D97-AF65-F5344CB8AC3E}">
        <p14:creationId xmlns:p14="http://schemas.microsoft.com/office/powerpoint/2010/main" val="219307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References</a:t>
            </a:r>
          </a:p>
          <a:p>
            <a:endParaRPr lang="en-US" dirty="0"/>
          </a:p>
          <a:p>
            <a:r>
              <a:rPr lang="en-US" dirty="0"/>
              <a:t>Yu Zheng: Trajectory Data Mining: An Overview. ACM TIST 6(3): 29:1-29:41 (2015)</a:t>
            </a:r>
          </a:p>
          <a:p>
            <a:br>
              <a:rPr lang="en-US" dirty="0"/>
            </a:br>
            <a:r>
              <a:rPr lang="en-US" dirty="0"/>
              <a:t>The trajectory</a:t>
            </a:r>
            <a:r>
              <a:rPr lang="en-US" baseline="0" dirty="0"/>
              <a:t> data is also an ordered sequence of locations, which can be considered as time series. The analysis of trajectories is important for location-based services, study of customer behaviors in the shopping malls or parks, and detection of abnormal behaviors for the transportation system.</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14</a:t>
            </a:fld>
            <a:endParaRPr lang="en-US"/>
          </a:p>
        </p:txBody>
      </p:sp>
    </p:spTree>
    <p:extLst>
      <p:ext uri="{BB962C8B-B14F-4D97-AF65-F5344CB8AC3E}">
        <p14:creationId xmlns:p14="http://schemas.microsoft.com/office/powerpoint/2010/main" val="3470125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XML document</a:t>
            </a:r>
            <a:r>
              <a:rPr lang="en-US" baseline="0" dirty="0"/>
              <a:t> is semi-structured data, represented by a tree structure, which can be used for the data exchange among programs. As shown in the figure, the “document” tag is a root, under which there are two tags “report” and “paper”. The “report” tag contains “author” and “date” tags, which are two children under “report” in the XML tree.</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15</a:t>
            </a:fld>
            <a:endParaRPr lang="en-US"/>
          </a:p>
        </p:txBody>
      </p:sp>
    </p:spTree>
    <p:extLst>
      <p:ext uri="{BB962C8B-B14F-4D97-AF65-F5344CB8AC3E}">
        <p14:creationId xmlns:p14="http://schemas.microsoft.com/office/powerpoint/2010/main" val="546192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also many</a:t>
            </a:r>
            <a:r>
              <a:rPr lang="en-US" baseline="0" dirty="0"/>
              <a:t> applications that deal with graph databases such as chemical database, biological database, computer networks, sensor networks, social media, workflow database, RDF graph database, and so on.</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16</a:t>
            </a:fld>
            <a:endParaRPr lang="en-US"/>
          </a:p>
        </p:txBody>
      </p:sp>
    </p:spTree>
    <p:extLst>
      <p:ext uri="{BB962C8B-B14F-4D97-AF65-F5344CB8AC3E}">
        <p14:creationId xmlns:p14="http://schemas.microsoft.com/office/powerpoint/2010/main" val="4100521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dirty="0"/>
              <a:t>References</a:t>
            </a:r>
          </a:p>
          <a:p>
            <a:pPr eaLnBrk="1" hangingPunct="1"/>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Zhilin</a:t>
            </a:r>
            <a:r>
              <a:rPr lang="en-US" sz="1200" b="0" i="0" kern="1200" dirty="0">
                <a:solidFill>
                  <a:schemeClr val="tx1"/>
                </a:solidFill>
                <a:effectLst/>
                <a:latin typeface="+mn-lt"/>
                <a:ea typeface="+mn-ea"/>
                <a:cs typeface="+mn-cs"/>
              </a:rPr>
              <a:t>, Denis. </a:t>
            </a:r>
            <a:r>
              <a:rPr lang="en-US" sz="1200" b="0" i="1" kern="1200" dirty="0">
                <a:solidFill>
                  <a:schemeClr val="tx1"/>
                </a:solidFill>
                <a:effectLst/>
                <a:latin typeface="+mn-lt"/>
                <a:ea typeface="+mn-ea"/>
                <a:cs typeface="+mn-cs"/>
              </a:rPr>
              <a:t>English: </a:t>
            </a:r>
            <a:r>
              <a:rPr lang="en-US" sz="1200" b="0" i="1" kern="1200" dirty="0" err="1">
                <a:solidFill>
                  <a:schemeClr val="tx1"/>
                </a:solidFill>
                <a:effectLst/>
                <a:latin typeface="+mn-lt"/>
                <a:ea typeface="+mn-ea"/>
                <a:cs typeface="+mn-cs"/>
              </a:rPr>
              <a:t>Ctructural</a:t>
            </a:r>
            <a:r>
              <a:rPr lang="en-US" sz="1200" b="0" i="1" kern="1200" dirty="0">
                <a:solidFill>
                  <a:schemeClr val="tx1"/>
                </a:solidFill>
                <a:effectLst/>
                <a:latin typeface="+mn-lt"/>
                <a:ea typeface="+mn-ea"/>
                <a:cs typeface="+mn-cs"/>
              </a:rPr>
              <a:t> Formula of </a:t>
            </a:r>
            <a:r>
              <a:rPr lang="en-US" sz="1200" b="0" i="1" kern="1200" dirty="0" err="1">
                <a:solidFill>
                  <a:schemeClr val="tx1"/>
                </a:solidFill>
                <a:effectLst/>
                <a:latin typeface="+mn-lt"/>
                <a:ea typeface="+mn-ea"/>
                <a:cs typeface="+mn-cs"/>
              </a:rPr>
              <a:t>Mersalin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Allyrgal</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Diluvit</a:t>
            </a:r>
            <a:r>
              <a:rPr lang="en-US" sz="1200" b="0" i="1" kern="1200" dirty="0">
                <a:solidFill>
                  <a:schemeClr val="tx1"/>
                </a:solidFill>
                <a:effectLst/>
                <a:latin typeface="+mn-lt"/>
                <a:ea typeface="+mn-ea"/>
                <a:cs typeface="+mn-cs"/>
              </a:rPr>
              <a:t>, Dimed, </a:t>
            </a:r>
            <a:r>
              <a:rPr lang="en-US" sz="1200" b="0" i="1" kern="1200" dirty="0" err="1">
                <a:solidFill>
                  <a:schemeClr val="tx1"/>
                </a:solidFill>
                <a:effectLst/>
                <a:latin typeface="+mn-lt"/>
                <a:ea typeface="+mn-ea"/>
                <a:cs typeface="+mn-cs"/>
              </a:rPr>
              <a:t>Diuregan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Diurette</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Diursal</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Fernmersyl</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Gortulina</a:t>
            </a:r>
            <a:r>
              <a:rPr lang="en-US" sz="1200" b="0" i="1" kern="1200" dirty="0">
                <a:solidFill>
                  <a:schemeClr val="tx1"/>
                </a:solidFill>
                <a:effectLst/>
                <a:latin typeface="+mn-lt"/>
                <a:ea typeface="+mn-ea"/>
                <a:cs typeface="+mn-cs"/>
              </a:rPr>
              <a:t>, Hg-</a:t>
            </a:r>
            <a:r>
              <a:rPr lang="en-US" sz="1200" b="0" i="1" kern="1200" dirty="0" err="1">
                <a:solidFill>
                  <a:schemeClr val="tx1"/>
                </a:solidFill>
                <a:effectLst/>
                <a:latin typeface="+mn-lt"/>
                <a:ea typeface="+mn-ea"/>
                <a:cs typeface="+mn-cs"/>
              </a:rPr>
              <a:t>Phyllin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Hydrargan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Irgrosin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Mercuprocyl</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Mercurgan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Mercurosalyl</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Mercusalum</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Mercuzal</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Merphyllin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Mersaline</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Mersalpin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Mersalyn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Merthipyl</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Neomersyl</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Neptal</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Salirgan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Salurin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Salyrgan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Sibilen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Syralgan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Thesalyl</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Theurin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Uragan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Uragon</a:t>
            </a:r>
            <a:r>
              <a:rPr lang="en-US" sz="1200" b="0" i="1"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3 July 2012. Own work, </a:t>
            </a:r>
            <a:r>
              <a:rPr lang="en-US" sz="1200" b="0" i="1" kern="1200" dirty="0">
                <a:solidFill>
                  <a:schemeClr val="tx1"/>
                </a:solidFill>
                <a:effectLst/>
                <a:latin typeface="+mn-lt"/>
                <a:ea typeface="+mn-ea"/>
                <a:cs typeface="+mn-cs"/>
              </a:rPr>
              <a:t>Wikimedia Commons</a:t>
            </a:r>
            <a:r>
              <a:rPr lang="en-US" sz="1200" b="0" i="0" kern="1200" dirty="0">
                <a:solidFill>
                  <a:schemeClr val="tx1"/>
                </a:solidFill>
                <a:effectLst/>
                <a:latin typeface="+mn-lt"/>
                <a:ea typeface="+mn-ea"/>
                <a:cs typeface="+mn-cs"/>
              </a:rPr>
              <a:t>, https://commons.wikimedia.org/wiki/File:Merkusal.png. C</a:t>
            </a:r>
            <a:r>
              <a:rPr lang="en-US" sz="1200" kern="1200" dirty="0">
                <a:solidFill>
                  <a:schemeClr val="tx1"/>
                </a:solidFill>
                <a:effectLst/>
                <a:latin typeface="+mn-lt"/>
                <a:ea typeface="+mn-ea"/>
                <a:cs typeface="+mn-cs"/>
              </a:rPr>
              <a:t>hanges were not made.</a:t>
            </a:r>
            <a:endParaRPr lang="en-US" sz="1200" b="0" i="0" kern="1200" dirty="0">
              <a:solidFill>
                <a:schemeClr val="tx1"/>
              </a:solidFill>
              <a:effectLst/>
              <a:latin typeface="+mn-lt"/>
              <a:ea typeface="+mn-ea"/>
              <a:cs typeface="+mn-cs"/>
            </a:endParaRPr>
          </a:p>
          <a:p>
            <a:pPr eaLnBrk="1" hangingPunct="1"/>
            <a:endParaRPr lang="en-US" alt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Hennersdorf</a:t>
            </a:r>
            <a:r>
              <a:rPr lang="en-US" sz="1200" b="0" i="0" kern="1200" dirty="0">
                <a:solidFill>
                  <a:schemeClr val="tx1"/>
                </a:solidFill>
                <a:effectLst/>
                <a:latin typeface="+mn-lt"/>
                <a:ea typeface="+mn-ea"/>
                <a:cs typeface="+mn-cs"/>
              </a:rPr>
              <a:t>, Felix. </a:t>
            </a:r>
            <a:r>
              <a:rPr lang="en-US" sz="1200" b="0" i="1" kern="1200" dirty="0">
                <a:solidFill>
                  <a:schemeClr val="tx1"/>
                </a:solidFill>
                <a:effectLst/>
                <a:latin typeface="+mn-lt"/>
                <a:ea typeface="+mn-ea"/>
                <a:cs typeface="+mn-cs"/>
              </a:rPr>
              <a:t>English: Chemical Structure of </a:t>
            </a:r>
            <a:r>
              <a:rPr lang="en-US" sz="1200" b="0" i="1" kern="1200" dirty="0" err="1">
                <a:solidFill>
                  <a:schemeClr val="tx1"/>
                </a:solidFill>
                <a:effectLst/>
                <a:latin typeface="+mn-lt"/>
                <a:ea typeface="+mn-ea"/>
                <a:cs typeface="+mn-cs"/>
              </a:rPr>
              <a:t>Ukrain</a:t>
            </a:r>
            <a:r>
              <a:rPr lang="en-US" sz="1200" b="0" i="0" kern="1200" dirty="0">
                <a:solidFill>
                  <a:schemeClr val="tx1"/>
                </a:solidFill>
                <a:effectLst/>
                <a:latin typeface="+mn-lt"/>
                <a:ea typeface="+mn-ea"/>
                <a:cs typeface="+mn-cs"/>
              </a:rPr>
              <a:t>. 19 Feb. 2008. Own work, </a:t>
            </a:r>
            <a:r>
              <a:rPr lang="en-US" sz="1200" b="0" i="1" kern="1200" dirty="0">
                <a:solidFill>
                  <a:schemeClr val="tx1"/>
                </a:solidFill>
                <a:effectLst/>
                <a:latin typeface="+mn-lt"/>
                <a:ea typeface="+mn-ea"/>
                <a:cs typeface="+mn-cs"/>
              </a:rPr>
              <a:t>Wikimedia Commons</a:t>
            </a:r>
            <a:r>
              <a:rPr lang="en-US" sz="1200" b="0" i="0" kern="1200" dirty="0">
                <a:solidFill>
                  <a:schemeClr val="tx1"/>
                </a:solidFill>
                <a:effectLst/>
                <a:latin typeface="+mn-lt"/>
                <a:ea typeface="+mn-ea"/>
                <a:cs typeface="+mn-cs"/>
              </a:rPr>
              <a:t>, https://commons.wikimedia.org/wiki/File:Alleged_molecular_structure_of_ukrain.svg. C</a:t>
            </a:r>
            <a:r>
              <a:rPr lang="en-US" sz="1200" kern="1200" dirty="0">
                <a:solidFill>
                  <a:schemeClr val="tx1"/>
                </a:solidFill>
                <a:effectLst/>
                <a:latin typeface="+mn-lt"/>
                <a:ea typeface="+mn-ea"/>
                <a:cs typeface="+mn-cs"/>
              </a:rPr>
              <a:t>hanges were not made.</a:t>
            </a:r>
            <a:endParaRPr lang="en-US" sz="1200" b="0" i="0" kern="1200" dirty="0">
              <a:solidFill>
                <a:schemeClr val="tx1"/>
              </a:solidFill>
              <a:effectLst/>
              <a:latin typeface="+mn-lt"/>
              <a:ea typeface="+mn-ea"/>
              <a:cs typeface="+mn-cs"/>
            </a:endParaRPr>
          </a:p>
          <a:p>
            <a:pPr eaLnBrk="1" hangingPunct="1"/>
            <a:endParaRPr lang="en-US" altLang="en-US" dirty="0"/>
          </a:p>
          <a:p>
            <a:pPr eaLnBrk="1" hangingPunct="1"/>
            <a:r>
              <a:rPr lang="en-US" altLang="en-US" dirty="0"/>
              <a:t>For example, chemical</a:t>
            </a:r>
            <a:r>
              <a:rPr lang="en-US" altLang="en-US" baseline="0" dirty="0"/>
              <a:t> compounds can be represented by graph structures, where nodes are atoms and edges are relationships between two atoms.</a:t>
            </a:r>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B498B82-F070-46F9-A3AB-4F68539BEA8F}" type="slidenum">
              <a:rPr lang="en-US" altLang="en-US">
                <a:latin typeface="Calibri" panose="020F0502020204030204" pitchFamily="34" charset="0"/>
              </a:rPr>
              <a:pPr eaLnBrk="1" hangingPunct="1"/>
              <a:t>17</a:t>
            </a:fld>
            <a:endParaRPr lang="en-US" altLang="en-US">
              <a:latin typeface="Calibri" panose="020F0502020204030204" pitchFamily="34" charset="0"/>
            </a:endParaRPr>
          </a:p>
        </p:txBody>
      </p:sp>
    </p:spTree>
    <p:extLst>
      <p:ext uri="{BB962C8B-B14F-4D97-AF65-F5344CB8AC3E}">
        <p14:creationId xmlns:p14="http://schemas.microsoft.com/office/powerpoint/2010/main" val="1022512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a:t>
            </a:r>
          </a:p>
          <a:p>
            <a:endParaRPr lang="en-US" dirty="0"/>
          </a:p>
          <a:p>
            <a:r>
              <a:rPr lang="en-US" sz="1200" b="0" i="0" kern="1200" dirty="0">
                <a:solidFill>
                  <a:schemeClr val="tx1"/>
                </a:solidFill>
                <a:effectLst/>
                <a:latin typeface="+mn-lt"/>
                <a:ea typeface="+mn-ea"/>
                <a:cs typeface="+mn-cs"/>
              </a:rPr>
              <a:t>al, </a:t>
            </a:r>
            <a:r>
              <a:rPr lang="en-US" sz="1200" b="0" i="0" kern="1200" dirty="0" err="1">
                <a:solidFill>
                  <a:schemeClr val="tx1"/>
                </a:solidFill>
                <a:effectLst/>
                <a:latin typeface="+mn-lt"/>
                <a:ea typeface="+mn-ea"/>
                <a:cs typeface="+mn-cs"/>
              </a:rPr>
              <a:t>Häuser</a:t>
            </a:r>
            <a:r>
              <a:rPr lang="en-US" sz="1200" b="0" i="0" kern="1200" dirty="0">
                <a:solidFill>
                  <a:schemeClr val="tx1"/>
                </a:solidFill>
                <a:effectLst/>
                <a:latin typeface="+mn-lt"/>
                <a:ea typeface="+mn-ea"/>
                <a:cs typeface="+mn-cs"/>
              </a:rPr>
              <a:t> et. </a:t>
            </a:r>
            <a:r>
              <a:rPr lang="en-US" sz="1200" b="0" i="1" kern="1200" dirty="0">
                <a:solidFill>
                  <a:schemeClr val="tx1"/>
                </a:solidFill>
                <a:effectLst/>
                <a:latin typeface="+mn-lt"/>
                <a:ea typeface="+mn-ea"/>
                <a:cs typeface="+mn-cs"/>
              </a:rPr>
              <a:t>English: The Protein Interaction Network of T. Pallidum Including 576 Proteins and 991 Interactions. Nodes Are Color-Coded According to TIGR Main Roles. Proteins Involved in DNA Metabolism Are Shown as Enlarged Red Circles.</a:t>
            </a:r>
            <a:r>
              <a:rPr lang="en-US" sz="1200" b="0" i="0" kern="1200" dirty="0">
                <a:solidFill>
                  <a:schemeClr val="tx1"/>
                </a:solidFill>
                <a:effectLst/>
                <a:latin typeface="+mn-lt"/>
                <a:ea typeface="+mn-ea"/>
                <a:cs typeface="+mn-cs"/>
              </a:rPr>
              <a:t>[object </a:t>
            </a:r>
            <a:r>
              <a:rPr lang="en-US" sz="1200" b="0" i="0" kern="1200" dirty="0" err="1">
                <a:solidFill>
                  <a:schemeClr val="tx1"/>
                </a:solidFill>
                <a:effectLst/>
                <a:latin typeface="+mn-lt"/>
                <a:ea typeface="+mn-ea"/>
                <a:cs typeface="+mn-cs"/>
              </a:rPr>
              <a:t>HTMLTableCellElement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Titz</a:t>
            </a:r>
            <a:r>
              <a:rPr lang="en-US" sz="1200" b="0" i="0" kern="1200" dirty="0">
                <a:solidFill>
                  <a:schemeClr val="tx1"/>
                </a:solidFill>
                <a:effectLst/>
                <a:latin typeface="+mn-lt"/>
                <a:ea typeface="+mn-ea"/>
                <a:cs typeface="+mn-cs"/>
              </a:rPr>
              <a:t> B, </a:t>
            </a:r>
            <a:r>
              <a:rPr lang="en-US" sz="1200" b="0" i="0" kern="1200" dirty="0" err="1">
                <a:solidFill>
                  <a:schemeClr val="tx1"/>
                </a:solidFill>
                <a:effectLst/>
                <a:latin typeface="+mn-lt"/>
                <a:ea typeface="+mn-ea"/>
                <a:cs typeface="+mn-cs"/>
              </a:rPr>
              <a:t>Rajagopala</a:t>
            </a:r>
            <a:r>
              <a:rPr lang="en-US" sz="1200" b="0" i="0" kern="1200" dirty="0">
                <a:solidFill>
                  <a:schemeClr val="tx1"/>
                </a:solidFill>
                <a:effectLst/>
                <a:latin typeface="+mn-lt"/>
                <a:ea typeface="+mn-ea"/>
                <a:cs typeface="+mn-cs"/>
              </a:rPr>
              <a:t> SV, </a:t>
            </a:r>
            <a:r>
              <a:rPr lang="en-US" sz="1200" b="0" i="0" kern="1200" dirty="0" err="1">
                <a:solidFill>
                  <a:schemeClr val="tx1"/>
                </a:solidFill>
                <a:effectLst/>
                <a:latin typeface="+mn-lt"/>
                <a:ea typeface="+mn-ea"/>
                <a:cs typeface="+mn-cs"/>
              </a:rPr>
              <a:t>Goll</a:t>
            </a:r>
            <a:r>
              <a:rPr lang="en-US" sz="1200" b="0" i="0" kern="1200" dirty="0">
                <a:solidFill>
                  <a:schemeClr val="tx1"/>
                </a:solidFill>
                <a:effectLst/>
                <a:latin typeface="+mn-lt"/>
                <a:ea typeface="+mn-ea"/>
                <a:cs typeface="+mn-cs"/>
              </a:rPr>
              <a:t> J, Ha ̈user R, </a:t>
            </a:r>
            <a:r>
              <a:rPr lang="en-US" sz="1200" b="0" i="0" kern="1200" dirty="0" err="1">
                <a:solidFill>
                  <a:schemeClr val="tx1"/>
                </a:solidFill>
                <a:effectLst/>
                <a:latin typeface="+mn-lt"/>
                <a:ea typeface="+mn-ea"/>
                <a:cs typeface="+mn-cs"/>
              </a:rPr>
              <a:t>McKevitt</a:t>
            </a:r>
            <a:r>
              <a:rPr lang="en-US" sz="1200" b="0" i="0" kern="1200" dirty="0">
                <a:solidFill>
                  <a:schemeClr val="tx1"/>
                </a:solidFill>
                <a:effectLst/>
                <a:latin typeface="+mn-lt"/>
                <a:ea typeface="+mn-ea"/>
                <a:cs typeface="+mn-cs"/>
              </a:rPr>
              <a:t> MT, et al. (2008) The Binary Protein Interactome of Treponema pallidum – The Syphilis Spirochete. </a:t>
            </a:r>
            <a:r>
              <a:rPr lang="en-US" sz="1200" b="0" i="0" kern="1200" dirty="0" err="1">
                <a:solidFill>
                  <a:schemeClr val="tx1"/>
                </a:solidFill>
                <a:effectLst/>
                <a:latin typeface="+mn-lt"/>
                <a:ea typeface="+mn-ea"/>
                <a:cs typeface="+mn-cs"/>
              </a:rPr>
              <a:t>PLoS</a:t>
            </a:r>
            <a:r>
              <a:rPr lang="en-US" sz="1200" b="0" i="0" kern="1200" dirty="0">
                <a:solidFill>
                  <a:schemeClr val="tx1"/>
                </a:solidFill>
                <a:effectLst/>
                <a:latin typeface="+mn-lt"/>
                <a:ea typeface="+mn-ea"/>
                <a:cs typeface="+mn-cs"/>
              </a:rPr>
              <a:t> ONE 3(5): e2292. doi:10.1371/journal.pone.0002292, </a:t>
            </a:r>
            <a:r>
              <a:rPr lang="en-US" sz="1200" b="0" i="1" kern="1200" dirty="0">
                <a:solidFill>
                  <a:schemeClr val="tx1"/>
                </a:solidFill>
                <a:effectLst/>
                <a:latin typeface="+mn-lt"/>
                <a:ea typeface="+mn-ea"/>
                <a:cs typeface="+mn-cs"/>
              </a:rPr>
              <a:t>Wikimedia Commons</a:t>
            </a:r>
            <a:r>
              <a:rPr lang="en-US" sz="1200" b="0" i="0" kern="1200" dirty="0">
                <a:solidFill>
                  <a:schemeClr val="tx1"/>
                </a:solidFill>
                <a:effectLst/>
                <a:latin typeface="+mn-lt"/>
                <a:ea typeface="+mn-ea"/>
                <a:cs typeface="+mn-cs"/>
              </a:rPr>
              <a:t>, https://commons.wikimedia.org/wiki/File:The_protein_interaction_network_of_Treponema_pallidum.png. C</a:t>
            </a:r>
            <a:r>
              <a:rPr lang="en-US" sz="1200" kern="1200" dirty="0">
                <a:solidFill>
                  <a:schemeClr val="tx1"/>
                </a:solidFill>
                <a:effectLst/>
                <a:latin typeface="+mn-lt"/>
                <a:ea typeface="+mn-ea"/>
                <a:cs typeface="+mn-cs"/>
              </a:rPr>
              <a:t>hanges were not made.</a:t>
            </a:r>
            <a:endParaRPr lang="en-US" sz="1200" b="0" i="0" kern="1200" dirty="0">
              <a:solidFill>
                <a:schemeClr val="tx1"/>
              </a:solidFill>
              <a:effectLst/>
              <a:latin typeface="+mn-lt"/>
              <a:ea typeface="+mn-ea"/>
              <a:cs typeface="+mn-cs"/>
            </a:endParaRPr>
          </a:p>
          <a:p>
            <a:endParaRPr lang="en-US" dirty="0"/>
          </a:p>
          <a:p>
            <a:r>
              <a:rPr lang="en-US" dirty="0"/>
              <a:t>In biological</a:t>
            </a:r>
            <a:r>
              <a:rPr lang="en-US" baseline="0" dirty="0"/>
              <a:t> databases, protein-to-protein interaction networks (PPI) can be represented by a graph, where each vertex is a protein, and each edge represents the interaction relationship between two proteins.</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18</a:t>
            </a:fld>
            <a:endParaRPr lang="en-US"/>
          </a:p>
        </p:txBody>
      </p:sp>
    </p:spTree>
    <p:extLst>
      <p:ext uri="{BB962C8B-B14F-4D97-AF65-F5344CB8AC3E}">
        <p14:creationId xmlns:p14="http://schemas.microsoft.com/office/powerpoint/2010/main" val="1444480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References</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Aravindabharathi</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Alpha Operon Gene Regulatory Network Diagram</a:t>
            </a:r>
            <a:r>
              <a:rPr lang="en-US" sz="1200" b="0" i="0" kern="1200" dirty="0">
                <a:solidFill>
                  <a:schemeClr val="tx1"/>
                </a:solidFill>
                <a:effectLst/>
                <a:latin typeface="+mn-lt"/>
                <a:ea typeface="+mn-ea"/>
                <a:cs typeface="+mn-cs"/>
              </a:rPr>
              <a:t>. 27 Sept. 2013. Own work, </a:t>
            </a:r>
            <a:r>
              <a:rPr lang="en-US" sz="1200" b="0" i="1" kern="1200" dirty="0">
                <a:solidFill>
                  <a:schemeClr val="tx1"/>
                </a:solidFill>
                <a:effectLst/>
                <a:latin typeface="+mn-lt"/>
                <a:ea typeface="+mn-ea"/>
                <a:cs typeface="+mn-cs"/>
              </a:rPr>
              <a:t>Wikimedia Commons</a:t>
            </a:r>
            <a:r>
              <a:rPr lang="en-US" sz="1200" b="0" i="0" kern="1200" dirty="0">
                <a:solidFill>
                  <a:schemeClr val="tx1"/>
                </a:solidFill>
                <a:effectLst/>
                <a:latin typeface="+mn-lt"/>
                <a:ea typeface="+mn-ea"/>
                <a:cs typeface="+mn-cs"/>
              </a:rPr>
              <a:t>, https://commons.wikimedia.org/wiki/File:Alpha_operon_gene_regulatory_network.png. C</a:t>
            </a:r>
            <a:r>
              <a:rPr lang="en-US" sz="1200" kern="1200" dirty="0">
                <a:solidFill>
                  <a:schemeClr val="tx1"/>
                </a:solidFill>
                <a:effectLst/>
                <a:latin typeface="+mn-lt"/>
                <a:ea typeface="+mn-ea"/>
                <a:cs typeface="+mn-cs"/>
              </a:rPr>
              <a:t>hanges were not made.</a:t>
            </a:r>
            <a:endParaRPr lang="en-US" dirty="0"/>
          </a:p>
          <a:p>
            <a:endParaRPr lang="en-US" dirty="0"/>
          </a:p>
          <a:p>
            <a:endParaRPr lang="en-US" dirty="0"/>
          </a:p>
          <a:p>
            <a:r>
              <a:rPr lang="en-US" dirty="0"/>
              <a:t>Similarly, gene</a:t>
            </a:r>
            <a:r>
              <a:rPr lang="en-US" baseline="0" dirty="0"/>
              <a:t> regulatory network (GRN) is also a graph with genes as vertices and regulatory relationships between any two genes as edges.</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19</a:t>
            </a:fld>
            <a:endParaRPr lang="en-US"/>
          </a:p>
        </p:txBody>
      </p:sp>
    </p:spTree>
    <p:extLst>
      <p:ext uri="{BB962C8B-B14F-4D97-AF65-F5344CB8AC3E}">
        <p14:creationId xmlns:p14="http://schemas.microsoft.com/office/powerpoint/2010/main" val="772256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2</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939261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assumed, No machine-readable author provided </a:t>
            </a:r>
            <a:r>
              <a:rPr lang="en-US" sz="1200" b="0" i="0" kern="1200" dirty="0" err="1">
                <a:solidFill>
                  <a:schemeClr val="tx1"/>
                </a:solidFill>
                <a:effectLst/>
                <a:latin typeface="+mn-lt"/>
                <a:ea typeface="+mn-ea"/>
                <a:cs typeface="+mn-cs"/>
              </a:rPr>
              <a:t>Baccala@freesoft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org~commonswiki</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A Unicast Forwarding Pattern in a Computer Network</a:t>
            </a:r>
            <a:r>
              <a:rPr lang="en-US" sz="1200" b="0" i="0" kern="1200" dirty="0">
                <a:solidFill>
                  <a:schemeClr val="tx1"/>
                </a:solidFill>
                <a:effectLst/>
                <a:latin typeface="+mn-lt"/>
                <a:ea typeface="+mn-ea"/>
                <a:cs typeface="+mn-cs"/>
              </a:rPr>
              <a:t>. 27 Sept. 2005. No machine-readable source provided. Own work assumed (based on copyright claims)., </a:t>
            </a:r>
            <a:r>
              <a:rPr lang="en-US" sz="1200" b="0" i="1" kern="1200" dirty="0">
                <a:solidFill>
                  <a:schemeClr val="tx1"/>
                </a:solidFill>
                <a:effectLst/>
                <a:latin typeface="+mn-lt"/>
                <a:ea typeface="+mn-ea"/>
                <a:cs typeface="+mn-cs"/>
              </a:rPr>
              <a:t>Wikimedia Commons</a:t>
            </a:r>
            <a:r>
              <a:rPr lang="en-US" sz="1200" b="0" i="0" kern="1200" dirty="0">
                <a:solidFill>
                  <a:schemeClr val="tx1"/>
                </a:solidFill>
                <a:effectLst/>
                <a:latin typeface="+mn-lt"/>
                <a:ea typeface="+mn-ea"/>
                <a:cs typeface="+mn-cs"/>
              </a:rPr>
              <a:t>, https://commons.wikimedia.org/wiki/File:Unicast_forwarding.png. C</a:t>
            </a:r>
            <a:r>
              <a:rPr lang="en-US" sz="1200" kern="1200" dirty="0">
                <a:solidFill>
                  <a:schemeClr val="tx1"/>
                </a:solidFill>
                <a:effectLst/>
                <a:latin typeface="+mn-lt"/>
                <a:ea typeface="+mn-ea"/>
                <a:cs typeface="+mn-cs"/>
              </a:rPr>
              <a:t>hanges were not made.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en.wikipedia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Lulzmango</a:t>
            </a:r>
            <a:r>
              <a:rPr lang="en-US" sz="1200" b="0" i="0" kern="1200" dirty="0">
                <a:solidFill>
                  <a:schemeClr val="tx1"/>
                </a:solidFill>
                <a:effectLst/>
                <a:latin typeface="+mn-lt"/>
                <a:ea typeface="+mn-ea"/>
                <a:cs typeface="+mn-cs"/>
              </a:rPr>
              <a:t> at. </a:t>
            </a:r>
            <a:r>
              <a:rPr lang="en-US" sz="1200" b="0" i="1" kern="1200" dirty="0">
                <a:solidFill>
                  <a:schemeClr val="tx1"/>
                </a:solidFill>
                <a:effectLst/>
                <a:latin typeface="+mn-lt"/>
                <a:ea typeface="+mn-ea"/>
                <a:cs typeface="+mn-cs"/>
              </a:rPr>
              <a:t>English: A Screenshot of a Web Page. </a:t>
            </a:r>
            <a:r>
              <a:rPr lang="az-Cyrl-AZ" sz="1200" b="0" i="1" kern="1200" dirty="0">
                <a:solidFill>
                  <a:schemeClr val="tx1"/>
                </a:solidFill>
                <a:effectLst/>
                <a:latin typeface="+mn-lt"/>
                <a:ea typeface="+mn-ea"/>
                <a:cs typeface="+mn-cs"/>
              </a:rPr>
              <a:t>Русский: Скриншот Веб-Страницы.</a:t>
            </a:r>
            <a:r>
              <a:rPr lang="az-Cyrl-AZ" sz="1200" b="0" i="0" kern="1200" dirty="0">
                <a:solidFill>
                  <a:schemeClr val="tx1"/>
                </a:solidFill>
                <a:effectLst/>
                <a:latin typeface="+mn-lt"/>
                <a:ea typeface="+mn-ea"/>
                <a:cs typeface="+mn-cs"/>
              </a:rPr>
              <a:t> 21 </a:t>
            </a:r>
            <a:r>
              <a:rPr lang="en-US" sz="1200" b="0" i="0" kern="1200" dirty="0">
                <a:solidFill>
                  <a:schemeClr val="tx1"/>
                </a:solidFill>
                <a:effectLst/>
                <a:latin typeface="+mn-lt"/>
                <a:ea typeface="+mn-ea"/>
                <a:cs typeface="+mn-cs"/>
              </a:rPr>
              <a:t>Sept. 2010. </a:t>
            </a:r>
            <a:r>
              <a:rPr lang="en-US" sz="1200" b="0" i="0" kern="1200" dirty="0" err="1">
                <a:solidFill>
                  <a:schemeClr val="tx1"/>
                </a:solidFill>
                <a:effectLst/>
                <a:latin typeface="+mn-lt"/>
                <a:ea typeface="+mn-ea"/>
                <a:cs typeface="+mn-cs"/>
              </a:rPr>
              <a:t>en:Web_page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Wikimedia Commons</a:t>
            </a:r>
            <a:r>
              <a:rPr lang="en-US" sz="1200" b="0" i="0" kern="1200" dirty="0">
                <a:solidFill>
                  <a:schemeClr val="tx1"/>
                </a:solidFill>
                <a:effectLst/>
                <a:latin typeface="+mn-lt"/>
                <a:ea typeface="+mn-ea"/>
                <a:cs typeface="+mn-cs"/>
              </a:rPr>
              <a:t>, https://commons.wikimedia.org/wiki/File:Web_Page.png. C</a:t>
            </a:r>
            <a:r>
              <a:rPr lang="en-US" sz="1200" kern="1200" dirty="0">
                <a:solidFill>
                  <a:schemeClr val="tx1"/>
                </a:solidFill>
                <a:effectLst/>
                <a:latin typeface="+mn-lt"/>
                <a:ea typeface="+mn-ea"/>
                <a:cs typeface="+mn-cs"/>
              </a:rPr>
              <a:t>hanges were not made.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r>
              <a:rPr lang="en-US" dirty="0"/>
              <a:t>We</a:t>
            </a:r>
            <a:r>
              <a:rPr lang="en-US" baseline="0" dirty="0"/>
              <a:t> also encounter other graphs such as computer networks that connects multiple servers/routers, and Web pages with hyperlinks linking to one another.</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20</a:t>
            </a:fld>
            <a:endParaRPr lang="en-US"/>
          </a:p>
        </p:txBody>
      </p:sp>
    </p:spTree>
    <p:extLst>
      <p:ext uri="{BB962C8B-B14F-4D97-AF65-F5344CB8AC3E}">
        <p14:creationId xmlns:p14="http://schemas.microsoft.com/office/powerpoint/2010/main" val="2690042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References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V, Original by Adi </a:t>
            </a:r>
            <a:r>
              <a:rPr lang="en-US" sz="1200" b="0" i="0" kern="1200" dirty="0" err="1">
                <a:solidFill>
                  <a:schemeClr val="tx1"/>
                </a:solidFill>
                <a:effectLst/>
                <a:latin typeface="+mn-lt"/>
                <a:ea typeface="+mn-ea"/>
                <a:cs typeface="+mn-cs"/>
              </a:rPr>
              <a:t>Mallikarjuna</a:t>
            </a:r>
            <a:r>
              <a:rPr lang="en-US" sz="1200" b="0" i="0" kern="1200" dirty="0">
                <a:solidFill>
                  <a:schemeClr val="tx1"/>
                </a:solidFill>
                <a:effectLst/>
                <a:latin typeface="+mn-lt"/>
                <a:ea typeface="+mn-ea"/>
                <a:cs typeface="+mn-cs"/>
              </a:rPr>
              <a:t> Reddy. </a:t>
            </a:r>
            <a:r>
              <a:rPr lang="en-US" sz="1200" b="0" i="1" kern="1200" dirty="0">
                <a:solidFill>
                  <a:schemeClr val="tx1"/>
                </a:solidFill>
                <a:effectLst/>
                <a:latin typeface="+mn-lt"/>
                <a:ea typeface="+mn-ea"/>
                <a:cs typeface="+mn-cs"/>
              </a:rPr>
              <a:t>Wireless Sensor Network</a:t>
            </a:r>
            <a:r>
              <a:rPr lang="en-US" sz="1200" b="0" i="0" kern="1200" dirty="0">
                <a:solidFill>
                  <a:schemeClr val="tx1"/>
                </a:solidFill>
                <a:effectLst/>
                <a:latin typeface="+mn-lt"/>
                <a:ea typeface="+mn-ea"/>
                <a:cs typeface="+mn-cs"/>
              </a:rPr>
              <a:t>. 11 June 2007. Own work, </a:t>
            </a:r>
            <a:r>
              <a:rPr lang="en-US" sz="1200" b="0" i="1" kern="1200" dirty="0">
                <a:solidFill>
                  <a:schemeClr val="tx1"/>
                </a:solidFill>
                <a:effectLst/>
                <a:latin typeface="+mn-lt"/>
                <a:ea typeface="+mn-ea"/>
                <a:cs typeface="+mn-cs"/>
              </a:rPr>
              <a:t>Wikimedia Commons</a:t>
            </a:r>
            <a:r>
              <a:rPr lang="en-US" sz="1200" b="0" i="0" kern="1200" dirty="0">
                <a:solidFill>
                  <a:schemeClr val="tx1"/>
                </a:solidFill>
                <a:effectLst/>
                <a:latin typeface="+mn-lt"/>
                <a:ea typeface="+mn-ea"/>
                <a:cs typeface="+mn-cs"/>
              </a:rPr>
              <a:t>, https://commons.wikimedia.org/wiki/File:WSN.svg. C</a:t>
            </a:r>
            <a:r>
              <a:rPr lang="en-US" sz="1200" kern="1200" dirty="0">
                <a:solidFill>
                  <a:schemeClr val="tx1"/>
                </a:solidFill>
                <a:effectLst/>
                <a:latin typeface="+mn-lt"/>
                <a:ea typeface="+mn-ea"/>
                <a:cs typeface="+mn-cs"/>
              </a:rPr>
              <a:t>hanges were not made.</a:t>
            </a:r>
            <a:endParaRPr lang="en-US" baseline="0" dirty="0"/>
          </a:p>
          <a:p>
            <a:endParaRPr lang="en-US" baseline="0" dirty="0"/>
          </a:p>
          <a:p>
            <a:r>
              <a:rPr lang="en-US" baseline="0" dirty="0"/>
              <a:t>Sensor networks is also in the form of graphs, where sensors can be considered as nodes, and the communication between any two sensors can be considered as an edge.</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21</a:t>
            </a:fld>
            <a:endParaRPr lang="en-US"/>
          </a:p>
        </p:txBody>
      </p:sp>
    </p:spTree>
    <p:extLst>
      <p:ext uri="{BB962C8B-B14F-4D97-AF65-F5344CB8AC3E}">
        <p14:creationId xmlns:p14="http://schemas.microsoft.com/office/powerpoint/2010/main" val="1474917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Thor4bp, </a:t>
            </a:r>
            <a:r>
              <a:rPr lang="en-US" sz="1200" b="0" i="0" kern="1200" dirty="0" err="1">
                <a:solidFill>
                  <a:schemeClr val="tx1"/>
                </a:solidFill>
                <a:effectLst/>
                <a:latin typeface="+mn-lt"/>
                <a:ea typeface="+mn-ea"/>
                <a:cs typeface="+mn-cs"/>
              </a:rPr>
              <a:t>Zigomitros</a:t>
            </a:r>
            <a:r>
              <a:rPr lang="en-US" sz="1200" b="0" i="0" kern="1200" dirty="0">
                <a:solidFill>
                  <a:schemeClr val="tx1"/>
                </a:solidFill>
                <a:effectLst/>
                <a:latin typeface="+mn-lt"/>
                <a:ea typeface="+mn-ea"/>
                <a:cs typeface="+mn-cs"/>
              </a:rPr>
              <a:t> Athanasios-. </a:t>
            </a:r>
            <a:r>
              <a:rPr lang="en-US" sz="1200" b="0" i="1" kern="1200" dirty="0">
                <a:solidFill>
                  <a:schemeClr val="tx1"/>
                </a:solidFill>
                <a:effectLst/>
                <a:latin typeface="+mn-lt"/>
                <a:ea typeface="+mn-ea"/>
                <a:cs typeface="+mn-cs"/>
              </a:rPr>
              <a:t>English: Social Network</a:t>
            </a:r>
            <a:r>
              <a:rPr lang="en-US" sz="1200" b="0" i="0" kern="1200" dirty="0">
                <a:solidFill>
                  <a:schemeClr val="tx1"/>
                </a:solidFill>
                <a:effectLst/>
                <a:latin typeface="+mn-lt"/>
                <a:ea typeface="+mn-ea"/>
                <a:cs typeface="+mn-cs"/>
              </a:rPr>
              <a:t>. 27 Feb. 2012. Own work, </a:t>
            </a:r>
            <a:r>
              <a:rPr lang="en-US" sz="1200" b="0" i="1" kern="1200" dirty="0">
                <a:solidFill>
                  <a:schemeClr val="tx1"/>
                </a:solidFill>
                <a:effectLst/>
                <a:latin typeface="+mn-lt"/>
                <a:ea typeface="+mn-ea"/>
                <a:cs typeface="+mn-cs"/>
              </a:rPr>
              <a:t>Wikimedia Commons</a:t>
            </a:r>
            <a:r>
              <a:rPr lang="en-US" sz="1200" b="0" i="0" kern="1200" dirty="0">
                <a:solidFill>
                  <a:schemeClr val="tx1"/>
                </a:solidFill>
                <a:effectLst/>
                <a:latin typeface="+mn-lt"/>
                <a:ea typeface="+mn-ea"/>
                <a:cs typeface="+mn-cs"/>
              </a:rPr>
              <a:t>, https://commons.wikimedia.org/wiki/File:Social_Network.png. C</a:t>
            </a:r>
            <a:r>
              <a:rPr lang="en-US" sz="1200" kern="1200" dirty="0">
                <a:solidFill>
                  <a:schemeClr val="tx1"/>
                </a:solidFill>
                <a:effectLst/>
                <a:latin typeface="+mn-lt"/>
                <a:ea typeface="+mn-ea"/>
                <a:cs typeface="+mn-cs"/>
              </a:rPr>
              <a:t>hanges were not made.</a:t>
            </a:r>
            <a:endParaRPr lang="en-US" baseline="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Wikibooks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Koreshky</a:t>
            </a:r>
            <a:r>
              <a:rPr lang="en-US" sz="1200" b="0" i="0" kern="1200" dirty="0">
                <a:solidFill>
                  <a:schemeClr val="tx1"/>
                </a:solidFill>
                <a:effectLst/>
                <a:latin typeface="+mn-lt"/>
                <a:ea typeface="+mn-ea"/>
                <a:cs typeface="+mn-cs"/>
              </a:rPr>
              <a:t> at English. </a:t>
            </a:r>
            <a:r>
              <a:rPr lang="en-US" sz="1200" b="0" i="1" kern="1200" dirty="0">
                <a:solidFill>
                  <a:schemeClr val="tx1"/>
                </a:solidFill>
                <a:effectLst/>
                <a:latin typeface="+mn-lt"/>
                <a:ea typeface="+mn-ea"/>
                <a:cs typeface="+mn-cs"/>
              </a:rPr>
              <a:t>English: Description: Social Networking Source: Own Work  Author: </a:t>
            </a:r>
            <a:r>
              <a:rPr lang="en-US" sz="1200" b="0" i="1" kern="1200" dirty="0" err="1">
                <a:solidFill>
                  <a:schemeClr val="tx1"/>
                </a:solidFill>
                <a:effectLst/>
                <a:latin typeface="+mn-lt"/>
                <a:ea typeface="+mn-ea"/>
                <a:cs typeface="+mn-cs"/>
              </a:rPr>
              <a:t>Koreshky</a:t>
            </a:r>
            <a:r>
              <a:rPr lang="en-US" sz="1200" b="0" i="1" kern="1200" dirty="0">
                <a:solidFill>
                  <a:schemeClr val="tx1"/>
                </a:solidFill>
                <a:effectLst/>
                <a:latin typeface="+mn-lt"/>
                <a:ea typeface="+mn-ea"/>
                <a:cs typeface="+mn-cs"/>
              </a:rPr>
              <a:t> Date: 12/10/2007</a:t>
            </a:r>
            <a:r>
              <a:rPr lang="en-US" sz="1200" b="0" i="0" kern="1200" dirty="0">
                <a:solidFill>
                  <a:schemeClr val="tx1"/>
                </a:solidFill>
                <a:effectLst/>
                <a:latin typeface="+mn-lt"/>
                <a:ea typeface="+mn-ea"/>
                <a:cs typeface="+mn-cs"/>
              </a:rPr>
              <a:t>. 11 Dec. 2007. Transferred from </a:t>
            </a:r>
            <a:r>
              <a:rPr lang="en-US" sz="1200" b="0" i="0" kern="1200" dirty="0" err="1">
                <a:solidFill>
                  <a:schemeClr val="tx1"/>
                </a:solidFill>
                <a:effectLst/>
                <a:latin typeface="+mn-lt"/>
                <a:ea typeface="+mn-ea"/>
                <a:cs typeface="+mn-cs"/>
              </a:rPr>
              <a:t>en.wikibooks</a:t>
            </a:r>
            <a:r>
              <a:rPr lang="en-US" sz="1200" b="0" i="0" kern="1200" dirty="0">
                <a:solidFill>
                  <a:schemeClr val="tx1"/>
                </a:solidFill>
                <a:effectLst/>
                <a:latin typeface="+mn-lt"/>
                <a:ea typeface="+mn-ea"/>
                <a:cs typeface="+mn-cs"/>
              </a:rPr>
              <a:t> to Commons by </a:t>
            </a:r>
            <a:r>
              <a:rPr lang="en-US" sz="1200" b="0" i="0" kern="1200" dirty="0" err="1">
                <a:solidFill>
                  <a:schemeClr val="tx1"/>
                </a:solidFill>
                <a:effectLst/>
                <a:latin typeface="+mn-lt"/>
                <a:ea typeface="+mn-ea"/>
                <a:cs typeface="+mn-cs"/>
              </a:rPr>
              <a:t>Adrignola</a:t>
            </a:r>
            <a:r>
              <a:rPr lang="en-US" sz="1200" b="0" i="0" kern="1200" dirty="0">
                <a:solidFill>
                  <a:schemeClr val="tx1"/>
                </a:solidFill>
                <a:effectLst/>
                <a:latin typeface="+mn-lt"/>
                <a:ea typeface="+mn-ea"/>
                <a:cs typeface="+mn-cs"/>
              </a:rPr>
              <a:t> using </a:t>
            </a:r>
            <a:r>
              <a:rPr lang="en-US" sz="1200" b="0" i="0" kern="1200" dirty="0" err="1">
                <a:solidFill>
                  <a:schemeClr val="tx1"/>
                </a:solidFill>
                <a:effectLst/>
                <a:latin typeface="+mn-lt"/>
                <a:ea typeface="+mn-ea"/>
                <a:cs typeface="+mn-cs"/>
              </a:rPr>
              <a:t>CommonsHelper</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Wikimedia Commons</a:t>
            </a:r>
            <a:r>
              <a:rPr lang="en-US" sz="1200" b="0" i="0" kern="1200" dirty="0">
                <a:solidFill>
                  <a:schemeClr val="tx1"/>
                </a:solidFill>
                <a:effectLst/>
                <a:latin typeface="+mn-lt"/>
                <a:ea typeface="+mn-ea"/>
                <a:cs typeface="+mn-cs"/>
              </a:rPr>
              <a:t>, https://commons.wikimedia.org/wiki/File:Social_Networking.png. C</a:t>
            </a:r>
            <a:r>
              <a:rPr lang="en-US" sz="1200" kern="1200" dirty="0">
                <a:solidFill>
                  <a:schemeClr val="tx1"/>
                </a:solidFill>
                <a:effectLst/>
                <a:latin typeface="+mn-lt"/>
                <a:ea typeface="+mn-ea"/>
                <a:cs typeface="+mn-cs"/>
              </a:rPr>
              <a:t>hanges were not made.</a:t>
            </a:r>
            <a:endParaRPr lang="en-US" baseline="0" dirty="0"/>
          </a:p>
          <a:p>
            <a:endParaRPr lang="en-US" sz="1200" b="0" i="0" kern="1200" dirty="0">
              <a:solidFill>
                <a:schemeClr val="tx1"/>
              </a:solidFill>
              <a:effectLst/>
              <a:latin typeface="+mn-lt"/>
              <a:ea typeface="+mn-ea"/>
              <a:cs typeface="+mn-cs"/>
            </a:endParaRPr>
          </a:p>
          <a:p>
            <a:endParaRPr lang="en-US" dirty="0"/>
          </a:p>
          <a:p>
            <a:r>
              <a:rPr lang="en-US" dirty="0"/>
              <a:t>In social networks</a:t>
            </a:r>
            <a:r>
              <a:rPr lang="en-US" baseline="0" dirty="0"/>
              <a:t> such as Twitter, Facebook, Google+, and Instagram, users have their own profiles and follow or be followed by their friends. In this case, social networks are also graphs with users as vertices and friendships as edges.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22</a:t>
            </a:fld>
            <a:endParaRPr lang="en-US"/>
          </a:p>
        </p:txBody>
      </p:sp>
    </p:spTree>
    <p:extLst>
      <p:ext uri="{BB962C8B-B14F-4D97-AF65-F5344CB8AC3E}">
        <p14:creationId xmlns:p14="http://schemas.microsoft.com/office/powerpoint/2010/main" val="199385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dirty="0"/>
              <a:t>References</a:t>
            </a:r>
          </a:p>
          <a:p>
            <a:pPr eaLnBrk="1" hangingPunct="1"/>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File:Rdf-Graph2.Png - Wikimedia Commons</a:t>
            </a:r>
            <a:r>
              <a:rPr lang="en-US" sz="1200" b="0" i="0" kern="1200" dirty="0">
                <a:solidFill>
                  <a:schemeClr val="tx1"/>
                </a:solidFill>
                <a:effectLst/>
                <a:latin typeface="+mn-lt"/>
                <a:ea typeface="+mn-ea"/>
                <a:cs typeface="+mn-cs"/>
              </a:rPr>
              <a:t>. https://commons.wikimedia.org/wiki/File:Rdf-graph2.png. Accessed 26 Feb. 2019. C</a:t>
            </a:r>
            <a:r>
              <a:rPr lang="en-US" sz="1200" kern="1200" dirty="0">
                <a:solidFill>
                  <a:schemeClr val="tx1"/>
                </a:solidFill>
                <a:effectLst/>
                <a:latin typeface="+mn-lt"/>
                <a:ea typeface="+mn-ea"/>
                <a:cs typeface="+mn-cs"/>
              </a:rPr>
              <a:t>hanges were not made.</a:t>
            </a:r>
            <a:endParaRPr lang="en-US" baseline="0" dirty="0"/>
          </a:p>
          <a:p>
            <a:pPr eaLnBrk="1" hangingPunct="1"/>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en.wikipedia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Sbvb</a:t>
            </a:r>
            <a:r>
              <a:rPr lang="en-US" sz="1200" b="0" i="0" kern="1200" dirty="0">
                <a:solidFill>
                  <a:schemeClr val="tx1"/>
                </a:solidFill>
                <a:effectLst/>
                <a:latin typeface="+mn-lt"/>
                <a:ea typeface="+mn-ea"/>
                <a:cs typeface="+mn-cs"/>
              </a:rPr>
              <a:t> at. </a:t>
            </a:r>
            <a:r>
              <a:rPr lang="en-US" sz="1200" b="0" i="1" kern="1200" dirty="0">
                <a:solidFill>
                  <a:schemeClr val="tx1"/>
                </a:solidFill>
                <a:effectLst/>
                <a:latin typeface="+mn-lt"/>
                <a:ea typeface="+mn-ea"/>
                <a:cs typeface="+mn-cs"/>
              </a:rPr>
              <a:t>English: Version 2 of </a:t>
            </a:r>
            <a:r>
              <a:rPr lang="en-US" sz="1200" b="0" i="1" kern="1200" dirty="0" err="1">
                <a:solidFill>
                  <a:schemeClr val="tx1"/>
                </a:solidFill>
                <a:effectLst/>
                <a:latin typeface="+mn-lt"/>
                <a:ea typeface="+mn-ea"/>
                <a:cs typeface="+mn-cs"/>
              </a:rPr>
              <a:t>Aasd</a:t>
            </a:r>
            <a:r>
              <a:rPr lang="en-US" sz="1200" b="0" i="1" kern="1200" dirty="0">
                <a:solidFill>
                  <a:schemeClr val="tx1"/>
                </a:solidFill>
                <a:effectLst/>
                <a:latin typeface="+mn-lt"/>
                <a:ea typeface="+mn-ea"/>
                <a:cs typeface="+mn-cs"/>
              </a:rPr>
              <a:t> Workflow</a:t>
            </a:r>
            <a:r>
              <a:rPr lang="en-US" sz="1200" b="0" i="0" kern="1200" dirty="0">
                <a:solidFill>
                  <a:schemeClr val="tx1"/>
                </a:solidFill>
                <a:effectLst/>
                <a:latin typeface="+mn-lt"/>
                <a:ea typeface="+mn-ea"/>
                <a:cs typeface="+mn-cs"/>
              </a:rPr>
              <a:t>. 7 Sept. 2010. Transferred from </a:t>
            </a:r>
            <a:r>
              <a:rPr lang="en-US" sz="1200" b="0" i="0" kern="1200" dirty="0" err="1">
                <a:solidFill>
                  <a:schemeClr val="tx1"/>
                </a:solidFill>
                <a:effectLst/>
                <a:latin typeface="+mn-lt"/>
                <a:ea typeface="+mn-ea"/>
                <a:cs typeface="+mn-cs"/>
              </a:rPr>
              <a:t>SreeBot</a:t>
            </a:r>
            <a:r>
              <a:rPr lang="en-US" sz="1200" b="0" i="0" kern="1200" dirty="0">
                <a:solidFill>
                  <a:schemeClr val="tx1"/>
                </a:solidFill>
                <a:effectLst/>
                <a:latin typeface="+mn-lt"/>
                <a:ea typeface="+mn-ea"/>
                <a:cs typeface="+mn-cs"/>
              </a:rPr>
              <a:t> to Commons by </a:t>
            </a:r>
            <a:r>
              <a:rPr lang="en-US" sz="1200" b="0" i="0" kern="1200" dirty="0" err="1">
                <a:solidFill>
                  <a:schemeClr val="tx1"/>
                </a:solidFill>
                <a:effectLst/>
                <a:latin typeface="+mn-lt"/>
                <a:ea typeface="+mn-ea"/>
                <a:cs typeface="+mn-cs"/>
              </a:rPr>
              <a:t>SreeBot</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Wikimedia Commons</a:t>
            </a:r>
            <a:r>
              <a:rPr lang="en-US" sz="1200" b="0" i="0" kern="1200" dirty="0">
                <a:solidFill>
                  <a:schemeClr val="tx1"/>
                </a:solidFill>
                <a:effectLst/>
                <a:latin typeface="+mn-lt"/>
                <a:ea typeface="+mn-ea"/>
                <a:cs typeface="+mn-cs"/>
              </a:rPr>
              <a:t>, https://commons.wikimedia.org/wiki/File:Aasd_workflow_v2.png. C</a:t>
            </a:r>
            <a:r>
              <a:rPr lang="en-US" sz="1200" kern="1200" dirty="0">
                <a:solidFill>
                  <a:schemeClr val="tx1"/>
                </a:solidFill>
                <a:effectLst/>
                <a:latin typeface="+mn-lt"/>
                <a:ea typeface="+mn-ea"/>
                <a:cs typeface="+mn-cs"/>
              </a:rPr>
              <a:t>hanges were not made.</a:t>
            </a:r>
            <a:endParaRPr lang="en-US" baseline="0" dirty="0"/>
          </a:p>
          <a:p>
            <a:pPr eaLnBrk="1" hangingPunct="1"/>
            <a:endParaRPr lang="en-US" sz="1200" b="0" i="0" kern="1200" dirty="0">
              <a:solidFill>
                <a:schemeClr val="tx1"/>
              </a:solidFill>
              <a:effectLst/>
              <a:latin typeface="+mn-lt"/>
              <a:ea typeface="+mn-ea"/>
              <a:cs typeface="+mn-cs"/>
            </a:endParaRPr>
          </a:p>
          <a:p>
            <a:pPr eaLnBrk="1" hangingPunct="1"/>
            <a:endParaRPr lang="en-US" altLang="en-US" dirty="0"/>
          </a:p>
          <a:p>
            <a:pPr eaLnBrk="1" hangingPunct="1"/>
            <a:r>
              <a:rPr lang="en-US" altLang="en-US" dirty="0"/>
              <a:t>There are other</a:t>
            </a:r>
            <a:r>
              <a:rPr lang="en-US" altLang="en-US" baseline="0" dirty="0"/>
              <a:t> examples of graphs such as workflow data and RDF graphs in the Semantic Web.</a:t>
            </a:r>
          </a:p>
          <a:p>
            <a:pPr eaLnBrk="1" hangingPunct="1"/>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BB1CA40-EDED-4B0C-98D6-27E166C48BC6}" type="slidenum">
              <a:rPr lang="en-US" altLang="en-US">
                <a:latin typeface="Calibri" panose="020F0502020204030204" pitchFamily="34" charset="0"/>
              </a:rPr>
              <a:pPr eaLnBrk="1" hangingPunct="1"/>
              <a:t>23</a:t>
            </a:fld>
            <a:endParaRPr lang="en-US" altLang="en-US">
              <a:latin typeface="Calibri" panose="020F0502020204030204" pitchFamily="34" charset="0"/>
            </a:endParaRPr>
          </a:p>
        </p:txBody>
      </p:sp>
    </p:spTree>
    <p:extLst>
      <p:ext uri="{BB962C8B-B14F-4D97-AF65-F5344CB8AC3E}">
        <p14:creationId xmlns:p14="http://schemas.microsoft.com/office/powerpoint/2010/main" val="3293977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Moreover, spatial road</a:t>
            </a:r>
            <a:r>
              <a:rPr lang="en-US" baseline="0" dirty="0"/>
              <a:t> networks can be also modeled by a graph, where edges are road segments and vertices are intersection points of roads.</a:t>
            </a:r>
            <a:endParaRPr lang="en-US" dirty="0"/>
          </a:p>
        </p:txBody>
      </p:sp>
      <p:sp>
        <p:nvSpPr>
          <p:cNvPr id="4" name="Slide Number Placeholder 3"/>
          <p:cNvSpPr>
            <a:spLocks noGrp="1"/>
          </p:cNvSpPr>
          <p:nvPr>
            <p:ph type="sldNum" sz="quarter" idx="10"/>
          </p:nvPr>
        </p:nvSpPr>
        <p:spPr/>
        <p:txBody>
          <a:bodyPr/>
          <a:lstStyle/>
          <a:p>
            <a:fld id="{4CDF3CA9-5E56-4AB9-8AB6-E5864ACB62C3}" type="slidenum">
              <a:rPr lang="en-US" smtClean="0"/>
              <a:t>24</a:t>
            </a:fld>
            <a:endParaRPr lang="en-US"/>
          </a:p>
        </p:txBody>
      </p:sp>
    </p:spTree>
    <p:extLst>
      <p:ext uri="{BB962C8B-B14F-4D97-AF65-F5344CB8AC3E}">
        <p14:creationId xmlns:p14="http://schemas.microsoft.com/office/powerpoint/2010/main" val="2134844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25</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r>
              <a:rPr lang="en-US" dirty="0">
                <a:latin typeface="Arial" pitchFamily="34" charset="0"/>
              </a:rPr>
              <a:t>https://en.wikipedia.org/wiki/Database#Database_management_system</a:t>
            </a:r>
          </a:p>
          <a:p>
            <a:pPr eaLnBrk="1" hangingPunct="1"/>
            <a:endParaRPr lang="en-US" dirty="0">
              <a:latin typeface="Arial" pitchFamily="34" charset="0"/>
            </a:endParaRPr>
          </a:p>
          <a:p>
            <a:pPr eaLnBrk="1" hangingPunct="1"/>
            <a:r>
              <a:rPr lang="en-US" dirty="0">
                <a:latin typeface="Arial" pitchFamily="34" charset="0"/>
              </a:rPr>
              <a:t>https://www.needpix.com/photo/973239/database-blue-sql-server-storage-network-data-information-cloud</a:t>
            </a:r>
          </a:p>
        </p:txBody>
      </p:sp>
    </p:spTree>
    <p:extLst>
      <p:ext uri="{BB962C8B-B14F-4D97-AF65-F5344CB8AC3E}">
        <p14:creationId xmlns:p14="http://schemas.microsoft.com/office/powerpoint/2010/main" val="2481809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2800">
                <a:solidFill>
                  <a:schemeClr val="tx1"/>
                </a:solidFill>
                <a:latin typeface="Times New Roman" panose="02020603050405020304" pitchFamily="18" charset="0"/>
              </a:defRPr>
            </a:lvl1pPr>
            <a:lvl2pPr marL="742950" indent="-285750" defTabSz="909638">
              <a:defRPr sz="2800">
                <a:solidFill>
                  <a:schemeClr val="tx1"/>
                </a:solidFill>
                <a:latin typeface="Times New Roman" panose="02020603050405020304" pitchFamily="18" charset="0"/>
              </a:defRPr>
            </a:lvl2pPr>
            <a:lvl3pPr marL="1143000" indent="-228600" defTabSz="909638">
              <a:defRPr sz="2800">
                <a:solidFill>
                  <a:schemeClr val="tx1"/>
                </a:solidFill>
                <a:latin typeface="Times New Roman" panose="02020603050405020304" pitchFamily="18" charset="0"/>
              </a:defRPr>
            </a:lvl3pPr>
            <a:lvl4pPr marL="1600200" indent="-228600" defTabSz="909638">
              <a:defRPr sz="2800">
                <a:solidFill>
                  <a:schemeClr val="tx1"/>
                </a:solidFill>
                <a:latin typeface="Times New Roman" panose="02020603050405020304" pitchFamily="18" charset="0"/>
              </a:defRPr>
            </a:lvl4pPr>
            <a:lvl5pPr marL="2057400" indent="-228600" defTabSz="909638">
              <a:defRPr sz="2800">
                <a:solidFill>
                  <a:schemeClr val="tx1"/>
                </a:solidFill>
                <a:latin typeface="Times New Roman" panose="02020603050405020304" pitchFamily="18" charset="0"/>
              </a:defRPr>
            </a:lvl5pPr>
            <a:lvl6pPr marL="2514600" indent="-228600" defTabSz="90963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0963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0963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09638" eaLnBrk="0" fontAlgn="base" hangingPunct="0">
              <a:spcBef>
                <a:spcPct val="0"/>
              </a:spcBef>
              <a:spcAft>
                <a:spcPct val="0"/>
              </a:spcAft>
              <a:defRPr sz="2800">
                <a:solidFill>
                  <a:schemeClr val="tx1"/>
                </a:solidFill>
                <a:latin typeface="Times New Roman" panose="02020603050405020304" pitchFamily="18" charset="0"/>
              </a:defRPr>
            </a:lvl9pPr>
          </a:lstStyle>
          <a:p>
            <a:fld id="{01560F35-27CB-47BC-81AE-D227505344E2}" type="slidenum">
              <a:rPr lang="en-US" altLang="en-US" sz="1200">
                <a:latin typeface="Century Gothic" panose="020B0502020202020204" pitchFamily="34" charset="0"/>
              </a:rPr>
              <a:pPr/>
              <a:t>26</a:t>
            </a:fld>
            <a:endParaRPr lang="en-US" altLang="en-US" sz="1200">
              <a:latin typeface="Century Gothic" panose="020B0502020202020204"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598927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28</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977458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29</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r>
              <a:rPr lang="en-US" dirty="0">
                <a:latin typeface="Arial" pitchFamily="34" charset="0"/>
              </a:rPr>
              <a:t>https://www.google.com/search?q=time-series+databases+commercial&amp;sca_esv=6a8bc30cf81663d6&amp;rlz=1C1GCEA_enUS1170US1170&amp;sxsrf=AE3TifOvgAbmVk1XqMDoqte7ZZxeVCHCIw%3A1752119950381&amp;ei=jjpvaIKCF_SrptQPr6XGgAo&amp;ved=0ahUKEwiCgfy5s7GOAxX0lYkEHa-SEaAQ4dUDCBE&amp;uact=5&amp;oq=time-series+databases+commercial&amp;gs_lp=Egxnd3Mtd2l6LXNlcnAiIHRpbWUtc2VyaWVzIGRhdGFiYXNlcyBjb21tZXJjaWFsMggQABiABBiiBDIIEAAYgAQYogQyBRAAGO8FSIYgUOwJWOkdcAN4AZABAJgBzwGgAegNqgEGMS4xMS4xuAEDyAEA-AEBmAINoAK-CsICChAAGLADGNYEGEfCAgoQABgHGAgYChgewgIIEAAYBxgIGB7CAggQABgIGA0YHsICChAAGAgYChgNGB6YAwCIBgGQBgiSBwU0LjguMaAH1zGyBwUxLjguMbgHqgrCBwgwLjEuMTEuMcgHQA&amp;sclient=gws-wiz-serp</a:t>
            </a:r>
          </a:p>
          <a:p>
            <a:pPr eaLnBrk="1" hangingPunct="1"/>
            <a:endParaRPr lang="en-US" dirty="0">
              <a:latin typeface="Arial" pitchFamily="34" charset="0"/>
            </a:endParaRPr>
          </a:p>
          <a:p>
            <a:pPr eaLnBrk="1" hangingPunct="1"/>
            <a:r>
              <a:rPr lang="en-US" dirty="0">
                <a:latin typeface="Arial" pitchFamily="34" charset="0"/>
              </a:rPr>
              <a:t>https://www.publicdomainpictures.net/en/view-image.php?image=260867&amp;picture=social-media-twitter-google-plus</a:t>
            </a:r>
          </a:p>
          <a:p>
            <a:pPr eaLnBrk="1" hangingPunct="1"/>
            <a:endParaRPr lang="en-US" dirty="0">
              <a:latin typeface="Arial" pitchFamily="34" charset="0"/>
            </a:endParaRPr>
          </a:p>
          <a:p>
            <a:pPr eaLnBrk="1" hangingPunct="1"/>
            <a:r>
              <a:rPr lang="en-US" dirty="0">
                <a:latin typeface="Arial" pitchFamily="34" charset="0"/>
              </a:rPr>
              <a:t>https://commons.wikimedia.org/wiki/File:Social_media_collection_2020s.png</a:t>
            </a:r>
          </a:p>
          <a:p>
            <a:pPr eaLnBrk="1" hangingPunct="1"/>
            <a:endParaRPr lang="en-US" dirty="0">
              <a:latin typeface="Arial" pitchFamily="34" charset="0"/>
            </a:endParaRPr>
          </a:p>
          <a:p>
            <a:pPr eaLnBrk="1" hangingPunct="1"/>
            <a:r>
              <a:rPr lang="en-US" dirty="0">
                <a:latin typeface="Arial" pitchFamily="34" charset="0"/>
              </a:rPr>
              <a:t>https://ourcodeworld.com/articles/read/1034/using-the-nosql-database-example</a:t>
            </a:r>
          </a:p>
        </p:txBody>
      </p:sp>
    </p:spTree>
    <p:extLst>
      <p:ext uri="{BB962C8B-B14F-4D97-AF65-F5344CB8AC3E}">
        <p14:creationId xmlns:p14="http://schemas.microsoft.com/office/powerpoint/2010/main" val="1508318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30</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r>
              <a:rPr lang="en-US" dirty="0">
                <a:latin typeface="Arial" pitchFamily="34" charset="0"/>
              </a:rPr>
              <a:t>https://dev.to/susheelthapa/history-of-database-28nd</a:t>
            </a:r>
          </a:p>
          <a:p>
            <a:pPr eaLnBrk="1" hangingPunct="1"/>
            <a:endParaRPr lang="en-US" dirty="0">
              <a:latin typeface="Arial" pitchFamily="34" charset="0"/>
            </a:endParaRPr>
          </a:p>
          <a:p>
            <a:pPr eaLnBrk="1" hangingPunct="1"/>
            <a:r>
              <a:rPr lang="en-US" dirty="0">
                <a:latin typeface="Arial" pitchFamily="34" charset="0"/>
              </a:rPr>
              <a:t>https://nam-it.com/evolution-of-databases/</a:t>
            </a:r>
          </a:p>
        </p:txBody>
      </p:sp>
    </p:spTree>
    <p:extLst>
      <p:ext uri="{BB962C8B-B14F-4D97-AF65-F5344CB8AC3E}">
        <p14:creationId xmlns:p14="http://schemas.microsoft.com/office/powerpoint/2010/main" val="2149440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3</a:t>
            </a:fld>
            <a:endParaRPr lang="en-US"/>
          </a:p>
        </p:txBody>
      </p:sp>
    </p:spTree>
    <p:extLst>
      <p:ext uri="{BB962C8B-B14F-4D97-AF65-F5344CB8AC3E}">
        <p14:creationId xmlns:p14="http://schemas.microsoft.com/office/powerpoint/2010/main" val="45348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31</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r>
              <a:rPr lang="en-US" altLang="en-US" sz="1200" dirty="0">
                <a:latin typeface="Times New Roman" panose="02020603050405020304" pitchFamily="18" charset="0"/>
                <a:cs typeface="Times New Roman" panose="02020603050405020304" pitchFamily="18" charset="0"/>
                <a:hlinkClick r:id="rId3"/>
              </a:rPr>
              <a:t>https://en.wikipedia.org/wiki/Big_data</a:t>
            </a:r>
            <a:endParaRPr lang="en-US" dirty="0">
              <a:latin typeface="Arial" pitchFamily="34" charset="0"/>
            </a:endParaRPr>
          </a:p>
        </p:txBody>
      </p:sp>
    </p:spTree>
    <p:extLst>
      <p:ext uri="{BB962C8B-B14F-4D97-AF65-F5344CB8AC3E}">
        <p14:creationId xmlns:p14="http://schemas.microsoft.com/office/powerpoint/2010/main" val="2813113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data have many real-life applications</a:t>
            </a:r>
            <a:r>
              <a:rPr lang="en-US" baseline="0" dirty="0"/>
              <a:t> such as sensor networks, scientific databases, smart city, smart healthcare, Semantic Web, and so on. </a:t>
            </a:r>
          </a:p>
          <a:p>
            <a:endParaRPr lang="en-US" baseline="0" dirty="0"/>
          </a:p>
          <a:p>
            <a:r>
              <a:rPr lang="en-US" dirty="0"/>
              <a:t>https://commons.wikimedia.org/wiki/File:BigData_2267x1146_white.png</a:t>
            </a:r>
          </a:p>
        </p:txBody>
      </p:sp>
      <p:sp>
        <p:nvSpPr>
          <p:cNvPr id="4" name="Slide Number Placeholder 3"/>
          <p:cNvSpPr>
            <a:spLocks noGrp="1"/>
          </p:cNvSpPr>
          <p:nvPr>
            <p:ph type="sldNum" sz="quarter" idx="10"/>
          </p:nvPr>
        </p:nvSpPr>
        <p:spPr/>
        <p:txBody>
          <a:bodyPr/>
          <a:lstStyle/>
          <a:p>
            <a:fld id="{15033E84-6385-41D0-8ED3-74655242C4C0}" type="slidenum">
              <a:rPr lang="en-US" smtClean="0"/>
              <a:pPr/>
              <a:t>32</a:t>
            </a:fld>
            <a:endParaRPr lang="en-US"/>
          </a:p>
        </p:txBody>
      </p:sp>
    </p:spTree>
    <p:extLst>
      <p:ext uri="{BB962C8B-B14F-4D97-AF65-F5344CB8AC3E}">
        <p14:creationId xmlns:p14="http://schemas.microsoft.com/office/powerpoint/2010/main" val="3541401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Gartner thinks</a:t>
            </a:r>
            <a:r>
              <a:rPr lang="en-US" baseline="0" dirty="0"/>
              <a:t> the essential features of </a:t>
            </a:r>
            <a:r>
              <a:rPr lang="en-US" dirty="0"/>
              <a:t>Big data can be summarized</a:t>
            </a:r>
            <a:r>
              <a:rPr lang="en-US" baseline="0" dirty="0"/>
              <a:t> in 3V features.</a:t>
            </a:r>
          </a:p>
          <a:p>
            <a:endParaRPr lang="en-US" baseline="0" dirty="0"/>
          </a:p>
          <a:p>
            <a:r>
              <a:rPr lang="en-US" baseline="0" dirty="0"/>
              <a:t>Variety: the ability to handle heterogeneous data source, representation and quality.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Volume: the ability to scale out the storage</a:t>
            </a:r>
            <a:endParaRPr lang="en-US" dirty="0"/>
          </a:p>
          <a:p>
            <a:r>
              <a:rPr lang="en-US" baseline="0" dirty="0"/>
              <a:t>Velocity: the ability to capture and analyze data with performance guarantees</a:t>
            </a:r>
          </a:p>
          <a:p>
            <a:endParaRPr lang="en-US" dirty="0"/>
          </a:p>
        </p:txBody>
      </p:sp>
      <p:sp>
        <p:nvSpPr>
          <p:cNvPr id="4" name="Slide Number Placeholder 3"/>
          <p:cNvSpPr>
            <a:spLocks noGrp="1"/>
          </p:cNvSpPr>
          <p:nvPr>
            <p:ph type="sldNum" sz="quarter" idx="10"/>
          </p:nvPr>
        </p:nvSpPr>
        <p:spPr/>
        <p:txBody>
          <a:bodyPr/>
          <a:lstStyle/>
          <a:p>
            <a:fld id="{4CDF3CA9-5E56-4AB9-8AB6-E5864ACB62C3}" type="slidenum">
              <a:rPr lang="en-US" smtClean="0"/>
              <a:t>33</a:t>
            </a:fld>
            <a:endParaRPr lang="en-US"/>
          </a:p>
        </p:txBody>
      </p:sp>
    </p:spTree>
    <p:extLst>
      <p:ext uri="{BB962C8B-B14F-4D97-AF65-F5344CB8AC3E}">
        <p14:creationId xmlns:p14="http://schemas.microsoft.com/office/powerpoint/2010/main" val="3886013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a:t>
            </a:r>
            <a:r>
              <a:rPr lang="en-US" baseline="0" dirty="0"/>
              <a:t> many other Vs, for example, </a:t>
            </a:r>
            <a:r>
              <a:rPr lang="en-US" sz="1200" baseline="0" dirty="0">
                <a:latin typeface="Times New Roman" panose="02020603050405020304" pitchFamily="18" charset="0"/>
                <a:cs typeface="Times New Roman" panose="02020603050405020304" pitchFamily="18" charset="0"/>
              </a:rPr>
              <a:t>v</a:t>
            </a:r>
            <a:r>
              <a:rPr lang="en-US" altLang="en-US" sz="1200" dirty="0">
                <a:latin typeface="Times New Roman" panose="02020603050405020304" pitchFamily="18" charset="0"/>
                <a:cs typeface="Times New Roman" panose="02020603050405020304" pitchFamily="18" charset="0"/>
              </a:rPr>
              <a:t>ariability,</a:t>
            </a:r>
            <a:r>
              <a:rPr lang="en-US" altLang="en-US" sz="1200" baseline="0" dirty="0">
                <a:latin typeface="Times New Roman" panose="02020603050405020304" pitchFamily="18" charset="0"/>
                <a:cs typeface="Times New Roman" panose="02020603050405020304" pitchFamily="18" charset="0"/>
              </a:rPr>
              <a:t> veracity, validity, and volatility. For the variability, there may be inconsistencies contained in the data set which can affect how we handle and manage the data. For the v</a:t>
            </a:r>
            <a:r>
              <a:rPr lang="en-US" altLang="en-US" sz="1200" dirty="0">
                <a:latin typeface="Times New Roman" panose="02020603050405020304" pitchFamily="18" charset="0"/>
                <a:cs typeface="Times New Roman" panose="02020603050405020304" pitchFamily="18" charset="0"/>
              </a:rPr>
              <a:t>eracity, the quality of captured data can vary greatly, affecting accurate analysis. For the validity, the data may or may not be correct and accurate. For the volatility, the data may have their</a:t>
            </a:r>
            <a:r>
              <a:rPr lang="en-US" altLang="en-US" sz="1200" baseline="0" dirty="0">
                <a:latin typeface="Times New Roman" panose="02020603050405020304" pitchFamily="18" charset="0"/>
                <a:cs typeface="Times New Roman" panose="02020603050405020304" pitchFamily="18" charset="0"/>
              </a:rPr>
              <a:t> lifetimes, and you may not need some data long time ago (e.g., ten years ago). Therefore, some data may be expired and can be updated by removing them. </a:t>
            </a:r>
            <a:endParaRPr lang="en-US" altLang="en-US" sz="1200" dirty="0">
              <a:latin typeface="Times New Roman" panose="02020603050405020304" pitchFamily="18"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34</a:t>
            </a:fld>
            <a:endParaRPr lang="en-US"/>
          </a:p>
        </p:txBody>
      </p:sp>
    </p:spTree>
    <p:extLst>
      <p:ext uri="{BB962C8B-B14F-4D97-AF65-F5344CB8AC3E}">
        <p14:creationId xmlns:p14="http://schemas.microsoft.com/office/powerpoint/2010/main" val="8128421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briefly talk</a:t>
            </a:r>
            <a:r>
              <a:rPr lang="en-US" baseline="0" dirty="0"/>
              <a:t> about each of the 3V features. For the variety, in real-world applications such as satellite images, sensor networks, biological database, Web data analysis, scientific databases, smart city/transportation systems, or smart healthcare, many real-world data are involved of different data types. For example, data can be of numeric values, text data, graphs, images, audio, videos, and so on. </a:t>
            </a:r>
            <a:endParaRPr lang="en-US" dirty="0"/>
          </a:p>
        </p:txBody>
      </p:sp>
      <p:sp>
        <p:nvSpPr>
          <p:cNvPr id="4" name="Slide Number Placeholder 3"/>
          <p:cNvSpPr>
            <a:spLocks noGrp="1"/>
          </p:cNvSpPr>
          <p:nvPr>
            <p:ph type="sldNum" sz="quarter" idx="10"/>
          </p:nvPr>
        </p:nvSpPr>
        <p:spPr/>
        <p:txBody>
          <a:bodyPr/>
          <a:lstStyle/>
          <a:p>
            <a:fld id="{4CDF3CA9-5E56-4AB9-8AB6-E5864ACB62C3}" type="slidenum">
              <a:rPr lang="en-US" smtClean="0"/>
              <a:t>35</a:t>
            </a:fld>
            <a:endParaRPr lang="en-US"/>
          </a:p>
        </p:txBody>
      </p:sp>
    </p:spTree>
    <p:extLst>
      <p:ext uri="{BB962C8B-B14F-4D97-AF65-F5344CB8AC3E}">
        <p14:creationId xmlns:p14="http://schemas.microsoft.com/office/powerpoint/2010/main" val="25526498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data are quite heterogeneous. </a:t>
            </a:r>
            <a:endParaRPr lang="en-US" dirty="0"/>
          </a:p>
        </p:txBody>
      </p:sp>
      <p:sp>
        <p:nvSpPr>
          <p:cNvPr id="4" name="Slide Number Placeholder 3"/>
          <p:cNvSpPr>
            <a:spLocks noGrp="1"/>
          </p:cNvSpPr>
          <p:nvPr>
            <p:ph type="sldNum" sz="quarter" idx="10"/>
          </p:nvPr>
        </p:nvSpPr>
        <p:spPr/>
        <p:txBody>
          <a:bodyPr/>
          <a:lstStyle/>
          <a:p>
            <a:fld id="{4CDF3CA9-5E56-4AB9-8AB6-E5864ACB62C3}" type="slidenum">
              <a:rPr lang="en-US" smtClean="0"/>
              <a:t>36</a:t>
            </a:fld>
            <a:endParaRPr lang="en-US"/>
          </a:p>
        </p:txBody>
      </p:sp>
    </p:spTree>
    <p:extLst>
      <p:ext uri="{BB962C8B-B14F-4D97-AF65-F5344CB8AC3E}">
        <p14:creationId xmlns:p14="http://schemas.microsoft.com/office/powerpoint/2010/main" val="13711297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What is more, these data may contain noises and come from different data sources of various data qualities. Therefore, in practice, we need to handle heterogeneous big data of different data formats and different data qualities, which requires different data models/techniques and is rather challenging. </a:t>
            </a:r>
            <a:endParaRPr lang="en-US" dirty="0"/>
          </a:p>
        </p:txBody>
      </p:sp>
      <p:sp>
        <p:nvSpPr>
          <p:cNvPr id="4" name="Slide Number Placeholder 3"/>
          <p:cNvSpPr>
            <a:spLocks noGrp="1"/>
          </p:cNvSpPr>
          <p:nvPr>
            <p:ph type="sldNum" sz="quarter" idx="10"/>
          </p:nvPr>
        </p:nvSpPr>
        <p:spPr/>
        <p:txBody>
          <a:bodyPr/>
          <a:lstStyle/>
          <a:p>
            <a:fld id="{4CDF3CA9-5E56-4AB9-8AB6-E5864ACB62C3}" type="slidenum">
              <a:rPr lang="en-US" smtClean="0"/>
              <a:t>37</a:t>
            </a:fld>
            <a:endParaRPr lang="en-US"/>
          </a:p>
        </p:txBody>
      </p:sp>
    </p:spTree>
    <p:extLst>
      <p:ext uri="{BB962C8B-B14F-4D97-AF65-F5344CB8AC3E}">
        <p14:creationId xmlns:p14="http://schemas.microsoft.com/office/powerpoint/2010/main" val="20864955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types of big data, they can be key-value pairs which are used for distributed computing. They can be classical relational tables in relational databases (containing numeric, text or complex data attributes). We also have array data in biological databases, textual documents (containing unstructured, semi-structured XML or RDF data)), graphs in social networks, Semantic Web, or road networks, and data streams for sensor, RFID, Internet networks, trajectories, and so on. We may also encounter time series data (i.e., ordered data sequences over time), including stock exchange data, video/audio data, trajectory, EEG data (signal data collected from </a:t>
            </a:r>
            <a:r>
              <a:rPr lang="en-US" sz="1200" b="0" i="0" kern="1200" dirty="0">
                <a:solidFill>
                  <a:schemeClr val="tx1"/>
                </a:solidFill>
                <a:effectLst/>
                <a:latin typeface="+mn-lt"/>
                <a:ea typeface="+mn-ea"/>
                <a:cs typeface="+mn-cs"/>
              </a:rPr>
              <a:t>the scalp</a:t>
            </a:r>
            <a:r>
              <a:rPr lang="en-US" baseline="0" dirty="0"/>
              <a:t>), and so on.</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38</a:t>
            </a:fld>
            <a:endParaRPr lang="en-US"/>
          </a:p>
        </p:txBody>
      </p:sp>
    </p:spTree>
    <p:extLst>
      <p:ext uri="{BB962C8B-B14F-4D97-AF65-F5344CB8AC3E}">
        <p14:creationId xmlns:p14="http://schemas.microsoft.com/office/powerpoint/2010/main" val="7750049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the volume feature, the collected big data are now increasing dramatically over time. In the figure, the sensory data are collected with more and more sensors, and the volume of the sensory data increases exponentially over years.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39</a:t>
            </a:fld>
            <a:endParaRPr lang="en-US"/>
          </a:p>
        </p:txBody>
      </p:sp>
    </p:spTree>
    <p:extLst>
      <p:ext uri="{BB962C8B-B14F-4D97-AF65-F5344CB8AC3E}">
        <p14:creationId xmlns:p14="http://schemas.microsoft.com/office/powerpoint/2010/main" val="42358071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With such large-scale data, it is very challenging to collect, store, organize and manipulate these data.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40</a:t>
            </a:fld>
            <a:endParaRPr lang="en-US"/>
          </a:p>
        </p:txBody>
      </p:sp>
    </p:spTree>
    <p:extLst>
      <p:ext uri="{BB962C8B-B14F-4D97-AF65-F5344CB8AC3E}">
        <p14:creationId xmlns:p14="http://schemas.microsoft.com/office/powerpoint/2010/main" val="1855078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4</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6147988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old days, we do not have many data.</a:t>
            </a:r>
            <a:r>
              <a:rPr lang="en-US" baseline="0" dirty="0"/>
              <a:t> So as long as we have the data for analysis, people can do better than others. However, nowadays, we have too many data, sometimes overwhelmed by the data. Everyone is generating data. For example, on social networks, users (maybe you) often post messages, images, or videos, generating data with smartphones. Therefore, now we have too many data to process and analyze.</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41</a:t>
            </a:fld>
            <a:endParaRPr lang="en-US"/>
          </a:p>
        </p:txBody>
      </p:sp>
    </p:spTree>
    <p:extLst>
      <p:ext uri="{BB962C8B-B14F-4D97-AF65-F5344CB8AC3E}">
        <p14:creationId xmlns:p14="http://schemas.microsoft.com/office/powerpoint/2010/main" val="34823971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2011, there are about 1.8 </a:t>
            </a:r>
            <a:r>
              <a:rPr lang="en-US" dirty="0" err="1"/>
              <a:t>zetabytes</a:t>
            </a:r>
            <a:r>
              <a:rPr lang="en-US" dirty="0"/>
              <a:t> for data stored</a:t>
            </a:r>
            <a:r>
              <a:rPr lang="en-US" baseline="0" dirty="0"/>
              <a:t> by human kind. It is expected that 40 </a:t>
            </a:r>
            <a:r>
              <a:rPr lang="en-US" baseline="0" dirty="0" err="1"/>
              <a:t>zetabytes</a:t>
            </a:r>
            <a:r>
              <a:rPr lang="en-US" baseline="0" dirty="0"/>
              <a:t> will be produced in 2020. It is not trivial how to efficiently process them.</a:t>
            </a:r>
          </a:p>
          <a:p>
            <a:endParaRPr lang="en-US" baseline="0" dirty="0"/>
          </a:p>
          <a:p>
            <a:r>
              <a:rPr lang="en-US" baseline="0" dirty="0"/>
              <a:t>It is reported that only less than 1% of big data is analyzed, and others are just left/stored without any analysis. Moreover, less than 20% of big data is protected, and the remaining ones are under the risks of releasing people’s privacy. Therefore, recently, the security and privacy preserving are vey hot for big data. This is however out of the scope of this course, and will not be covered by this course.</a:t>
            </a:r>
          </a:p>
        </p:txBody>
      </p:sp>
      <p:sp>
        <p:nvSpPr>
          <p:cNvPr id="4" name="Slide Number Placeholder 3"/>
          <p:cNvSpPr>
            <a:spLocks noGrp="1"/>
          </p:cNvSpPr>
          <p:nvPr>
            <p:ph type="sldNum" sz="quarter" idx="10"/>
          </p:nvPr>
        </p:nvSpPr>
        <p:spPr/>
        <p:txBody>
          <a:bodyPr/>
          <a:lstStyle/>
          <a:p>
            <a:fld id="{15033E84-6385-41D0-8ED3-74655242C4C0}" type="slidenum">
              <a:rPr lang="en-US" smtClean="0"/>
              <a:pPr/>
              <a:t>42</a:t>
            </a:fld>
            <a:endParaRPr lang="en-US"/>
          </a:p>
        </p:txBody>
      </p:sp>
    </p:spTree>
    <p:extLst>
      <p:ext uri="{BB962C8B-B14F-4D97-AF65-F5344CB8AC3E}">
        <p14:creationId xmlns:p14="http://schemas.microsoft.com/office/powerpoint/2010/main" val="26259834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velocity, since we have large-scale data and some data are arriving or generated very fast in real applications, it is also challenging to fast analyze these data, retrieve useful information</a:t>
            </a:r>
            <a:r>
              <a:rPr lang="en-US" baseline="0" dirty="0"/>
              <a:t> from these data, and even mine some new knowledge from the data.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43</a:t>
            </a:fld>
            <a:endParaRPr lang="en-US"/>
          </a:p>
        </p:txBody>
      </p:sp>
    </p:spTree>
    <p:extLst>
      <p:ext uri="{BB962C8B-B14F-4D97-AF65-F5344CB8AC3E}">
        <p14:creationId xmlns:p14="http://schemas.microsoft.com/office/powerpoint/2010/main" val="10470012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Therefore, we also need to design efficient and quality-aware approaches to process queries on such big data with small response time and low resource consumptions (such as the memory consumption).</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44</a:t>
            </a:fld>
            <a:endParaRPr lang="en-US"/>
          </a:p>
        </p:txBody>
      </p:sp>
    </p:spTree>
    <p:extLst>
      <p:ext uri="{BB962C8B-B14F-4D97-AF65-F5344CB8AC3E}">
        <p14:creationId xmlns:p14="http://schemas.microsoft.com/office/powerpoint/2010/main" val="1385998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Nowadays, we</a:t>
            </a:r>
            <a:r>
              <a:rPr lang="en-US" baseline="0" dirty="0"/>
              <a:t> have many real-time and fast arriving data such as social media data, scientific data, mobile data, and sensory data. The progress and innovations are no longer hindered by the ability to collect data, but by the ability to manipulate large-scale data in a timely manner and in a scalable fashion.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45</a:t>
            </a:fld>
            <a:endParaRPr lang="en-US"/>
          </a:p>
        </p:txBody>
      </p:sp>
    </p:spTree>
    <p:extLst>
      <p:ext uri="{BB962C8B-B14F-4D97-AF65-F5344CB8AC3E}">
        <p14:creationId xmlns:p14="http://schemas.microsoft.com/office/powerpoint/2010/main" val="15205959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tackle the challenges of big data, for 3V features, we will design different</a:t>
            </a:r>
            <a:r>
              <a:rPr lang="en-US" baseline="0" dirty="0"/>
              <a:t> techniques. For example, for variety, we will model heterogeneous big data with quality guarantees. For volume, we will design effective storage and indexing mechanisms to deal with large-scale data, such as cloud-based storage. For velocity, we will develop effective and efficient query processing algorithms that consider data/query qualities. </a:t>
            </a:r>
            <a:endParaRPr lang="en-US" dirty="0"/>
          </a:p>
        </p:txBody>
      </p:sp>
      <p:sp>
        <p:nvSpPr>
          <p:cNvPr id="4" name="Slide Number Placeholder 3"/>
          <p:cNvSpPr>
            <a:spLocks noGrp="1"/>
          </p:cNvSpPr>
          <p:nvPr>
            <p:ph type="sldNum" sz="quarter" idx="10"/>
          </p:nvPr>
        </p:nvSpPr>
        <p:spPr/>
        <p:txBody>
          <a:bodyPr/>
          <a:lstStyle/>
          <a:p>
            <a:fld id="{4CDF3CA9-5E56-4AB9-8AB6-E5864ACB62C3}" type="slidenum">
              <a:rPr lang="en-US" smtClean="0"/>
              <a:t>46</a:t>
            </a:fld>
            <a:endParaRPr lang="en-US"/>
          </a:p>
        </p:txBody>
      </p:sp>
    </p:spTree>
    <p:extLst>
      <p:ext uri="{BB962C8B-B14F-4D97-AF65-F5344CB8AC3E}">
        <p14:creationId xmlns:p14="http://schemas.microsoft.com/office/powerpoint/2010/main" val="35004477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47</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r>
              <a:rPr lang="en-US" dirty="0">
                <a:latin typeface="Arial" pitchFamily="34" charset="0"/>
              </a:rPr>
              <a:t>https://commons.wikimedia.org/wiki/File:Bplustree.png</a:t>
            </a:r>
          </a:p>
          <a:p>
            <a:pPr eaLnBrk="1" hangingPunct="1"/>
            <a:endParaRPr lang="en-US" dirty="0">
              <a:latin typeface="Arial" pitchFamily="34" charset="0"/>
            </a:endParaRPr>
          </a:p>
          <a:p>
            <a:pPr eaLnBrk="1" hangingPunct="1"/>
            <a:r>
              <a:rPr lang="en-US" dirty="0">
                <a:latin typeface="Arial" pitchFamily="34" charset="0"/>
              </a:rPr>
              <a:t>https://commons.wikimedia.org/wiki/File:Extendible_hashing_6.svg</a:t>
            </a:r>
          </a:p>
          <a:p>
            <a:pPr eaLnBrk="1" hangingPunct="1"/>
            <a:endParaRPr lang="en-US" dirty="0">
              <a:latin typeface="Arial" pitchFamily="34" charset="0"/>
            </a:endParaRPr>
          </a:p>
          <a:p>
            <a:pPr eaLnBrk="1" hangingPunct="1"/>
            <a:r>
              <a:rPr lang="en-US" dirty="0">
                <a:latin typeface="Arial" pitchFamily="34" charset="0"/>
              </a:rPr>
              <a:t>https://commons.wikimedia.org/wiki/File:R-tree_built_with_Guttman%27s_linear_split.png</a:t>
            </a:r>
          </a:p>
          <a:p>
            <a:pPr eaLnBrk="1" hangingPunct="1"/>
            <a:endParaRPr lang="en-US" dirty="0">
              <a:latin typeface="Arial" pitchFamily="34" charset="0"/>
            </a:endParaRPr>
          </a:p>
          <a:p>
            <a:pPr eaLnBrk="1" hangingPunct="1"/>
            <a:r>
              <a:rPr lang="en-US" dirty="0">
                <a:latin typeface="Arial" pitchFamily="34" charset="0"/>
              </a:rPr>
              <a:t>https://commons.wikimedia.org/wiki/File:RTree-Visualization-3D.svg</a:t>
            </a:r>
          </a:p>
          <a:p>
            <a:pPr eaLnBrk="1" hangingPunct="1"/>
            <a:endParaRPr lang="en-US" dirty="0">
              <a:latin typeface="Arial" pitchFamily="34" charset="0"/>
            </a:endParaRPr>
          </a:p>
          <a:p>
            <a:pPr eaLnBrk="1" hangingPunct="1"/>
            <a:r>
              <a:rPr lang="en-US" dirty="0">
                <a:latin typeface="Arial" pitchFamily="34" charset="0"/>
              </a:rPr>
              <a:t>https://commons.wikimedia.org/wiki/File:M-tree_built_with_MMRad_split.png</a:t>
            </a:r>
          </a:p>
        </p:txBody>
      </p:sp>
    </p:spTree>
    <p:extLst>
      <p:ext uri="{BB962C8B-B14F-4D97-AF65-F5344CB8AC3E}">
        <p14:creationId xmlns:p14="http://schemas.microsoft.com/office/powerpoint/2010/main" val="25223661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48</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r>
              <a:rPr lang="en-US" dirty="0">
                <a:latin typeface="Arial" pitchFamily="34" charset="0"/>
              </a:rPr>
              <a:t>https://commons.wikimedia.org/wiki/File:Sql_data_base_with_logo.svg</a:t>
            </a:r>
          </a:p>
          <a:p>
            <a:pPr eaLnBrk="1" hangingPunct="1"/>
            <a:endParaRPr lang="en-US" dirty="0">
              <a:latin typeface="Arial" pitchFamily="34" charset="0"/>
            </a:endParaRPr>
          </a:p>
          <a:p>
            <a:pPr eaLnBrk="1" hangingPunct="1"/>
            <a:r>
              <a:rPr lang="en-US" dirty="0">
                <a:latin typeface="Arial" pitchFamily="34" charset="0"/>
              </a:rPr>
              <a:t>https://www.w3schools.com/sql/sql_where.asp</a:t>
            </a:r>
          </a:p>
          <a:p>
            <a:pPr eaLnBrk="1" hangingPunct="1"/>
            <a:endParaRPr lang="en-US" dirty="0">
              <a:latin typeface="Arial" pitchFamily="34" charset="0"/>
            </a:endParaRPr>
          </a:p>
        </p:txBody>
      </p:sp>
    </p:spTree>
    <p:extLst>
      <p:ext uri="{BB962C8B-B14F-4D97-AF65-F5344CB8AC3E}">
        <p14:creationId xmlns:p14="http://schemas.microsoft.com/office/powerpoint/2010/main" val="17797637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49</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6980820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50</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r>
              <a:rPr lang="en-US" dirty="0">
                <a:latin typeface="Arial" pitchFamily="34" charset="0"/>
              </a:rPr>
              <a:t>https://commons.wikimedia.org/wiki/File:Advantages_of_NoSQL.png</a:t>
            </a:r>
          </a:p>
          <a:p>
            <a:pPr eaLnBrk="1" hangingPunct="1"/>
            <a:endParaRPr lang="en-US" dirty="0">
              <a:latin typeface="Arial" pitchFamily="34" charset="0"/>
            </a:endParaRPr>
          </a:p>
        </p:txBody>
      </p:sp>
    </p:spTree>
    <p:extLst>
      <p:ext uri="{BB962C8B-B14F-4D97-AF65-F5344CB8AC3E}">
        <p14:creationId xmlns:p14="http://schemas.microsoft.com/office/powerpoint/2010/main" val="693578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5</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9451334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51</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r>
              <a:rPr lang="en-US" dirty="0">
                <a:latin typeface="Arial" pitchFamily="34" charset="0"/>
              </a:rPr>
              <a:t>https://www.flickr.com/photos/marc_smith/6798665887</a:t>
            </a:r>
          </a:p>
        </p:txBody>
      </p:sp>
    </p:spTree>
    <p:extLst>
      <p:ext uri="{BB962C8B-B14F-4D97-AF65-F5344CB8AC3E}">
        <p14:creationId xmlns:p14="http://schemas.microsoft.com/office/powerpoint/2010/main" val="33650314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52</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2982623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short list</a:t>
            </a:r>
            <a:r>
              <a:rPr lang="en-US" baseline="0" dirty="0"/>
              <a:t> of spatial queries over data. There are many other queries and their variants which are not covered in the slides. </a:t>
            </a:r>
          </a:p>
          <a:p>
            <a:endParaRPr lang="en-US" baseline="0"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54</a:t>
            </a:fld>
            <a:endParaRPr lang="en-US"/>
          </a:p>
        </p:txBody>
      </p:sp>
    </p:spTree>
    <p:extLst>
      <p:ext uri="{BB962C8B-B14F-4D97-AF65-F5344CB8AC3E}">
        <p14:creationId xmlns:p14="http://schemas.microsoft.com/office/powerpoint/2010/main" val="693406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55</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0499777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56</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2449592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will start from the classic range query, which retrieves all objects falling into a given query range Q. The shape of the query range can be </a:t>
            </a:r>
            <a:r>
              <a:rPr lang="en-US" baseline="0" dirty="0" err="1"/>
              <a:t>hyperrectangle</a:t>
            </a:r>
            <a:r>
              <a:rPr lang="en-US" baseline="0" dirty="0"/>
              <a:t> or hypersphere. The range query is very useful in applications like location-based services, map services, and so on. For example, the range query can be used to find all restaurants within a city region, or all hotels within 15 miles away from your current location (query point q).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57</a:t>
            </a:fld>
            <a:endParaRPr lang="en-US"/>
          </a:p>
        </p:txBody>
      </p:sp>
    </p:spTree>
    <p:extLst>
      <p:ext uri="{BB962C8B-B14F-4D97-AF65-F5344CB8AC3E}">
        <p14:creationId xmlns:p14="http://schemas.microsoft.com/office/powerpoint/2010/main" val="4433858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straightforward</a:t>
            </a:r>
            <a:r>
              <a:rPr lang="en-US" baseline="0" dirty="0"/>
              <a:t> method is to sequentially scan the entire database, and check if each object is inside the query range Q. This is however not efficient, especially for databases of large scale.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58</a:t>
            </a:fld>
            <a:endParaRPr lang="en-US"/>
          </a:p>
        </p:txBody>
      </p:sp>
    </p:spTree>
    <p:extLst>
      <p:ext uri="{BB962C8B-B14F-4D97-AF65-F5344CB8AC3E}">
        <p14:creationId xmlns:p14="http://schemas.microsoft.com/office/powerpoint/2010/main" val="18571937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that</a:t>
            </a:r>
            <a:r>
              <a:rPr lang="en-US" baseline="0" dirty="0"/>
              <a:t> we talked about the R-tree index over spatial objects, which can use MBRs to summarize a number of spatial objects.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59</a:t>
            </a:fld>
            <a:endParaRPr lang="en-US"/>
          </a:p>
        </p:txBody>
      </p:sp>
    </p:spTree>
    <p:extLst>
      <p:ext uri="{BB962C8B-B14F-4D97-AF65-F5344CB8AC3E}">
        <p14:creationId xmlns:p14="http://schemas.microsoft.com/office/powerpoint/2010/main" val="21102285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answer the range</a:t>
            </a:r>
            <a:r>
              <a:rPr lang="en-US" baseline="0" dirty="0"/>
              <a:t> query, instead of checking objects one by one, we can check whether MBRs are intersecting with the query range, with the help of the R-tree.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By using the concept of the MBR, we can save the computation cost for checking a group of objects in an MBR (if this MBR does not intersect with the query range at all).</a:t>
            </a:r>
            <a:endParaRPr lang="en-US" dirty="0"/>
          </a:p>
          <a:p>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60</a:t>
            </a:fld>
            <a:endParaRPr lang="en-US"/>
          </a:p>
        </p:txBody>
      </p:sp>
    </p:spTree>
    <p:extLst>
      <p:ext uri="{BB962C8B-B14F-4D97-AF65-F5344CB8AC3E}">
        <p14:creationId xmlns:p14="http://schemas.microsoft.com/office/powerpoint/2010/main" val="17908737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enable efficient range query processing, our goal is to derive</a:t>
            </a:r>
            <a:r>
              <a:rPr lang="en-US" baseline="0" dirty="0"/>
              <a:t> some pruning conditions w.r.t. MBRs for the range query. If an MBR node in the R-tree can be safely pruned, then we do not have to access all objects inside this MBR node, which can save a lot of computation cost. </a:t>
            </a:r>
          </a:p>
          <a:p>
            <a:endParaRPr lang="en-US" baseline="0" dirty="0"/>
          </a:p>
          <a:p>
            <a:r>
              <a:rPr lang="en-US" baseline="0" dirty="0"/>
              <a:t>For example, the blue rectangle is an MBR node E in an R-tree. If this node E is completely outside the query range, then we can see that none of objects under node E can be the query answer. We thus can safely prune the node E without accessing its underlying objects.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61</a:t>
            </a:fld>
            <a:endParaRPr lang="en-US"/>
          </a:p>
        </p:txBody>
      </p:sp>
    </p:spTree>
    <p:extLst>
      <p:ext uri="{BB962C8B-B14F-4D97-AF65-F5344CB8AC3E}">
        <p14:creationId xmlns:p14="http://schemas.microsoft.com/office/powerpoint/2010/main" val="3373100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a:t>
            </a:r>
          </a:p>
          <a:p>
            <a:endParaRPr lang="en-US" dirty="0"/>
          </a:p>
          <a:p>
            <a:r>
              <a:rPr lang="en-US" sz="1200" b="0" i="0" kern="1200" dirty="0">
                <a:solidFill>
                  <a:schemeClr val="tx1"/>
                </a:solidFill>
                <a:effectLst/>
                <a:latin typeface="+mn-lt"/>
                <a:ea typeface="+mn-ea"/>
                <a:cs typeface="+mn-cs"/>
              </a:rPr>
              <a:t>NOAA. </a:t>
            </a:r>
            <a:r>
              <a:rPr lang="en-US" sz="1200" b="0" i="1" kern="1200" dirty="0">
                <a:solidFill>
                  <a:schemeClr val="tx1"/>
                </a:solidFill>
                <a:effectLst/>
                <a:latin typeface="+mn-lt"/>
                <a:ea typeface="+mn-ea"/>
                <a:cs typeface="+mn-cs"/>
              </a:rPr>
              <a:t>The Orbiting Constellation of GPS Satellites.</a:t>
            </a:r>
            <a:r>
              <a:rPr lang="en-US" sz="1200" b="0" i="0" kern="1200" dirty="0">
                <a:solidFill>
                  <a:schemeClr val="tx1"/>
                </a:solidFill>
                <a:effectLst/>
                <a:latin typeface="+mn-lt"/>
                <a:ea typeface="+mn-ea"/>
                <a:cs typeface="+mn-cs"/>
              </a:rPr>
              <a:t> [object </a:t>
            </a:r>
            <a:r>
              <a:rPr lang="en-US" sz="1200" b="0" i="0" kern="1200" dirty="0" err="1">
                <a:solidFill>
                  <a:schemeClr val="tx1"/>
                </a:solidFill>
                <a:effectLst/>
                <a:latin typeface="+mn-lt"/>
                <a:ea typeface="+mn-ea"/>
                <a:cs typeface="+mn-cs"/>
              </a:rPr>
              <a:t>HTMLTableCellElement</a:t>
            </a:r>
            <a:r>
              <a:rPr lang="en-US" sz="1200" b="0" i="0" kern="1200" dirty="0">
                <a:solidFill>
                  <a:schemeClr val="tx1"/>
                </a:solidFill>
                <a:effectLst/>
                <a:latin typeface="+mn-lt"/>
                <a:ea typeface="+mn-ea"/>
                <a:cs typeface="+mn-cs"/>
              </a:rPr>
              <a:t>]. http://www.oceanservice.noaa.gov/topics/navops/positioning/welcome.html, </a:t>
            </a:r>
            <a:r>
              <a:rPr lang="en-US" sz="1200" b="0" i="1" kern="1200" dirty="0">
                <a:solidFill>
                  <a:schemeClr val="tx1"/>
                </a:solidFill>
                <a:effectLst/>
                <a:latin typeface="+mn-lt"/>
                <a:ea typeface="+mn-ea"/>
                <a:cs typeface="+mn-cs"/>
              </a:rPr>
              <a:t>Wikimedia Commons</a:t>
            </a:r>
            <a:r>
              <a:rPr lang="en-US" sz="1200" b="0" i="0" kern="1200" dirty="0">
                <a:solidFill>
                  <a:schemeClr val="tx1"/>
                </a:solidFill>
                <a:effectLst/>
                <a:latin typeface="+mn-lt"/>
                <a:ea typeface="+mn-ea"/>
                <a:cs typeface="+mn-cs"/>
              </a:rPr>
              <a:t>, https://commons.wikimedia.org/wiki/File:GPS_satellite_constellation.jpg. C</a:t>
            </a:r>
            <a:r>
              <a:rPr lang="en-US" sz="1200" kern="1200" dirty="0">
                <a:solidFill>
                  <a:schemeClr val="tx1"/>
                </a:solidFill>
                <a:effectLst/>
                <a:latin typeface="+mn-lt"/>
                <a:ea typeface="+mn-ea"/>
                <a:cs typeface="+mn-cs"/>
              </a:rPr>
              <a:t>hanges were not made.</a:t>
            </a:r>
            <a:endParaRPr lang="en-US" sz="1200" b="0" i="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Javiersanp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Gps</a:t>
            </a:r>
            <a:r>
              <a:rPr lang="en-US" sz="1200" b="0" i="0" kern="1200" dirty="0">
                <a:solidFill>
                  <a:schemeClr val="tx1"/>
                </a:solidFill>
                <a:effectLst/>
                <a:latin typeface="+mn-lt"/>
                <a:ea typeface="+mn-ea"/>
                <a:cs typeface="+mn-cs"/>
              </a:rPr>
              <a:t>-atmospheric-</a:t>
            </a:r>
            <a:r>
              <a:rPr lang="en-US" sz="1200" b="0" i="0" kern="1200" dirty="0" err="1">
                <a:solidFill>
                  <a:schemeClr val="tx1"/>
                </a:solidFill>
                <a:effectLst/>
                <a:latin typeface="+mn-lt"/>
                <a:ea typeface="+mn-ea"/>
                <a:cs typeface="+mn-cs"/>
              </a:rPr>
              <a:t>efects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png</a:t>
            </a:r>
            <a:r>
              <a:rPr lang="en-US" sz="1200" b="0" i="0" kern="1200" dirty="0">
                <a:solidFill>
                  <a:schemeClr val="tx1"/>
                </a:solidFill>
                <a:effectLst/>
                <a:latin typeface="+mn-lt"/>
                <a:ea typeface="+mn-ea"/>
                <a:cs typeface="+mn-cs"/>
              </a:rPr>
              <a:t>: *The Earth seen from Apollo 17 jpg: NASANavstar-2. jpg: NASAGPS tracking satellites jpg: Vaughan </a:t>
            </a:r>
            <a:r>
              <a:rPr lang="en-US" sz="1200" b="0" i="0" kern="1200" dirty="0" err="1">
                <a:solidFill>
                  <a:schemeClr val="tx1"/>
                </a:solidFill>
                <a:effectLst/>
                <a:latin typeface="+mn-lt"/>
                <a:ea typeface="+mn-ea"/>
                <a:cs typeface="+mn-cs"/>
              </a:rPr>
              <a:t>Weatherderivative</a:t>
            </a:r>
            <a:r>
              <a:rPr lang="en-US" sz="1200" b="0" i="0" kern="1200" dirty="0">
                <a:solidFill>
                  <a:schemeClr val="tx1"/>
                </a:solidFill>
                <a:effectLst/>
                <a:latin typeface="+mn-lt"/>
                <a:ea typeface="+mn-ea"/>
                <a:cs typeface="+mn-cs"/>
              </a:rPr>
              <a:t> work: </a:t>
            </a:r>
            <a:r>
              <a:rPr lang="en-US" sz="1200" b="0" i="1" kern="1200" dirty="0" err="1">
                <a:solidFill>
                  <a:schemeClr val="tx1"/>
                </a:solidFill>
                <a:effectLst/>
                <a:latin typeface="+mn-lt"/>
                <a:ea typeface="+mn-ea"/>
                <a:cs typeface="+mn-cs"/>
              </a:rPr>
              <a:t>Español</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Efecto</a:t>
            </a:r>
            <a:r>
              <a:rPr lang="en-US" sz="1200" b="0" i="1" kern="1200" dirty="0">
                <a:solidFill>
                  <a:schemeClr val="tx1"/>
                </a:solidFill>
                <a:effectLst/>
                <a:latin typeface="+mn-lt"/>
                <a:ea typeface="+mn-ea"/>
                <a:cs typeface="+mn-cs"/>
              </a:rPr>
              <a:t> de La </a:t>
            </a:r>
            <a:r>
              <a:rPr lang="en-US" sz="1200" b="0" i="1" kern="1200" dirty="0" err="1">
                <a:solidFill>
                  <a:schemeClr val="tx1"/>
                </a:solidFill>
                <a:effectLst/>
                <a:latin typeface="+mn-lt"/>
                <a:ea typeface="+mn-ea"/>
                <a:cs typeface="+mn-cs"/>
              </a:rPr>
              <a:t>Atmósfera</a:t>
            </a:r>
            <a:r>
              <a:rPr lang="en-US" sz="1200" b="0" i="1" kern="1200" dirty="0">
                <a:solidFill>
                  <a:schemeClr val="tx1"/>
                </a:solidFill>
                <a:effectLst/>
                <a:latin typeface="+mn-lt"/>
                <a:ea typeface="+mn-ea"/>
                <a:cs typeface="+mn-cs"/>
              </a:rPr>
              <a:t> En La </a:t>
            </a:r>
            <a:r>
              <a:rPr lang="en-US" sz="1200" b="0" i="1" kern="1200" dirty="0" err="1">
                <a:solidFill>
                  <a:schemeClr val="tx1"/>
                </a:solidFill>
                <a:effectLst/>
                <a:latin typeface="+mn-lt"/>
                <a:ea typeface="+mn-ea"/>
                <a:cs typeface="+mn-cs"/>
              </a:rPr>
              <a:t>Propagación</a:t>
            </a:r>
            <a:r>
              <a:rPr lang="en-US" sz="1200" b="0" i="1" kern="1200" dirty="0">
                <a:solidFill>
                  <a:schemeClr val="tx1"/>
                </a:solidFill>
                <a:effectLst/>
                <a:latin typeface="+mn-lt"/>
                <a:ea typeface="+mn-ea"/>
                <a:cs typeface="+mn-cs"/>
              </a:rPr>
              <a:t> de La </a:t>
            </a:r>
            <a:r>
              <a:rPr lang="en-US" sz="1200" b="0" i="1" kern="1200" dirty="0" err="1">
                <a:solidFill>
                  <a:schemeClr val="tx1"/>
                </a:solidFill>
                <a:effectLst/>
                <a:latin typeface="+mn-lt"/>
                <a:ea typeface="+mn-ea"/>
                <a:cs typeface="+mn-cs"/>
              </a:rPr>
              <a:t>Señal</a:t>
            </a:r>
            <a:r>
              <a:rPr lang="en-US" sz="1200" b="0" i="1" kern="1200" dirty="0">
                <a:solidFill>
                  <a:schemeClr val="tx1"/>
                </a:solidFill>
                <a:effectLst/>
                <a:latin typeface="+mn-lt"/>
                <a:ea typeface="+mn-ea"/>
                <a:cs typeface="+mn-cs"/>
              </a:rPr>
              <a:t> GPS. English: Effect of the Atmosphere in the GPS Signal Propagation.</a:t>
            </a:r>
            <a:r>
              <a:rPr lang="en-US" sz="1200" b="0" i="0" kern="1200" dirty="0">
                <a:solidFill>
                  <a:schemeClr val="tx1"/>
                </a:solidFill>
                <a:effectLst/>
                <a:latin typeface="+mn-lt"/>
                <a:ea typeface="+mn-ea"/>
                <a:cs typeface="+mn-cs"/>
              </a:rPr>
              <a:t> 18 Apr. 2011. Gps-atmospheric-efects.png, </a:t>
            </a:r>
            <a:r>
              <a:rPr lang="en-US" sz="1200" b="0" i="1" kern="1200" dirty="0">
                <a:solidFill>
                  <a:schemeClr val="tx1"/>
                </a:solidFill>
                <a:effectLst/>
                <a:latin typeface="+mn-lt"/>
                <a:ea typeface="+mn-ea"/>
                <a:cs typeface="+mn-cs"/>
              </a:rPr>
              <a:t>Wikimedia Commons</a:t>
            </a:r>
            <a:r>
              <a:rPr lang="en-US" sz="1200" b="0" i="0" kern="1200" dirty="0">
                <a:solidFill>
                  <a:schemeClr val="tx1"/>
                </a:solidFill>
                <a:effectLst/>
                <a:latin typeface="+mn-lt"/>
                <a:ea typeface="+mn-ea"/>
                <a:cs typeface="+mn-cs"/>
              </a:rPr>
              <a:t>, https://commons.wikimedia.org/wiki/File:Sygnal_GPS-opoznienie_atmosferyczne.png. C</a:t>
            </a:r>
            <a:r>
              <a:rPr lang="en-US" sz="1200" kern="1200" dirty="0">
                <a:solidFill>
                  <a:schemeClr val="tx1"/>
                </a:solidFill>
                <a:effectLst/>
                <a:latin typeface="+mn-lt"/>
                <a:ea typeface="+mn-ea"/>
                <a:cs typeface="+mn-cs"/>
              </a:rPr>
              <a:t>hanges were not made.</a:t>
            </a:r>
            <a:endParaRPr lang="en-US" dirty="0"/>
          </a:p>
          <a:p>
            <a:endParaRPr lang="en-US" dirty="0"/>
          </a:p>
          <a:p>
            <a:r>
              <a:rPr lang="en-US" dirty="0"/>
              <a:t>In spatial</a:t>
            </a:r>
            <a:r>
              <a:rPr lang="en-US" baseline="0" dirty="0"/>
              <a:t> databases, we may encounter GPS data with attributes such as latitude, longitude, and elevation.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6</a:t>
            </a:fld>
            <a:endParaRPr lang="en-US"/>
          </a:p>
        </p:txBody>
      </p:sp>
    </p:spTree>
    <p:extLst>
      <p:ext uri="{BB962C8B-B14F-4D97-AF65-F5344CB8AC3E}">
        <p14:creationId xmlns:p14="http://schemas.microsoft.com/office/powerpoint/2010/main" val="38577124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for range</a:t>
            </a:r>
            <a:r>
              <a:rPr lang="en-US" baseline="0" dirty="0"/>
              <a:t> query Q_1, we only need to decide if two rectangles are intersecting or not. For range query Q_2, we only need to decide whether or not the rectangle E is outside the query circle.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62</a:t>
            </a:fld>
            <a:endParaRPr lang="en-US"/>
          </a:p>
        </p:txBody>
      </p:sp>
    </p:spTree>
    <p:extLst>
      <p:ext uri="{BB962C8B-B14F-4D97-AF65-F5344CB8AC3E}">
        <p14:creationId xmlns:p14="http://schemas.microsoft.com/office/powerpoint/2010/main" val="26643235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range</a:t>
            </a:r>
            <a:r>
              <a:rPr lang="en-US" baseline="0" dirty="0"/>
              <a:t> query Q_2 with circular query range, we need to compute the minimum distance, </a:t>
            </a:r>
            <a:r>
              <a:rPr lang="en-US" baseline="0" dirty="0" err="1"/>
              <a:t>mindist</a:t>
            </a:r>
            <a:r>
              <a:rPr lang="en-US" baseline="0" dirty="0"/>
              <a:t>(q, E), from query point q to node E. If this </a:t>
            </a:r>
            <a:r>
              <a:rPr lang="en-US" baseline="0" dirty="0" err="1"/>
              <a:t>mindist</a:t>
            </a:r>
            <a:r>
              <a:rPr lang="en-US" baseline="0" dirty="0"/>
              <a:t>() has distance larger than radius r, then MBR node E must be outside the query range, and can be safely pruned.</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63</a:t>
            </a:fld>
            <a:endParaRPr lang="en-US"/>
          </a:p>
        </p:txBody>
      </p:sp>
    </p:spTree>
    <p:extLst>
      <p:ext uri="{BB962C8B-B14F-4D97-AF65-F5344CB8AC3E}">
        <p14:creationId xmlns:p14="http://schemas.microsoft.com/office/powerpoint/2010/main" val="685413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discussing the pruning heuristics,</a:t>
            </a:r>
            <a:r>
              <a:rPr lang="en-US" baseline="0" dirty="0"/>
              <a:t> we present how to process range queries via R-tree index. Specifically, we traverse the R-tree index starting from the root. If we encounter a leaf node, we then add objects in the leaf node that fall into the query range Q to the answer set S_{</a:t>
            </a:r>
            <a:r>
              <a:rPr lang="en-US" baseline="0" dirty="0" err="1"/>
              <a:t>cand</a:t>
            </a:r>
            <a:r>
              <a:rPr lang="en-US" baseline="0" dirty="0"/>
              <a:t>}. When we encounter a non-leaf node E, we will find those entries </a:t>
            </a:r>
            <a:r>
              <a:rPr lang="en-US" baseline="0" dirty="0" err="1"/>
              <a:t>E_i</a:t>
            </a:r>
            <a:r>
              <a:rPr lang="en-US" baseline="0" dirty="0"/>
              <a:t> under E that are intersecting with Q, and continue to check these child entries.</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64</a:t>
            </a:fld>
            <a:endParaRPr lang="en-US"/>
          </a:p>
        </p:txBody>
      </p:sp>
    </p:spTree>
    <p:extLst>
      <p:ext uri="{BB962C8B-B14F-4D97-AF65-F5344CB8AC3E}">
        <p14:creationId xmlns:p14="http://schemas.microsoft.com/office/powerpoint/2010/main" val="11082591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pseudo code of range query processing over the R-tree index. We use a queue H to facilitate the traversal of the R-tree,</a:t>
            </a:r>
            <a:r>
              <a:rPr lang="en-US" baseline="0" dirty="0"/>
              <a:t> which contains MBR nodes that intersect with the query range Q.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65</a:t>
            </a:fld>
            <a:endParaRPr lang="en-US"/>
          </a:p>
        </p:txBody>
      </p:sp>
    </p:spTree>
    <p:extLst>
      <p:ext uri="{BB962C8B-B14F-4D97-AF65-F5344CB8AC3E}">
        <p14:creationId xmlns:p14="http://schemas.microsoft.com/office/powerpoint/2010/main" val="22530680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Assume that you want to go to a restaurant</a:t>
            </a:r>
            <a:r>
              <a:rPr lang="en-US" baseline="0" dirty="0"/>
              <a:t> that is </a:t>
            </a:r>
            <a:r>
              <a:rPr lang="en-US" dirty="0"/>
              <a:t>closest to your</a:t>
            </a:r>
            <a:r>
              <a:rPr lang="en-US" baseline="0" dirty="0"/>
              <a:t> current location, and have your dinner there. In this case, you need to issue a nearest neighbor (or NN) query over all restaurants in the city, and find the closest one to your current location (which is a query point). </a:t>
            </a:r>
            <a:endParaRPr lang="en-US" dirty="0"/>
          </a:p>
          <a:p>
            <a:endParaRPr lang="en-US" dirty="0"/>
          </a:p>
          <a:p>
            <a:r>
              <a:rPr lang="en-US" dirty="0"/>
              <a:t>Formally,</a:t>
            </a:r>
            <a:r>
              <a:rPr lang="en-US" baseline="0" dirty="0"/>
              <a:t> g</a:t>
            </a:r>
            <a:r>
              <a:rPr lang="en-US" dirty="0"/>
              <a:t>iven a query point q, and a spatial database</a:t>
            </a:r>
            <a:r>
              <a:rPr lang="en-US" baseline="0" dirty="0"/>
              <a:t> containing data objects </a:t>
            </a:r>
            <a:r>
              <a:rPr lang="en-US" baseline="0" dirty="0" err="1"/>
              <a:t>o_i</a:t>
            </a:r>
            <a:r>
              <a:rPr lang="en-US" baseline="0" dirty="0"/>
              <a:t>, a nearest neighbor query retrieves an object </a:t>
            </a:r>
            <a:r>
              <a:rPr lang="en-US" baseline="0" dirty="0" err="1"/>
              <a:t>o_i</a:t>
            </a:r>
            <a:r>
              <a:rPr lang="en-US" baseline="0" dirty="0"/>
              <a:t> that is the closest to query point q. </a:t>
            </a:r>
          </a:p>
          <a:p>
            <a:endParaRPr lang="en-US" baseline="0" dirty="0"/>
          </a:p>
          <a:p>
            <a:r>
              <a:rPr lang="en-US" baseline="0" dirty="0"/>
              <a:t>We can definitely enumerate all objects in the database, compute their distances to q, and obtain the one with the smallest distance. However, this is not efficient for large-scale database.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66</a:t>
            </a:fld>
            <a:endParaRPr lang="en-US"/>
          </a:p>
        </p:txBody>
      </p:sp>
    </p:spTree>
    <p:extLst>
      <p:ext uri="{BB962C8B-B14F-4D97-AF65-F5344CB8AC3E}">
        <p14:creationId xmlns:p14="http://schemas.microsoft.com/office/powerpoint/2010/main" val="40702313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we need to design some pruning</a:t>
            </a:r>
            <a:r>
              <a:rPr lang="en-US" baseline="0" dirty="0"/>
              <a:t> heuristics to quickly filter out false alarms of query answers and reduce the problem search space. Our basic idea is also to utilize MBRs in the R-tree index to fast eliminate a group of objects in each MBR (without even checking them).</a:t>
            </a:r>
          </a:p>
          <a:p>
            <a:endParaRPr lang="en-US" baseline="0" dirty="0"/>
          </a:p>
          <a:p>
            <a:r>
              <a:rPr lang="en-US" baseline="0" dirty="0"/>
              <a:t>In particular, assume that we have encountered an object o. If we find that the minimum distance from query point q to MBR E is greater than or equal to the distance from q to object o, then any object inside MBR E can never become the nearest neighbor of q (due to the existence of object o). In this case, MBR node E can be safely pruned.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67</a:t>
            </a:fld>
            <a:endParaRPr lang="en-US"/>
          </a:p>
        </p:txBody>
      </p:sp>
    </p:spTree>
    <p:extLst>
      <p:ext uri="{BB962C8B-B14F-4D97-AF65-F5344CB8AC3E}">
        <p14:creationId xmlns:p14="http://schemas.microsoft.com/office/powerpoint/2010/main" val="4558528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Previously, we say that we have encountered</a:t>
            </a:r>
            <a:r>
              <a:rPr lang="en-US" baseline="0" dirty="0"/>
              <a:t> an object o, which is used for pruning the MBR. However, during the index traversal, what if we are still traversing the nodes of the R-tree and have not accessed the objects. Can we still prune MBR nodes? The answer is yes. </a:t>
            </a:r>
          </a:p>
          <a:p>
            <a:endParaRPr lang="en-US" baseline="0" dirty="0"/>
          </a:p>
          <a:p>
            <a:r>
              <a:rPr lang="en-US" baseline="0" dirty="0"/>
              <a:t>As shown in the figure, we have two MBR nodes E_1 and E_2. Assume that we have encountered MBR E_1. In this case, we can still use MBR E_1 to prune E_2, if the maximum distance from q to E_1 is smaller than or equal to the minimum distance from q to E_2. In other words, we can draw a circle centered at q with radius </a:t>
            </a:r>
            <a:r>
              <a:rPr lang="en-US" baseline="0" dirty="0" err="1"/>
              <a:t>maxdist</a:t>
            </a:r>
            <a:r>
              <a:rPr lang="en-US" baseline="0" dirty="0"/>
              <a:t>(q, E_1). If MBR E_2 is completely outside the circle, then we can safely prune MBR node E_2. Intuitively, the distance from q to any object in E_2 is always greater than or equal to that from q to that in E_1, so objects in E_2 can never be NN answers. We thus can safely prune MBR node E_2.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68</a:t>
            </a:fld>
            <a:endParaRPr lang="en-US"/>
          </a:p>
        </p:txBody>
      </p:sp>
    </p:spTree>
    <p:extLst>
      <p:ext uri="{BB962C8B-B14F-4D97-AF65-F5344CB8AC3E}">
        <p14:creationId xmlns:p14="http://schemas.microsoft.com/office/powerpoint/2010/main" val="12824274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more</a:t>
            </a:r>
            <a:r>
              <a:rPr lang="en-US" baseline="0" dirty="0"/>
              <a:t> question, can we achieve even higher pruning power? The answer is yes. </a:t>
            </a:r>
          </a:p>
          <a:p>
            <a:endParaRPr lang="en-US" baseline="0" dirty="0"/>
          </a:p>
          <a:p>
            <a:r>
              <a:rPr lang="en-US" baseline="0" dirty="0"/>
              <a:t>According to the definition of MBR, MBR is the minimum bounding rectangle of all objects inside MBR. Therefore, for each edge of the MBR, there must exist at least one object on the boundary. Instead of using maximum distance from q to E_1, we now can use the </a:t>
            </a:r>
            <a:r>
              <a:rPr lang="en-US" baseline="0" dirty="0" err="1"/>
              <a:t>minmaxdist</a:t>
            </a:r>
            <a:r>
              <a:rPr lang="en-US" baseline="0" dirty="0"/>
              <a:t>(q, E_1), which is the smallest maximum distance from q to each edge/boundary of MBR E_1. We can see that, the </a:t>
            </a:r>
            <a:r>
              <a:rPr lang="en-US" baseline="0" dirty="0" err="1"/>
              <a:t>minmaxdist</a:t>
            </a:r>
            <a:r>
              <a:rPr lang="en-US" baseline="0" dirty="0"/>
              <a:t>() is much smaller than </a:t>
            </a:r>
            <a:r>
              <a:rPr lang="en-US" baseline="0" dirty="0" err="1"/>
              <a:t>maxdist</a:t>
            </a:r>
            <a:r>
              <a:rPr lang="en-US" baseline="0" dirty="0"/>
              <a:t>(). Similarly, we can draw a circle centered at query point q, and with radius </a:t>
            </a:r>
            <a:r>
              <a:rPr lang="en-US" baseline="0" dirty="0" err="1"/>
              <a:t>minmaxdist</a:t>
            </a:r>
            <a:r>
              <a:rPr lang="en-US" baseline="0" dirty="0"/>
              <a:t>(q, E_1). In this case, we can obtain a smaller circle (compared with the one with </a:t>
            </a:r>
            <a:r>
              <a:rPr lang="en-US" baseline="0" dirty="0" err="1"/>
              <a:t>maxdist</a:t>
            </a:r>
            <a:r>
              <a:rPr lang="en-US" baseline="0" dirty="0"/>
              <a:t>()), which will lead to higher pruning power. As shown in the figure, MBR E_3 cannot be pruned by using </a:t>
            </a:r>
            <a:r>
              <a:rPr lang="en-US" baseline="0" dirty="0" err="1"/>
              <a:t>maxdist</a:t>
            </a:r>
            <a:r>
              <a:rPr lang="en-US" baseline="0" dirty="0"/>
              <a:t>(), but can be pruned by </a:t>
            </a:r>
            <a:r>
              <a:rPr lang="en-US" baseline="0" dirty="0" err="1"/>
              <a:t>minmaxdist</a:t>
            </a:r>
            <a:r>
              <a:rPr lang="en-US" baseline="0" dirty="0"/>
              <a:t>().</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69</a:t>
            </a:fld>
            <a:endParaRPr lang="en-US"/>
          </a:p>
        </p:txBody>
      </p:sp>
    </p:spTree>
    <p:extLst>
      <p:ext uri="{BB962C8B-B14F-4D97-AF65-F5344CB8AC3E}">
        <p14:creationId xmlns:p14="http://schemas.microsoft.com/office/powerpoint/2010/main" val="682104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pseudo code of the</a:t>
            </a:r>
            <a:r>
              <a:rPr lang="en-US" baseline="0" dirty="0"/>
              <a:t> best-first algorithm. It is a more efficient algorithm than the DF traversal algorithm.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70</a:t>
            </a:fld>
            <a:endParaRPr lang="en-US"/>
          </a:p>
        </p:txBody>
      </p:sp>
    </p:spTree>
    <p:extLst>
      <p:ext uri="{BB962C8B-B14F-4D97-AF65-F5344CB8AC3E}">
        <p14:creationId xmlns:p14="http://schemas.microsoft.com/office/powerpoint/2010/main" val="39848673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first</a:t>
            </a:r>
            <a:r>
              <a:rPr lang="en-US" baseline="0" dirty="0"/>
              <a:t> introduce the motivation example of the reverse nearest neighbor (RNN) query. In the application of rescue tasks in oceans, if a ship is in danger, it tends to ask for help from its nearest ship. Therefore, a rescue ship needs to keep track of those ships that have itself as their nearest neighbors. </a:t>
            </a:r>
          </a:p>
          <a:p>
            <a:endParaRPr lang="en-US" baseline="0" dirty="0"/>
          </a:p>
          <a:p>
            <a:r>
              <a:rPr lang="en-US" baseline="0" dirty="0"/>
              <a:t>As shown in the figure, q is a rescue ship, and the nearest neighbor of Ship #2 is exactly the rescue ship q. We say that, Ship #2 is the reverse nearest neighbor (or RNN) of q.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71</a:t>
            </a:fld>
            <a:endParaRPr lang="en-US"/>
          </a:p>
        </p:txBody>
      </p:sp>
    </p:spTree>
    <p:extLst>
      <p:ext uri="{BB962C8B-B14F-4D97-AF65-F5344CB8AC3E}">
        <p14:creationId xmlns:p14="http://schemas.microsoft.com/office/powerpoint/2010/main" val="2851656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61390-8C24-055F-489A-E779B87BA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3263D6-A089-B600-0E81-FD1C641A19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269FF3-2164-A17D-53A5-83C9257FAD67}"/>
              </a:ext>
            </a:extLst>
          </p:cNvPr>
          <p:cNvSpPr>
            <a:spLocks noGrp="1"/>
          </p:cNvSpPr>
          <p:nvPr>
            <p:ph type="body" idx="1"/>
          </p:nvPr>
        </p:nvSpPr>
        <p:spPr/>
        <p:txBody>
          <a:bodyPr/>
          <a:lstStyle/>
          <a:p>
            <a:r>
              <a:rPr lang="en-US" b="1" dirty="0"/>
              <a:t>References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V, WSN </a:t>
            </a:r>
            <a:r>
              <a:rPr lang="en-US" sz="1200" b="0" i="0" kern="1200" dirty="0" err="1">
                <a:solidFill>
                  <a:schemeClr val="tx1"/>
                </a:solidFill>
                <a:effectLst/>
                <a:latin typeface="+mn-lt"/>
                <a:ea typeface="+mn-ea"/>
                <a:cs typeface="+mn-cs"/>
              </a:rPr>
              <a:t>svg</a:t>
            </a:r>
            <a:r>
              <a:rPr lang="en-US" sz="1200" b="0" i="0" kern="1200" dirty="0">
                <a:solidFill>
                  <a:schemeClr val="tx1"/>
                </a:solidFill>
                <a:effectLst/>
                <a:latin typeface="+mn-lt"/>
                <a:ea typeface="+mn-ea"/>
                <a:cs typeface="+mn-cs"/>
              </a:rPr>
              <a:t>: Original by Adi Mallikarjuna Reddy. </a:t>
            </a:r>
            <a:r>
              <a:rPr lang="en-US" sz="1200" b="0" i="1" kern="1200" dirty="0">
                <a:solidFill>
                  <a:schemeClr val="tx1"/>
                </a:solidFill>
                <a:effectLst/>
                <a:latin typeface="+mn-lt"/>
                <a:ea typeface="+mn-ea"/>
                <a:cs typeface="+mn-cs"/>
              </a:rPr>
              <a:t>Wireless Sensor Network - French Version</a:t>
            </a:r>
            <a:r>
              <a:rPr lang="en-US" sz="1200" b="0" i="0" kern="1200" dirty="0">
                <a:solidFill>
                  <a:schemeClr val="tx1"/>
                </a:solidFill>
                <a:effectLst/>
                <a:latin typeface="+mn-lt"/>
                <a:ea typeface="+mn-ea"/>
                <a:cs typeface="+mn-cs"/>
              </a:rPr>
              <a:t>. 13 Jan. 2010. </a:t>
            </a:r>
            <a:r>
              <a:rPr lang="en-US" sz="1200" b="0" i="0" kern="1200" dirty="0" err="1">
                <a:solidFill>
                  <a:schemeClr val="tx1"/>
                </a:solidFill>
                <a:effectLst/>
                <a:latin typeface="+mn-lt"/>
                <a:ea typeface="+mn-ea"/>
                <a:cs typeface="+mn-cs"/>
              </a:rPr>
              <a:t>WSN.svg</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Wikimedia Commons</a:t>
            </a:r>
            <a:r>
              <a:rPr lang="en-US" sz="1200" b="0" i="0" kern="1200" dirty="0">
                <a:solidFill>
                  <a:schemeClr val="tx1"/>
                </a:solidFill>
                <a:effectLst/>
                <a:latin typeface="+mn-lt"/>
                <a:ea typeface="+mn-ea"/>
                <a:cs typeface="+mn-cs"/>
              </a:rPr>
              <a:t>, https://commons.wikimedia.org/wiki/File:WSN-french.svg. C</a:t>
            </a:r>
            <a:r>
              <a:rPr lang="en-US" sz="1200" kern="1200" dirty="0">
                <a:solidFill>
                  <a:schemeClr val="tx1"/>
                </a:solidFill>
                <a:effectLst/>
                <a:latin typeface="+mn-lt"/>
                <a:ea typeface="+mn-ea"/>
                <a:cs typeface="+mn-cs"/>
              </a:rPr>
              <a:t>hanges were not made.</a:t>
            </a:r>
            <a:endParaRPr lang="en-US" sz="1200" b="0" i="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assumed, No machine-readable author provided </a:t>
            </a:r>
            <a:r>
              <a:rPr lang="en-US" sz="1200" b="0" i="0" kern="1200" dirty="0" err="1">
                <a:solidFill>
                  <a:schemeClr val="tx1"/>
                </a:solidFill>
                <a:effectLst/>
                <a:latin typeface="+mn-lt"/>
                <a:ea typeface="+mn-ea"/>
                <a:cs typeface="+mn-cs"/>
              </a:rPr>
              <a:t>Sakurambo~commonswiki</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A Right-Handed Three-Dimensional Cartesian Coordinate System with the +z Axis Pointing towards the Viewer. Own Work, Produced as a Replacement for Image:3D Cartesian Coordinates.PNG</a:t>
            </a:r>
            <a:r>
              <a:rPr lang="en-US" sz="1200" b="0" i="0" kern="1200" dirty="0">
                <a:solidFill>
                  <a:schemeClr val="tx1"/>
                </a:solidFill>
                <a:effectLst/>
                <a:latin typeface="+mn-lt"/>
                <a:ea typeface="+mn-ea"/>
                <a:cs typeface="+mn-cs"/>
              </a:rPr>
              <a:t>. 26 July 2007. No machine-readable source provided. Own work assumed (based on copyright claims)., </a:t>
            </a:r>
            <a:r>
              <a:rPr lang="en-US" sz="1200" b="0" i="1" kern="1200" dirty="0">
                <a:solidFill>
                  <a:schemeClr val="tx1"/>
                </a:solidFill>
                <a:effectLst/>
                <a:latin typeface="+mn-lt"/>
                <a:ea typeface="+mn-ea"/>
                <a:cs typeface="+mn-cs"/>
              </a:rPr>
              <a:t>Wikimedia Commons</a:t>
            </a:r>
            <a:r>
              <a:rPr lang="en-US" sz="1200" b="0" i="0" kern="1200" dirty="0">
                <a:solidFill>
                  <a:schemeClr val="tx1"/>
                </a:solidFill>
                <a:effectLst/>
                <a:latin typeface="+mn-lt"/>
                <a:ea typeface="+mn-ea"/>
                <a:cs typeface="+mn-cs"/>
              </a:rPr>
              <a:t>, https://commons.wikimedia.org/wiki/File:3D_coordinate_system.svg. C</a:t>
            </a:r>
            <a:r>
              <a:rPr lang="en-US" sz="1200" kern="1200" dirty="0">
                <a:solidFill>
                  <a:schemeClr val="tx1"/>
                </a:solidFill>
                <a:effectLst/>
                <a:latin typeface="+mn-lt"/>
                <a:ea typeface="+mn-ea"/>
                <a:cs typeface="+mn-cs"/>
              </a:rPr>
              <a:t>hanges were made.</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a:p>
            <a:r>
              <a:rPr lang="en-US" dirty="0"/>
              <a:t>In sensor networks, we may deploy sensors to different</a:t>
            </a:r>
            <a:r>
              <a:rPr lang="en-US" baseline="0" dirty="0"/>
              <a:t> sites (such as forests), and collect sensory data such as temperature, humidity, density of oxygen, and so on.</a:t>
            </a:r>
            <a:endParaRPr lang="en-US" dirty="0"/>
          </a:p>
        </p:txBody>
      </p:sp>
      <p:sp>
        <p:nvSpPr>
          <p:cNvPr id="4" name="Slide Number Placeholder 3">
            <a:extLst>
              <a:ext uri="{FF2B5EF4-FFF2-40B4-BE49-F238E27FC236}">
                <a16:creationId xmlns:a16="http://schemas.microsoft.com/office/drawing/2014/main" id="{FD0CE7E6-FF32-07BF-96B4-64CB00D497D8}"/>
              </a:ext>
            </a:extLst>
          </p:cNvPr>
          <p:cNvSpPr>
            <a:spLocks noGrp="1"/>
          </p:cNvSpPr>
          <p:nvPr>
            <p:ph type="sldNum" sz="quarter" idx="10"/>
          </p:nvPr>
        </p:nvSpPr>
        <p:spPr/>
        <p:txBody>
          <a:bodyPr/>
          <a:lstStyle/>
          <a:p>
            <a:fld id="{15033E84-6385-41D0-8ED3-74655242C4C0}" type="slidenum">
              <a:rPr lang="en-US" smtClean="0"/>
              <a:pPr/>
              <a:t>7</a:t>
            </a:fld>
            <a:endParaRPr lang="en-US"/>
          </a:p>
        </p:txBody>
      </p:sp>
    </p:spTree>
    <p:extLst>
      <p:ext uri="{BB962C8B-B14F-4D97-AF65-F5344CB8AC3E}">
        <p14:creationId xmlns:p14="http://schemas.microsoft.com/office/powerpoint/2010/main" val="12238696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in the mixed-reality</a:t>
            </a:r>
            <a:r>
              <a:rPr lang="en-US" baseline="0" dirty="0"/>
              <a:t> games, each player tends to shoot one’s nearest player. Therefore, if I am a query player q, I need to know who tend to shoot me, in other words, who have me as their nearest neighbors. Or I would like to find out my reverse nearest neighbor (RNN) of my current location q.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72</a:t>
            </a:fld>
            <a:endParaRPr lang="en-US"/>
          </a:p>
        </p:txBody>
      </p:sp>
    </p:spTree>
    <p:extLst>
      <p:ext uri="{BB962C8B-B14F-4D97-AF65-F5344CB8AC3E}">
        <p14:creationId xmlns:p14="http://schemas.microsoft.com/office/powerpoint/2010/main" val="16379946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Formally, an</a:t>
            </a:r>
            <a:r>
              <a:rPr lang="en-US" baseline="0" dirty="0"/>
              <a:t> </a:t>
            </a:r>
            <a:r>
              <a:rPr lang="en-US" dirty="0"/>
              <a:t>RNN query retrieves those objects from the database</a:t>
            </a:r>
            <a:r>
              <a:rPr lang="en-US" baseline="0" dirty="0"/>
              <a:t> such that they have a given query point q as their nearest neighbors. </a:t>
            </a:r>
          </a:p>
          <a:p>
            <a:endParaRPr lang="en-US" baseline="0" dirty="0"/>
          </a:p>
          <a:p>
            <a:r>
              <a:rPr lang="en-US" baseline="0" dirty="0"/>
              <a:t>As shown in the example, query point q is the nearest neighbor (NN) of object o_1, thus, o_1 is the reverse nearest neighbor (RNN) of q. </a:t>
            </a:r>
          </a:p>
          <a:p>
            <a:endParaRPr lang="en-US" baseline="0" dirty="0"/>
          </a:p>
          <a:p>
            <a:r>
              <a:rPr lang="en-US" baseline="0" dirty="0"/>
              <a:t>Note that, NN of q and RNN of q are two different sets. As shown in the example, object o_1 is the RNN of q, whereas object o_2 is the NN of q.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73</a:t>
            </a:fld>
            <a:endParaRPr lang="en-US"/>
          </a:p>
        </p:txBody>
      </p:sp>
    </p:spTree>
    <p:extLst>
      <p:ext uri="{BB962C8B-B14F-4D97-AF65-F5344CB8AC3E}">
        <p14:creationId xmlns:p14="http://schemas.microsoft.com/office/powerpoint/2010/main" val="19004849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RNN approach,</a:t>
            </a:r>
            <a:r>
              <a:rPr lang="en-US" baseline="0" dirty="0"/>
              <a:t> called TPL, designs a pruning region for filtering out false alarms of RNN candidates. We illustrate the basic idea of TPL using the example in the figure. Given an RNN candidate o_1 and a query point q, we can draw a perpendicular bisector between o_1 and q, which divides the data space into two </a:t>
            </a:r>
            <a:r>
              <a:rPr lang="en-US" baseline="0" dirty="0" err="1"/>
              <a:t>halfplanes</a:t>
            </a:r>
            <a:r>
              <a:rPr lang="en-US" baseline="0" dirty="0"/>
              <a:t>. Then, the </a:t>
            </a:r>
            <a:r>
              <a:rPr lang="en-US" baseline="0" dirty="0" err="1"/>
              <a:t>halfplane</a:t>
            </a:r>
            <a:r>
              <a:rPr lang="en-US" baseline="0" dirty="0"/>
              <a:t> containing the RNN candidate o_1 can be defined as the pruning region. </a:t>
            </a:r>
          </a:p>
          <a:p>
            <a:endParaRPr lang="en-US" baseline="0" dirty="0"/>
          </a:p>
          <a:p>
            <a:r>
              <a:rPr lang="en-US" baseline="0" dirty="0"/>
              <a:t>It can be proved that any object, for example, o_2, inside the pruning region can never be RNN and can be safely pruned. The reason is that the distance from o_2 to RNN candidate o_1 is guaranteed to be smaller than that from o_2 to q. Then, q cannot be the nearest neighbor of o_2, due to the existence of o_1, and in turn o_2 inside the pruning region cannot be the reverse nearest neighbor of q.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74</a:t>
            </a:fld>
            <a:endParaRPr lang="en-US"/>
          </a:p>
        </p:txBody>
      </p:sp>
    </p:spTree>
    <p:extLst>
      <p:ext uri="{BB962C8B-B14F-4D97-AF65-F5344CB8AC3E}">
        <p14:creationId xmlns:p14="http://schemas.microsoft.com/office/powerpoint/2010/main" val="15715923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practice</a:t>
            </a:r>
            <a:r>
              <a:rPr lang="en-US" baseline="0" dirty="0"/>
              <a:t>, we have more than one candidate (e.g., candidates o_1 and o_5), and can define multiple pruning regions. This way, we can prune all objects or MBRs E inside any of the pruning regions.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75</a:t>
            </a:fld>
            <a:endParaRPr lang="en-US"/>
          </a:p>
        </p:txBody>
      </p:sp>
    </p:spTree>
    <p:extLst>
      <p:ext uri="{BB962C8B-B14F-4D97-AF65-F5344CB8AC3E}">
        <p14:creationId xmlns:p14="http://schemas.microsoft.com/office/powerpoint/2010/main" val="11286347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 MBR</a:t>
            </a:r>
            <a:r>
              <a:rPr lang="en-US" baseline="0" dirty="0"/>
              <a:t> is partially inside the pruning region, TPL approach will only consider the residual MBR (as shown in the shaded region of the figure), that is, only access those children of the node intersecting with the residual MBR.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76</a:t>
            </a:fld>
            <a:endParaRPr lang="en-US"/>
          </a:p>
        </p:txBody>
      </p:sp>
    </p:spTree>
    <p:extLst>
      <p:ext uri="{BB962C8B-B14F-4D97-AF65-F5344CB8AC3E}">
        <p14:creationId xmlns:p14="http://schemas.microsoft.com/office/powerpoint/2010/main" val="18619713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TPL</a:t>
            </a:r>
            <a:r>
              <a:rPr lang="en-US" baseline="0" dirty="0"/>
              <a:t> approach uses the R*-tree to index data objects in the spatial database, and traverse the index in a best-first manner to retrieve the RNN candidates by applying the pruning methods. </a:t>
            </a:r>
          </a:p>
          <a:p>
            <a:endParaRPr lang="en-US" baseline="0" dirty="0"/>
          </a:p>
          <a:p>
            <a:r>
              <a:rPr lang="en-US" baseline="0" dirty="0"/>
              <a:t>In particular, the RNN processing procedure is as follows.  We maintain a minimum heap to traverse the R*-tree index, which stores nodes that may contain RNN answers. Each time we pop out a node with the smallest </a:t>
            </a:r>
            <a:r>
              <a:rPr lang="en-US" baseline="0" dirty="0" err="1"/>
              <a:t>mindist</a:t>
            </a:r>
            <a:r>
              <a:rPr lang="en-US" baseline="0" dirty="0"/>
              <a:t>() to query point q. Intuitively, those nodes close to query point may have higher pruning power to prune other objects/nodes. </a:t>
            </a:r>
          </a:p>
          <a:p>
            <a:endParaRPr lang="en-US" baseline="0" dirty="0"/>
          </a:p>
          <a:p>
            <a:r>
              <a:rPr lang="en-US" baseline="0" dirty="0"/>
              <a:t>Initially, we visit the root of the R*-tree, and add entries N_10, N_11, and N_12 to the heap. Then, node N_10 is first popped out from the heap, and its children N_1, N_2, and N_3 are entered into the heap. Next, node N_3  is popped out, and its child objects p_1 and p_3 are accessed. In this case, p_1 is a candidate, and the pruning region between p_1 and q can rule out p_3, which is moved to a refinement set. </a:t>
            </a:r>
          </a:p>
          <a:p>
            <a:endParaRPr lang="en-US" baseline="0" dirty="0"/>
          </a:p>
          <a:p>
            <a:r>
              <a:rPr lang="en-US" baseline="0" dirty="0"/>
              <a:t>For the next iteration, we pop out N_5, and obtain objects p_2 and p_6. While p_6 can be pruned by p_1 and moved to refinement set </a:t>
            </a:r>
            <a:r>
              <a:rPr lang="en-US" baseline="0" dirty="0" err="1"/>
              <a:t>S_rfn</a:t>
            </a:r>
            <a:r>
              <a:rPr lang="en-US" baseline="0" dirty="0"/>
              <a:t>, object p_2 cannot be pruned and is added to the candidate set </a:t>
            </a:r>
            <a:r>
              <a:rPr lang="en-US" baseline="0" dirty="0" err="1"/>
              <a:t>S_cand</a:t>
            </a:r>
            <a:r>
              <a:rPr lang="en-US" baseline="0" dirty="0"/>
              <a:t>. Next, N_2 can be pruned by the pruning region of p_1, and moved to the refinement set </a:t>
            </a:r>
            <a:r>
              <a:rPr lang="en-US" baseline="0" dirty="0" err="1"/>
              <a:t>S_rfn</a:t>
            </a:r>
            <a:r>
              <a:rPr lang="en-US" baseline="0" dirty="0"/>
              <a:t>. Then, N_1 is accessed, p_7 is pruned, and p_5 is added to the candidate set </a:t>
            </a:r>
            <a:r>
              <a:rPr lang="en-US" baseline="0" dirty="0" err="1"/>
              <a:t>S_cand</a:t>
            </a:r>
            <a:r>
              <a:rPr lang="en-US" baseline="0" dirty="0"/>
              <a:t>. Finally, node N_12 can be pruned by candidate p_2, and heap becomes empty.</a:t>
            </a:r>
          </a:p>
          <a:p>
            <a:endParaRPr lang="en-US" baseline="0" dirty="0"/>
          </a:p>
          <a:p>
            <a:r>
              <a:rPr lang="en-US" baseline="0" dirty="0"/>
              <a:t>As a result, objects p_1, p_2, and p_5 are RNN candidates, and we refine them by calculating their actual nearest neighbors for objects/nodes in the refinement set.</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77</a:t>
            </a:fld>
            <a:endParaRPr lang="en-US"/>
          </a:p>
        </p:txBody>
      </p:sp>
    </p:spTree>
    <p:extLst>
      <p:ext uri="{BB962C8B-B14F-4D97-AF65-F5344CB8AC3E}">
        <p14:creationId xmlns:p14="http://schemas.microsoft.com/office/powerpoint/2010/main" val="42667203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pseudo</a:t>
            </a:r>
            <a:r>
              <a:rPr lang="en-US" baseline="0" dirty="0"/>
              <a:t> code of the TPL query processing algorithm. If you are interested in this algorithm, please check the detailed descriptions in the TPL paper.</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78</a:t>
            </a:fld>
            <a:endParaRPr lang="en-US"/>
          </a:p>
        </p:txBody>
      </p:sp>
    </p:spTree>
    <p:extLst>
      <p:ext uri="{BB962C8B-B14F-4D97-AF65-F5344CB8AC3E}">
        <p14:creationId xmlns:p14="http://schemas.microsoft.com/office/powerpoint/2010/main" val="1162784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first give the motivation</a:t>
            </a:r>
            <a:r>
              <a:rPr lang="en-US" baseline="0" dirty="0"/>
              <a:t> for top-k queries, which rank and return k objects with the highest ranks. There are many real-world applications for top-k queries, such as multimedia search by contents, middleware, search engines, and data mining. In these applications, we usually need to rank objects with multiple criteria. Sometimes the ranking score needs the aggregates from external sources. Moreover, for some applications, we need to perform the ranking from multiple infinite streams.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79</a:t>
            </a:fld>
            <a:endParaRPr lang="en-US"/>
          </a:p>
        </p:txBody>
      </p:sp>
    </p:spTree>
    <p:extLst>
      <p:ext uri="{BB962C8B-B14F-4D97-AF65-F5344CB8AC3E}">
        <p14:creationId xmlns:p14="http://schemas.microsoft.com/office/powerpoint/2010/main" val="2009274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References</a:t>
            </a:r>
          </a:p>
          <a:p>
            <a:endParaRPr lang="en-US" dirty="0"/>
          </a:p>
          <a:p>
            <a:r>
              <a:rPr lang="en-US" sz="1200" b="0" i="0" kern="1200" dirty="0">
                <a:solidFill>
                  <a:schemeClr val="tx1"/>
                </a:solidFill>
                <a:effectLst/>
                <a:latin typeface="+mn-lt"/>
                <a:ea typeface="+mn-ea"/>
                <a:cs typeface="+mn-cs"/>
              </a:rPr>
              <a:t>Benjamint444. </a:t>
            </a:r>
            <a:r>
              <a:rPr lang="en-US" sz="1200" b="0" i="1" kern="1200" dirty="0">
                <a:solidFill>
                  <a:schemeClr val="tx1"/>
                </a:solidFill>
                <a:effectLst/>
                <a:latin typeface="+mn-lt"/>
                <a:ea typeface="+mn-ea"/>
                <a:cs typeface="+mn-cs"/>
              </a:rPr>
              <a:t>White-Browed </a:t>
            </a:r>
            <a:r>
              <a:rPr lang="en-US" sz="1200" b="0" i="1" kern="1200" dirty="0" err="1">
                <a:solidFill>
                  <a:schemeClr val="tx1"/>
                </a:solidFill>
                <a:effectLst/>
                <a:latin typeface="+mn-lt"/>
                <a:ea typeface="+mn-ea"/>
                <a:cs typeface="+mn-cs"/>
              </a:rPr>
              <a:t>Scrubwren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Sericornis</a:t>
            </a:r>
            <a:r>
              <a:rPr lang="en-US" sz="1200" b="0" i="1" kern="1200" dirty="0">
                <a:solidFill>
                  <a:schemeClr val="tx1"/>
                </a:solidFill>
                <a:effectLst/>
                <a:latin typeface="+mn-lt"/>
                <a:ea typeface="+mn-ea"/>
                <a:cs typeface="+mn-cs"/>
              </a:rPr>
              <a:t> Frontalis, Cat.)English: A White-Browed </a:t>
            </a:r>
            <a:r>
              <a:rPr lang="en-US" sz="1200" b="0" i="1" kern="1200" dirty="0" err="1">
                <a:solidFill>
                  <a:schemeClr val="tx1"/>
                </a:solidFill>
                <a:effectLst/>
                <a:latin typeface="+mn-lt"/>
                <a:ea typeface="+mn-ea"/>
                <a:cs typeface="+mn-cs"/>
              </a:rPr>
              <a:t>Scrubwren</a:t>
            </a:r>
            <a:r>
              <a:rPr lang="en-US" sz="1200" b="0" i="1" kern="1200" dirty="0">
                <a:solidFill>
                  <a:schemeClr val="tx1"/>
                </a:solidFill>
                <a:effectLst/>
                <a:latin typeface="+mn-lt"/>
                <a:ea typeface="+mn-ea"/>
                <a:cs typeface="+mn-cs"/>
              </a:rPr>
              <a:t> Female (</a:t>
            </a:r>
            <a:r>
              <a:rPr lang="en-US" sz="1200" b="0" i="1" kern="1200" dirty="0" err="1">
                <a:solidFill>
                  <a:schemeClr val="tx1"/>
                </a:solidFill>
                <a:effectLst/>
                <a:latin typeface="+mn-lt"/>
                <a:ea typeface="+mn-ea"/>
                <a:cs typeface="+mn-cs"/>
              </a:rPr>
              <a:t>Sericornis</a:t>
            </a:r>
            <a:r>
              <a:rPr lang="en-US" sz="1200" b="0" i="1" kern="1200" dirty="0">
                <a:solidFill>
                  <a:schemeClr val="tx1"/>
                </a:solidFill>
                <a:effectLst/>
                <a:latin typeface="+mn-lt"/>
                <a:ea typeface="+mn-ea"/>
                <a:cs typeface="+mn-cs"/>
              </a:rPr>
              <a:t> Frontalis) </a:t>
            </a:r>
            <a:r>
              <a:rPr lang="en-US" sz="1200" b="0" i="1" kern="1200" dirty="0" err="1">
                <a:solidFill>
                  <a:schemeClr val="tx1"/>
                </a:solidFill>
                <a:effectLst/>
                <a:latin typeface="+mn-lt"/>
                <a:ea typeface="+mn-ea"/>
                <a:cs typeface="+mn-cs"/>
              </a:rPr>
              <a:t>Vocalising</a:t>
            </a:r>
            <a:r>
              <a:rPr lang="en-US" sz="1200" b="0" i="1" kern="1200" dirty="0">
                <a:solidFill>
                  <a:schemeClr val="tx1"/>
                </a:solidFill>
                <a:effectLst/>
                <a:latin typeface="+mn-lt"/>
                <a:ea typeface="+mn-ea"/>
                <a:cs typeface="+mn-cs"/>
              </a:rPr>
              <a:t>, Taken in South-Eastern Australia.</a:t>
            </a:r>
            <a:r>
              <a:rPr lang="en-US" sz="1200" b="0" i="0" kern="1200" dirty="0">
                <a:solidFill>
                  <a:schemeClr val="tx1"/>
                </a:solidFill>
                <a:effectLst/>
                <a:latin typeface="+mn-lt"/>
                <a:ea typeface="+mn-ea"/>
                <a:cs typeface="+mn-cs"/>
              </a:rPr>
              <a:t> 1 Oct. 2007. Own work, </a:t>
            </a:r>
            <a:r>
              <a:rPr lang="en-US" sz="1200" b="0" i="1" kern="1200" dirty="0">
                <a:solidFill>
                  <a:schemeClr val="tx1"/>
                </a:solidFill>
                <a:effectLst/>
                <a:latin typeface="+mn-lt"/>
                <a:ea typeface="+mn-ea"/>
                <a:cs typeface="+mn-cs"/>
              </a:rPr>
              <a:t>Wikimedia Commons</a:t>
            </a:r>
            <a:r>
              <a:rPr lang="en-US" sz="1200" b="0" i="0" kern="1200" dirty="0">
                <a:solidFill>
                  <a:schemeClr val="tx1"/>
                </a:solidFill>
                <a:effectLst/>
                <a:latin typeface="+mn-lt"/>
                <a:ea typeface="+mn-ea"/>
                <a:cs typeface="+mn-cs"/>
              </a:rPr>
              <a:t>, https://commons.wikimedia.org/wiki/File:Scrub_wren_female_Vocalising444.jpg. Changes were not made.</a:t>
            </a:r>
            <a:endParaRPr lang="en-US" dirty="0"/>
          </a:p>
          <a:p>
            <a:endParaRPr lang="en-US" dirty="0"/>
          </a:p>
          <a:p>
            <a:r>
              <a:rPr lang="en-US" dirty="0"/>
              <a:t>Examples of the top-k</a:t>
            </a:r>
            <a:r>
              <a:rPr lang="en-US" baseline="0" dirty="0"/>
              <a:t> query include ranking in multimedia retrieval. From video database, we may want to retrieve k most similar frames to a given query image (or frame). Here, the similarity between two frames can be defined by a similarity function that involves color histogram, edge histogram, texture, and so on.</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80</a:t>
            </a:fld>
            <a:endParaRPr lang="en-US"/>
          </a:p>
        </p:txBody>
      </p:sp>
    </p:spTree>
    <p:extLst>
      <p:ext uri="{BB962C8B-B14F-4D97-AF65-F5344CB8AC3E}">
        <p14:creationId xmlns:p14="http://schemas.microsoft.com/office/powerpoint/2010/main" val="16663524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Formally</a:t>
            </a:r>
            <a:r>
              <a:rPr lang="en-US" baseline="0" dirty="0"/>
              <a:t>, given a spatial database, a ranking function f(), and a parameter k, a top-k query returns k objects from the database, with the highest ranking scores f(o).</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81</a:t>
            </a:fld>
            <a:endParaRPr lang="en-US"/>
          </a:p>
        </p:txBody>
      </p:sp>
    </p:spTree>
    <p:extLst>
      <p:ext uri="{BB962C8B-B14F-4D97-AF65-F5344CB8AC3E}">
        <p14:creationId xmlns:p14="http://schemas.microsoft.com/office/powerpoint/2010/main" val="988700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File:Giraffe.Jpg - Wikimedia Commons</a:t>
            </a:r>
            <a:r>
              <a:rPr lang="en-US" sz="1200" b="0" i="0" kern="1200" dirty="0">
                <a:solidFill>
                  <a:schemeClr val="tx1"/>
                </a:solidFill>
                <a:effectLst/>
                <a:latin typeface="+mn-lt"/>
                <a:ea typeface="+mn-ea"/>
                <a:cs typeface="+mn-cs"/>
              </a:rPr>
              <a:t>. https://commons.wikimedia.org/wiki/File:Giraffe.jpg. Accessed 26 Feb. 2019. C</a:t>
            </a:r>
            <a:r>
              <a:rPr lang="en-US" sz="1200" kern="1200" dirty="0">
                <a:solidFill>
                  <a:schemeClr val="tx1"/>
                </a:solidFill>
                <a:effectLst/>
                <a:latin typeface="+mn-lt"/>
                <a:ea typeface="+mn-ea"/>
                <a:cs typeface="+mn-cs"/>
              </a:rPr>
              <a:t>hanges were not made.</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effectLst/>
              </a:rPr>
              <a:t>Wgabrie</a:t>
            </a:r>
            <a:r>
              <a:rPr lang="en-US" dirty="0">
                <a:effectLst/>
              </a:rPr>
              <a:t>, Bitmap vs vector </a:t>
            </a:r>
            <a:r>
              <a:rPr lang="en-US" dirty="0" err="1">
                <a:effectLst/>
              </a:rPr>
              <a:t>png</a:t>
            </a:r>
            <a:r>
              <a:rPr lang="en-US" dirty="0">
                <a:effectLst/>
              </a:rPr>
              <a:t>: </a:t>
            </a:r>
            <a:r>
              <a:rPr lang="en-US" dirty="0" err="1">
                <a:effectLst/>
              </a:rPr>
              <a:t>Fbjderivative</a:t>
            </a:r>
            <a:r>
              <a:rPr lang="en-US" dirty="0">
                <a:effectLst/>
              </a:rPr>
              <a:t> work: </a:t>
            </a:r>
            <a:r>
              <a:rPr lang="en-US" i="1" dirty="0">
                <a:effectLst/>
              </a:rPr>
              <a:t>Deutsch: </a:t>
            </a:r>
            <a:r>
              <a:rPr lang="en-US" i="1" dirty="0" err="1">
                <a:effectLst/>
              </a:rPr>
              <a:t>Vergleichende</a:t>
            </a:r>
            <a:r>
              <a:rPr lang="en-US" i="1" dirty="0">
                <a:effectLst/>
              </a:rPr>
              <a:t> </a:t>
            </a:r>
            <a:r>
              <a:rPr lang="en-US" i="1" dirty="0" err="1">
                <a:effectLst/>
              </a:rPr>
              <a:t>Darstellung</a:t>
            </a:r>
            <a:r>
              <a:rPr lang="en-US" i="1" dirty="0">
                <a:effectLst/>
              </a:rPr>
              <a:t> Des </a:t>
            </a:r>
            <a:r>
              <a:rPr lang="en-US" i="1" dirty="0" err="1">
                <a:effectLst/>
              </a:rPr>
              <a:t>Buchstaben</a:t>
            </a:r>
            <a:r>
              <a:rPr lang="en-US" i="1" dirty="0">
                <a:effectLst/>
              </a:rPr>
              <a:t> „A“ </a:t>
            </a:r>
            <a:r>
              <a:rPr lang="en-US" i="1" dirty="0" err="1">
                <a:effectLst/>
              </a:rPr>
              <a:t>Als</a:t>
            </a:r>
            <a:r>
              <a:rPr lang="en-US" i="1" dirty="0">
                <a:effectLst/>
              </a:rPr>
              <a:t> Bitmap-</a:t>
            </a:r>
            <a:r>
              <a:rPr lang="en-US" i="1" dirty="0" err="1">
                <a:effectLst/>
              </a:rPr>
              <a:t>Darstellung</a:t>
            </a:r>
            <a:r>
              <a:rPr lang="en-US" i="1" dirty="0">
                <a:effectLst/>
              </a:rPr>
              <a:t> Und </a:t>
            </a:r>
            <a:r>
              <a:rPr lang="en-US" i="1" dirty="0" err="1">
                <a:effectLst/>
              </a:rPr>
              <a:t>Als</a:t>
            </a:r>
            <a:r>
              <a:rPr lang="en-US" i="1" dirty="0">
                <a:effectLst/>
              </a:rPr>
              <a:t> </a:t>
            </a:r>
            <a:r>
              <a:rPr lang="en-US" i="1" dirty="0" err="1">
                <a:effectLst/>
              </a:rPr>
              <a:t>Vektor-Darstellung</a:t>
            </a:r>
            <a:r>
              <a:rPr lang="en-US" i="1" dirty="0">
                <a:effectLst/>
              </a:rPr>
              <a:t> (Bitmap-Font vs. </a:t>
            </a:r>
            <a:r>
              <a:rPr lang="en-US" i="1" dirty="0" err="1">
                <a:effectLst/>
              </a:rPr>
              <a:t>Vektorfont</a:t>
            </a:r>
            <a:r>
              <a:rPr lang="en-US" i="1" dirty="0">
                <a:effectLst/>
              </a:rPr>
              <a:t>)</a:t>
            </a:r>
            <a:r>
              <a:rPr lang="en-US" dirty="0">
                <a:effectLst/>
              </a:rPr>
              <a:t>. 19 Feb. 2010. Bitmap vs vector.png, </a:t>
            </a:r>
            <a:r>
              <a:rPr lang="en-US" i="1" dirty="0">
                <a:effectLst/>
              </a:rPr>
              <a:t>Wikimedia Commons</a:t>
            </a:r>
            <a:r>
              <a:rPr lang="en-US" dirty="0">
                <a:effectLst/>
              </a:rPr>
              <a:t>, https://commons.wikimedia.org/wiki/File:Bitmap_vs_vector.svg. </a:t>
            </a:r>
            <a:r>
              <a:rPr lang="en-US" sz="1200" b="0" i="0"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hanges were not made.</a:t>
            </a:r>
            <a:endParaRPr lang="en-US" sz="1200" b="0" i="0" kern="1200" dirty="0">
              <a:solidFill>
                <a:schemeClr val="tx1"/>
              </a:solidFill>
              <a:effectLst/>
              <a:latin typeface="+mn-lt"/>
              <a:ea typeface="+mn-ea"/>
              <a:cs typeface="+mn-cs"/>
            </a:endParaRPr>
          </a:p>
          <a:p>
            <a:endParaRPr lang="en-US" dirty="0"/>
          </a:p>
          <a:p>
            <a:r>
              <a:rPr lang="en-US" dirty="0"/>
              <a:t>Karolina </a:t>
            </a:r>
            <a:r>
              <a:rPr lang="en-US" dirty="0" err="1"/>
              <a:t>Nurzynska</a:t>
            </a:r>
            <a:r>
              <a:rPr lang="en-US" dirty="0"/>
              <a:t>, Bogdan </a:t>
            </a:r>
            <a:r>
              <a:rPr lang="en-US" dirty="0" err="1"/>
              <a:t>Smolka</a:t>
            </a:r>
            <a:r>
              <a:rPr lang="en-US" dirty="0"/>
              <a:t>: Facial Displays Description Schemas for Smiling vs. Neutral Emotion Recognition. ICAISC (1) 2015: 594-605</a:t>
            </a:r>
          </a:p>
          <a:p>
            <a:endParaRPr lang="en-US" dirty="0"/>
          </a:p>
          <a:p>
            <a:r>
              <a:rPr lang="en-US" dirty="0"/>
              <a:t>In image databases, we may</a:t>
            </a:r>
            <a:r>
              <a:rPr lang="en-US" baseline="0" dirty="0"/>
              <a:t> extract feature vectors from images, for example, color histogram, texture, interest points, and so on. For example, in an image with black-and-white pixels, it can be transformed to a sequence of 0’s and 1’s, which can be considered as one feature vector. Similarly, we can also extract colors from pixels of images, and obtain color feature vector. Or we can divide an image into multiple partitions, and concatenate color histograms of all partitions as one feature vector. </a:t>
            </a:r>
            <a:endParaRPr lang="en-US" dirty="0"/>
          </a:p>
          <a:p>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8</a:t>
            </a:fld>
            <a:endParaRPr lang="en-US"/>
          </a:p>
        </p:txBody>
      </p:sp>
    </p:spTree>
    <p:extLst>
      <p:ext uri="{BB962C8B-B14F-4D97-AF65-F5344CB8AC3E}">
        <p14:creationId xmlns:p14="http://schemas.microsoft.com/office/powerpoint/2010/main" val="14732037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practice, the user can</a:t>
            </a:r>
            <a:r>
              <a:rPr lang="en-US" baseline="0" dirty="0"/>
              <a:t> specify different ranking functions such as the sum of attributes, weighted sum, and so on.</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82</a:t>
            </a:fld>
            <a:endParaRPr lang="en-US"/>
          </a:p>
        </p:txBody>
      </p:sp>
    </p:spTree>
    <p:extLst>
      <p:ext uri="{BB962C8B-B14F-4D97-AF65-F5344CB8AC3E}">
        <p14:creationId xmlns:p14="http://schemas.microsoft.com/office/powerpoint/2010/main" val="3205421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a:t>
            </a:r>
            <a:r>
              <a:rPr lang="en-US" baseline="0" dirty="0"/>
              <a:t> we have talked about two pre-computation techniques to obtain top-k answers. For online top-k query processing without offline pre-computations, we can also use the R-tree index to facilitate the query processing. For example, on the MBR node level, we can obtain the lower and upper bounds of scores for all objects in an MBR E. As shown in the figure, for preference function f() and MBR E, the score lower bound of MBR E is achieved at the bottom-left corner of the MBR E, whereas the score upper bound is achieved at the top-right corner. This way, we can obtain lower and upper bounds for all MBRs. </a:t>
            </a:r>
          </a:p>
          <a:p>
            <a:endParaRPr lang="en-US" baseline="0" dirty="0"/>
          </a:p>
          <a:p>
            <a:r>
              <a:rPr lang="en-US" baseline="0" dirty="0"/>
              <a:t>In the example of the figure, MBR E contains more than 2 (=k) objects, and its score lower bound is larger than the upper bound of all other MBRs. In this case, MBR node E contains top-k candidates, and we can safely prune other MBRs (since they cannot contain objects with high scores).</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83</a:t>
            </a:fld>
            <a:endParaRPr lang="en-US"/>
          </a:p>
        </p:txBody>
      </p:sp>
    </p:spTree>
    <p:extLst>
      <p:ext uri="{BB962C8B-B14F-4D97-AF65-F5344CB8AC3E}">
        <p14:creationId xmlns:p14="http://schemas.microsoft.com/office/powerpoint/2010/main" val="1691946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if we have</a:t>
            </a:r>
            <a:r>
              <a:rPr lang="en-US" baseline="0" dirty="0"/>
              <a:t> obtained k candidate objects, we can set a threshold T as the k-</a:t>
            </a:r>
            <a:r>
              <a:rPr lang="en-US" baseline="0" dirty="0" err="1"/>
              <a:t>th</a:t>
            </a:r>
            <a:r>
              <a:rPr lang="en-US" baseline="0" dirty="0"/>
              <a:t> largest lower bound of ranking scores. For any MBR E, if it has a score upper bound </a:t>
            </a:r>
            <a:r>
              <a:rPr lang="en-US" baseline="0" dirty="0" err="1"/>
              <a:t>UB_f</a:t>
            </a:r>
            <a:r>
              <a:rPr lang="en-US" baseline="0" dirty="0"/>
              <a:t>(E) smaller than or equal to T, then this MBR node E can be safely pruned. This is because, all objects in E must have scores lower than at least k candidates.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84</a:t>
            </a:fld>
            <a:endParaRPr lang="en-US"/>
          </a:p>
        </p:txBody>
      </p:sp>
    </p:spTree>
    <p:extLst>
      <p:ext uri="{BB962C8B-B14F-4D97-AF65-F5344CB8AC3E}">
        <p14:creationId xmlns:p14="http://schemas.microsoft.com/office/powerpoint/2010/main" val="39256630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skyline paper was proposed in ICDE 2001. The</a:t>
            </a:r>
            <a:r>
              <a:rPr lang="en-US" baseline="0" dirty="0"/>
              <a:t> right figure shows the skyline of Manhattan, and the skylines over objects in a 2D space are shown in the left figure. </a:t>
            </a:r>
          </a:p>
          <a:p>
            <a:endParaRPr lang="en-US" baseline="0" dirty="0"/>
          </a:p>
          <a:p>
            <a:r>
              <a:rPr lang="en-US" baseline="0" dirty="0"/>
              <a:t>The classic motivation example of the skyline query is the selection of hotels. Each hotel has two attributes, its price and distance to the beach. Intuitively, we want to select a hotel with low price and short distance to the beach. However, in practice, some hotel close to the beach might have higher price, and some hotel with low price has long distance to the beach. Usually there is a trade-off between these two factors/attributes. Therefore, the skyline query is going to return a number of hotels, such that there are no other hotels better than these returned hotels, in terms of both price and distance.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85</a:t>
            </a:fld>
            <a:endParaRPr lang="en-US"/>
          </a:p>
        </p:txBody>
      </p:sp>
    </p:spTree>
    <p:extLst>
      <p:ext uri="{BB962C8B-B14F-4D97-AF65-F5344CB8AC3E}">
        <p14:creationId xmlns:p14="http://schemas.microsoft.com/office/powerpoint/2010/main" val="15554899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Formally, we first define the dominance relationship between two objects.</a:t>
            </a:r>
            <a:r>
              <a:rPr lang="en-US" baseline="0" dirty="0"/>
              <a:t> In a multidimensional space, we say that object o dominates object p, if and only if two conditions hold: (1) for all dimensions, the attributes of object o are smaller than or equal to that of object p; and (2) for at least one dimension, object o has the attribute strictly smaller than that of object p.</a:t>
            </a:r>
          </a:p>
          <a:p>
            <a:endParaRPr lang="en-US" baseline="0" dirty="0"/>
          </a:p>
          <a:p>
            <a:r>
              <a:rPr lang="en-US" baseline="0" dirty="0"/>
              <a:t>As shown in the figure, the shaded region is called the dominating region of hotel o. Any points inside the dominating region are dominated by hotel o (since they have both price and distance to beach worse than hotel o). In the example, we can see that, hotel o is dominating hotels p, p’, and p”.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86</a:t>
            </a:fld>
            <a:endParaRPr lang="en-US"/>
          </a:p>
        </p:txBody>
      </p:sp>
    </p:spTree>
    <p:extLst>
      <p:ext uri="{BB962C8B-B14F-4D97-AF65-F5344CB8AC3E}">
        <p14:creationId xmlns:p14="http://schemas.microsoft.com/office/powerpoint/2010/main" val="19319810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the skyline query, given a spatial database D, we want to retrieve those objects from database D such that they are not dominated by other objects. In the example of the figure, o_3, o_1, and o_2 are skyline points, since they are not dominated by other objects. For other objects, for example object o_6, which is dominated by object o_3, and thus it cannot be the </a:t>
            </a:r>
            <a:r>
              <a:rPr lang="en-US" baseline="0"/>
              <a:t>skyline answer.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87</a:t>
            </a:fld>
            <a:endParaRPr lang="en-US"/>
          </a:p>
        </p:txBody>
      </p:sp>
    </p:spTree>
    <p:extLst>
      <p:ext uri="{BB962C8B-B14F-4D97-AF65-F5344CB8AC3E}">
        <p14:creationId xmlns:p14="http://schemas.microsoft.com/office/powerpoint/2010/main" val="7552226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answer the</a:t>
            </a:r>
            <a:r>
              <a:rPr lang="en-US" baseline="0" dirty="0"/>
              <a:t> skyline query, one naïve way is to consider each object p, and compare the dominance relationship with all other objects in the database. If p cannot be dominated by all other objects, then p is a skyline point. This naïve method incurs quadratic cost with respect to the size of the database, which is not very efficient.</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88</a:t>
            </a:fld>
            <a:endParaRPr lang="en-US"/>
          </a:p>
        </p:txBody>
      </p:sp>
    </p:spTree>
    <p:extLst>
      <p:ext uri="{BB962C8B-B14F-4D97-AF65-F5344CB8AC3E}">
        <p14:creationId xmlns:p14="http://schemas.microsoft.com/office/powerpoint/2010/main" val="32057753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index-based</a:t>
            </a:r>
            <a:r>
              <a:rPr lang="en-US" baseline="0" dirty="0"/>
              <a:t> skyline approach is the branch and bound skyline (or BBS), which uses R-tree to facilitate the skyline query processing.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89</a:t>
            </a:fld>
            <a:endParaRPr lang="en-US"/>
          </a:p>
        </p:txBody>
      </p:sp>
    </p:spTree>
    <p:extLst>
      <p:ext uri="{BB962C8B-B14F-4D97-AF65-F5344CB8AC3E}">
        <p14:creationId xmlns:p14="http://schemas.microsoft.com/office/powerpoint/2010/main" val="41690749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the pseudo code of the BBS algorithm. We start from the root of the R-tree and initially insert entries of the root into heap. Each time we pop out an entry from the heap. Here, the order to access node entries in the heap is in ascending order of </a:t>
            </a:r>
            <a:r>
              <a:rPr lang="en-US" baseline="0" dirty="0" err="1"/>
              <a:t>mindist</a:t>
            </a:r>
            <a:r>
              <a:rPr lang="en-US" baseline="0" dirty="0"/>
              <a:t>() from origin to the node MBR. If the entry e is dominated by some point in a skyline candidate set S, then we can safely discard this entry e (as no points under e can be skylines). Otherwise, we need to access children of this entry e. </a:t>
            </a:r>
          </a:p>
          <a:p>
            <a:endParaRPr lang="en-US" baseline="0" dirty="0"/>
          </a:p>
          <a:p>
            <a:r>
              <a:rPr lang="en-US" baseline="0" dirty="0"/>
              <a:t>If entry e is a non-leaf or leaf node, then we check if any of its children is dominated by some point in S. If the answer is yes, then we can prune that child entry; otherwise we insert it into the heap for further checking. </a:t>
            </a:r>
          </a:p>
          <a:p>
            <a:endParaRPr lang="en-US" baseline="0" dirty="0"/>
          </a:p>
          <a:p>
            <a:r>
              <a:rPr lang="en-US" baseline="0" dirty="0"/>
              <a:t>If entry e is a data point, then we simply add it to candidate set S (as it has not been dominated by other objects seen so far).</a:t>
            </a:r>
          </a:p>
          <a:p>
            <a:endParaRPr lang="en-US" baseline="0" dirty="0"/>
          </a:p>
          <a:p>
            <a:r>
              <a:rPr lang="en-US" baseline="0" dirty="0"/>
              <a:t>The BBS algorithm is proved to be I/O optimal, in the sense that those MBR nodes that do not contain skylines will not be accessed.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90</a:t>
            </a:fld>
            <a:endParaRPr lang="en-US"/>
          </a:p>
        </p:txBody>
      </p:sp>
    </p:spTree>
    <p:extLst>
      <p:ext uri="{BB962C8B-B14F-4D97-AF65-F5344CB8AC3E}">
        <p14:creationId xmlns:p14="http://schemas.microsoft.com/office/powerpoint/2010/main" val="40850390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D0D419-D785-44C8-A58A-6D680ED1406A}" type="slidenum">
              <a:rPr lang="en-US" altLang="en-US"/>
              <a:pPr/>
              <a:t>91</a:t>
            </a:fld>
            <a:endParaRPr lang="en-US" alt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US" altLang="zh-CN" dirty="0"/>
              <a:t>Let me first give an example of top-k query. </a:t>
            </a:r>
          </a:p>
          <a:p>
            <a:endParaRPr lang="en-US" altLang="zh-CN" dirty="0"/>
          </a:p>
          <a:p>
            <a:r>
              <a:rPr lang="en-US" altLang="zh-CN" dirty="0"/>
              <a:t>Assume that we have a number of newborn babies. Each baby has his/her own height and weight, which is represented by a point in this data space.</a:t>
            </a:r>
          </a:p>
          <a:p>
            <a:endParaRPr lang="en-US" altLang="zh-CN" dirty="0"/>
          </a:p>
          <a:p>
            <a:r>
              <a:rPr lang="en-US" altLang="zh-CN" dirty="0"/>
              <a:t>Normally, if a baby has large values of weight and height, then it indicates a good health of this baby. The top-k problem would specify a preference function, for example, to compute the summation of weight and height. Then, each baby has a score based on this preference function. In our example, baby a has the largest score, baby b has the second largest score, and so on. The top-k problem is to retrieve k babies who have the highest scores, that is, k healthiest babies.</a:t>
            </a:r>
          </a:p>
          <a:p>
            <a:endParaRPr lang="en-US" altLang="zh-CN" dirty="0"/>
          </a:p>
          <a:p>
            <a:endParaRPr lang="en-US" altLang="en-US" dirty="0"/>
          </a:p>
        </p:txBody>
      </p:sp>
    </p:spTree>
    <p:extLst>
      <p:ext uri="{BB962C8B-B14F-4D97-AF65-F5344CB8AC3E}">
        <p14:creationId xmlns:p14="http://schemas.microsoft.com/office/powerpoint/2010/main" val="1542183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Clipart - User 1</a:t>
            </a:r>
            <a:r>
              <a:rPr lang="en-US" sz="1200" b="0" i="0" kern="1200" dirty="0">
                <a:solidFill>
                  <a:schemeClr val="tx1"/>
                </a:solidFill>
                <a:effectLst/>
                <a:latin typeface="+mn-lt"/>
                <a:ea typeface="+mn-ea"/>
                <a:cs typeface="+mn-cs"/>
              </a:rPr>
              <a:t>. https://openclipart.org/detail/171432/user-1. Accessed 26 Feb. 2019. C</a:t>
            </a:r>
            <a:r>
              <a:rPr lang="en-US" sz="1200" kern="1200" dirty="0">
                <a:solidFill>
                  <a:schemeClr val="tx1"/>
                </a:solidFill>
                <a:effectLst/>
                <a:latin typeface="+mn-lt"/>
                <a:ea typeface="+mn-ea"/>
                <a:cs typeface="+mn-cs"/>
              </a:rPr>
              <a:t>hanges were not made.</a:t>
            </a:r>
            <a:endParaRPr lang="en-US" dirty="0"/>
          </a:p>
          <a:p>
            <a:endParaRPr lang="en-US" dirty="0"/>
          </a:p>
          <a:p>
            <a:r>
              <a:rPr lang="en-US" dirty="0"/>
              <a:t>For</a:t>
            </a:r>
            <a:r>
              <a:rPr lang="en-US" baseline="0" dirty="0"/>
              <a:t> mobile computing, mobile users periodically send their GPS locations to central servers, which form a temporal moving object database.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9</a:t>
            </a:fld>
            <a:endParaRPr lang="en-US"/>
          </a:p>
        </p:txBody>
      </p:sp>
    </p:spTree>
    <p:extLst>
      <p:ext uri="{BB962C8B-B14F-4D97-AF65-F5344CB8AC3E}">
        <p14:creationId xmlns:p14="http://schemas.microsoft.com/office/powerpoint/2010/main" val="13434153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7C2AB-D88D-48BF-99FA-FEA99CE29FD6}" type="slidenum">
              <a:rPr lang="en-US" altLang="en-US"/>
              <a:pPr/>
              <a:t>92</a:t>
            </a:fld>
            <a:endParaRPr lang="en-US" alt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r>
              <a:rPr lang="en-US" altLang="zh-CN" dirty="0"/>
              <a:t>In contrast, for the inverse ranking query, instead of finding babies with the highest scores in the existing database, we are given a query baby </a:t>
            </a:r>
            <a:r>
              <a:rPr lang="en-US" altLang="zh-CN" i="1" dirty="0"/>
              <a:t>q</a:t>
            </a:r>
            <a:r>
              <a:rPr lang="en-US" altLang="zh-CN" dirty="0"/>
              <a:t>, and we want to determine the health level of this query baby compared with other babies. In other words, we want to obtain the rank of this query baby in this database. In this example, we can see that the rank of this query baby is 3. </a:t>
            </a:r>
            <a:endParaRPr lang="en-US" altLang="en-US" dirty="0"/>
          </a:p>
        </p:txBody>
      </p:sp>
    </p:spTree>
    <p:extLst>
      <p:ext uri="{BB962C8B-B14F-4D97-AF65-F5344CB8AC3E}">
        <p14:creationId xmlns:p14="http://schemas.microsoft.com/office/powerpoint/2010/main" val="20546937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5BEBCA-57D4-43AB-B53A-242FBA5A25F9}" type="slidenum">
              <a:rPr lang="en-US" altLang="en-US"/>
              <a:pPr/>
              <a:t>93</a:t>
            </a:fld>
            <a:endParaRPr lang="en-US" alt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US" altLang="zh-CN" dirty="0"/>
              <a:t>The inverse ranking query has many other applications, for example, in the credit card application. Each customer has his/her own information including the credit history and salary. Similarly, assume that we have a preference function which sums up credit and salary of each customer. </a:t>
            </a:r>
          </a:p>
          <a:p>
            <a:endParaRPr lang="en-US" altLang="zh-CN" dirty="0"/>
          </a:p>
          <a:p>
            <a:r>
              <a:rPr lang="en-US" altLang="zh-CN" dirty="0"/>
              <a:t>Now given a new customer q, the credit card company may want to determine the credit line of this customer by comparing his/her score with those of other customers. In this case,</a:t>
            </a:r>
            <a:r>
              <a:rPr lang="en-US" altLang="zh-CN" baseline="0" dirty="0"/>
              <a:t> we can use the inverse ranking query to obtain the rank of this new customer q among all other customers. </a:t>
            </a:r>
            <a:endParaRPr lang="en-US" altLang="en-US" dirty="0"/>
          </a:p>
        </p:txBody>
      </p:sp>
    </p:spTree>
    <p:extLst>
      <p:ext uri="{BB962C8B-B14F-4D97-AF65-F5344CB8AC3E}">
        <p14:creationId xmlns:p14="http://schemas.microsoft.com/office/powerpoint/2010/main" val="344847657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formal definition of the inverse ranking query. Given a spatial database</a:t>
            </a:r>
            <a:r>
              <a:rPr lang="en-US" baseline="0" dirty="0"/>
              <a:t> D, a query object q, and a preference function f(), an inverse ranking query computes the rank of the query object q in the database D. </a:t>
            </a:r>
          </a:p>
          <a:p>
            <a:endParaRPr lang="en-US" baseline="0" dirty="0"/>
          </a:p>
          <a:p>
            <a:r>
              <a:rPr lang="en-US" baseline="0" dirty="0"/>
              <a:t>Definitely it is not efficient to compute the scores for all objects in the database, sort them according to scores, and obtain the rank of the query object q.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94</a:t>
            </a:fld>
            <a:endParaRPr lang="en-US"/>
          </a:p>
        </p:txBody>
      </p:sp>
    </p:spTree>
    <p:extLst>
      <p:ext uri="{BB962C8B-B14F-4D97-AF65-F5344CB8AC3E}">
        <p14:creationId xmlns:p14="http://schemas.microsoft.com/office/powerpoint/2010/main" val="19831832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A70B5D-B671-424E-A6C1-532F2A23D061}" type="slidenum">
              <a:rPr lang="en-US" altLang="en-US"/>
              <a:pPr/>
              <a:t>95</a:t>
            </a:fld>
            <a:endParaRPr lang="en-US" alt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r>
              <a:rPr lang="en-US" altLang="en-US" dirty="0"/>
              <a:t>To efficiently tackle this problem,</a:t>
            </a:r>
            <a:r>
              <a:rPr lang="en-US" altLang="en-US" baseline="0" dirty="0"/>
              <a:t> we can use a variant of the R-tree index, </a:t>
            </a:r>
            <a:r>
              <a:rPr lang="en-US" altLang="en-US" baseline="0" dirty="0" err="1"/>
              <a:t>aR</a:t>
            </a:r>
            <a:r>
              <a:rPr lang="en-US" altLang="en-US" baseline="0" dirty="0"/>
              <a:t>-tree, to facilitate the query processing. In particular, in order to compute the rank of the query object q, we can classify MBRs or objects in the data space into 3 categories (or subsets), R+, R_0, and R-. For R+, scores of MBRs/objects are definitely larger than that of query object q. For R-, scores of MBRs/objects are definitely smaller than that of q. Moreover, MBRs/objects in R_0 may have scores smaller or greater than that of q. </a:t>
            </a:r>
          </a:p>
          <a:p>
            <a:endParaRPr lang="en-US" altLang="en-US" baseline="0" dirty="0"/>
          </a:p>
          <a:p>
            <a:r>
              <a:rPr lang="en-US" altLang="en-US" baseline="0" dirty="0"/>
              <a:t>By such a classification, our inverse ranking query only needs to check objects in sets R+ and R_0, and see how many objects have scores exactly greater than that of q.</a:t>
            </a:r>
            <a:endParaRPr lang="en-US" altLang="en-US" dirty="0"/>
          </a:p>
        </p:txBody>
      </p:sp>
    </p:spTree>
    <p:extLst>
      <p:ext uri="{BB962C8B-B14F-4D97-AF65-F5344CB8AC3E}">
        <p14:creationId xmlns:p14="http://schemas.microsoft.com/office/powerpoint/2010/main" val="192651480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exact</a:t>
            </a:r>
            <a:r>
              <a:rPr lang="en-US" baseline="0" dirty="0"/>
              <a:t> solution, we can traverse the </a:t>
            </a:r>
            <a:r>
              <a:rPr lang="en-US" baseline="0" dirty="0" err="1"/>
              <a:t>aR</a:t>
            </a:r>
            <a:r>
              <a:rPr lang="en-US" baseline="0" dirty="0"/>
              <a:t>-tree to obtain aggregate answers. Recall that we talked about the </a:t>
            </a:r>
            <a:r>
              <a:rPr lang="en-US" baseline="0" dirty="0" err="1"/>
              <a:t>aR</a:t>
            </a:r>
            <a:r>
              <a:rPr lang="en-US" baseline="0" dirty="0"/>
              <a:t>-tree index, in which each intermediate node stores some aggregate information (e.g., COUNT, SUM, etc.). </a:t>
            </a:r>
          </a:p>
          <a:p>
            <a:endParaRPr lang="en-US" baseline="0" dirty="0"/>
          </a:p>
          <a:p>
            <a:r>
              <a:rPr lang="en-US" baseline="0" dirty="0"/>
              <a:t>For range COUNT query, we can start from the root of the </a:t>
            </a:r>
            <a:r>
              <a:rPr lang="en-US" baseline="0" dirty="0" err="1"/>
              <a:t>aR</a:t>
            </a:r>
            <a:r>
              <a:rPr lang="en-US" baseline="0" dirty="0"/>
              <a:t>-tree, and visit those nodes whose MBRs intersect with the query range. If we encounter an MBR node completely inside the query range, then we can directly use its associated COUNT value, without accessing its underlying objects; if we encounter an MBR node partially intersecting with the query range, then we need to further check its children; if an MBR node does not intersect with the query range, then we can simply ignore this node. After the index traversal, we can obtain the exact number of objects inside the query range.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96</a:t>
            </a:fld>
            <a:endParaRPr lang="en-US"/>
          </a:p>
        </p:txBody>
      </p:sp>
    </p:spTree>
    <p:extLst>
      <p:ext uri="{BB962C8B-B14F-4D97-AF65-F5344CB8AC3E}">
        <p14:creationId xmlns:p14="http://schemas.microsoft.com/office/powerpoint/2010/main" val="17827056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7EE62A-5562-4004-964A-561CA73EEE32}" type="slidenum">
              <a:rPr lang="en-US" altLang="en-US"/>
              <a:pPr/>
              <a:t>97</a:t>
            </a:fld>
            <a:endParaRPr lang="en-US" alt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r>
              <a:rPr lang="en-US" altLang="en-US" dirty="0"/>
              <a:t>We use </a:t>
            </a:r>
            <a:r>
              <a:rPr lang="en-US" altLang="en-US" dirty="0" err="1"/>
              <a:t>aR</a:t>
            </a:r>
            <a:r>
              <a:rPr lang="en-US" altLang="en-US" dirty="0"/>
              <a:t>-tree</a:t>
            </a:r>
            <a:r>
              <a:rPr lang="en-US" altLang="en-US" baseline="0" dirty="0"/>
              <a:t> index which stores the COUNT aggregate information in MBR nodes. During the index traversal, we only need to obtain the size of subset R+, without the need to access the detailed objects under the MBR nodes. Moreover, for subset R_0, we need to traverse to the leaf node level, and count objects with higher scores than f(q</a:t>
            </a:r>
            <a:r>
              <a:rPr lang="en-US" altLang="en-US" baseline="0"/>
              <a:t>). This </a:t>
            </a:r>
            <a:r>
              <a:rPr lang="en-US" altLang="en-US" baseline="0" dirty="0"/>
              <a:t>way, we can efficiently retrieve the answers to the inverse ranking query. </a:t>
            </a:r>
            <a:endParaRPr lang="en-US" altLang="en-US" dirty="0"/>
          </a:p>
        </p:txBody>
      </p:sp>
    </p:spTree>
    <p:extLst>
      <p:ext uri="{BB962C8B-B14F-4D97-AF65-F5344CB8AC3E}">
        <p14:creationId xmlns:p14="http://schemas.microsoft.com/office/powerpoint/2010/main" val="252918743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aggregate query types,</a:t>
            </a:r>
            <a:r>
              <a:rPr lang="en-US" baseline="0" dirty="0"/>
              <a:t> such as COUNT, SUM, MIN/MAX, AVG, medium, and quantile.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98</a:t>
            </a:fld>
            <a:endParaRPr lang="en-US" dirty="0"/>
          </a:p>
        </p:txBody>
      </p:sp>
    </p:spTree>
    <p:extLst>
      <p:ext uri="{BB962C8B-B14F-4D97-AF65-F5344CB8AC3E}">
        <p14:creationId xmlns:p14="http://schemas.microsoft.com/office/powerpoint/2010/main" val="365860795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example, for range COUNT query, given a query range, we want to retrieve the number of objects falling into this</a:t>
            </a:r>
            <a:r>
              <a:rPr lang="en-US" baseline="0" dirty="0"/>
              <a:t> range. </a:t>
            </a:r>
            <a:endParaRPr lang="en-US"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99</a:t>
            </a:fld>
            <a:endParaRPr lang="en-US" dirty="0"/>
          </a:p>
        </p:txBody>
      </p:sp>
    </p:spTree>
    <p:extLst>
      <p:ext uri="{BB962C8B-B14F-4D97-AF65-F5344CB8AC3E}">
        <p14:creationId xmlns:p14="http://schemas.microsoft.com/office/powerpoint/2010/main" val="233190913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keyword search query is to return a number of relevant</a:t>
            </a:r>
            <a:r>
              <a:rPr lang="en-US" baseline="0" dirty="0"/>
              <a:t> documents and their relationships, such that these documents contain a given set of query keywords. The keyword search is easy to use, that is, users only need specify a few query keywords and the results will be returned. Moreover, those users who are not experts about the underlying data schema can still use the keyword search query. He/she does not need to have the domain knowledge about the structure or meanings of the data. </a:t>
            </a:r>
            <a:endParaRPr lang="en-US" dirty="0"/>
          </a:p>
          <a:p>
            <a:endParaRPr lang="en-US" baseline="0" dirty="0"/>
          </a:p>
          <a:p>
            <a:r>
              <a:rPr lang="en-US" baseline="0" dirty="0"/>
              <a:t>This type of the query is very similar to a search engine such as Google. But different from the search engine that returns separate URLs/documents, the keyword search query will return a few documents that are highly correlated. </a:t>
            </a:r>
          </a:p>
          <a:p>
            <a:endParaRPr lang="en-US" baseline="0" dirty="0"/>
          </a:p>
        </p:txBody>
      </p:sp>
      <p:sp>
        <p:nvSpPr>
          <p:cNvPr id="4" name="Slide Number Placeholder 3"/>
          <p:cNvSpPr>
            <a:spLocks noGrp="1"/>
          </p:cNvSpPr>
          <p:nvPr>
            <p:ph type="sldNum" sz="quarter" idx="10"/>
          </p:nvPr>
        </p:nvSpPr>
        <p:spPr/>
        <p:txBody>
          <a:bodyPr/>
          <a:lstStyle/>
          <a:p>
            <a:fld id="{15033E84-6385-41D0-8ED3-74655242C4C0}" type="slidenum">
              <a:rPr lang="en-US" smtClean="0"/>
              <a:pPr/>
              <a:t>100</a:t>
            </a:fld>
            <a:endParaRPr lang="en-US"/>
          </a:p>
        </p:txBody>
      </p:sp>
    </p:spTree>
    <p:extLst>
      <p:ext uri="{BB962C8B-B14F-4D97-AF65-F5344CB8AC3E}">
        <p14:creationId xmlns:p14="http://schemas.microsoft.com/office/powerpoint/2010/main" val="374137352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4274" eaLnBrk="0" hangingPunct="0">
              <a:defRPr>
                <a:solidFill>
                  <a:schemeClr val="tx1"/>
                </a:solidFill>
                <a:latin typeface="Arial" pitchFamily="34" charset="0"/>
                <a:ea typeface="宋体" pitchFamily="2" charset="-122"/>
              </a:defRPr>
            </a:lvl1pPr>
            <a:lvl2pPr marL="730171" indent="-280835" defTabSz="914274" eaLnBrk="0" hangingPunct="0">
              <a:defRPr>
                <a:solidFill>
                  <a:schemeClr val="tx1"/>
                </a:solidFill>
                <a:latin typeface="Arial" pitchFamily="34" charset="0"/>
                <a:ea typeface="宋体" pitchFamily="2" charset="-122"/>
              </a:defRPr>
            </a:lvl2pPr>
            <a:lvl3pPr marL="1123340" indent="-224668" defTabSz="914274" eaLnBrk="0" hangingPunct="0">
              <a:defRPr>
                <a:solidFill>
                  <a:schemeClr val="tx1"/>
                </a:solidFill>
                <a:latin typeface="Arial" pitchFamily="34" charset="0"/>
                <a:ea typeface="宋体" pitchFamily="2" charset="-122"/>
              </a:defRPr>
            </a:lvl3pPr>
            <a:lvl4pPr marL="1572677" indent="-224668" defTabSz="914274" eaLnBrk="0" hangingPunct="0">
              <a:defRPr>
                <a:solidFill>
                  <a:schemeClr val="tx1"/>
                </a:solidFill>
                <a:latin typeface="Arial" pitchFamily="34" charset="0"/>
                <a:ea typeface="宋体" pitchFamily="2" charset="-122"/>
              </a:defRPr>
            </a:lvl4pPr>
            <a:lvl5pPr marL="2022013" indent="-224668" defTabSz="914274" eaLnBrk="0" hangingPunct="0">
              <a:defRPr>
                <a:solidFill>
                  <a:schemeClr val="tx1"/>
                </a:solidFill>
                <a:latin typeface="Arial" pitchFamily="34" charset="0"/>
                <a:ea typeface="宋体" pitchFamily="2" charset="-122"/>
              </a:defRPr>
            </a:lvl5pPr>
            <a:lvl6pPr marL="2471349" indent="-224668" defTabSz="914274" eaLnBrk="0" fontAlgn="base" hangingPunct="0">
              <a:spcBef>
                <a:spcPct val="0"/>
              </a:spcBef>
              <a:spcAft>
                <a:spcPct val="0"/>
              </a:spcAft>
              <a:defRPr>
                <a:solidFill>
                  <a:schemeClr val="tx1"/>
                </a:solidFill>
                <a:latin typeface="Arial" pitchFamily="34" charset="0"/>
                <a:ea typeface="宋体" pitchFamily="2" charset="-122"/>
              </a:defRPr>
            </a:lvl6pPr>
            <a:lvl7pPr marL="2920685" indent="-224668" defTabSz="914274" eaLnBrk="0" fontAlgn="base" hangingPunct="0">
              <a:spcBef>
                <a:spcPct val="0"/>
              </a:spcBef>
              <a:spcAft>
                <a:spcPct val="0"/>
              </a:spcAft>
              <a:defRPr>
                <a:solidFill>
                  <a:schemeClr val="tx1"/>
                </a:solidFill>
                <a:latin typeface="Arial" pitchFamily="34" charset="0"/>
                <a:ea typeface="宋体" pitchFamily="2" charset="-122"/>
              </a:defRPr>
            </a:lvl7pPr>
            <a:lvl8pPr marL="3370021" indent="-224668" defTabSz="914274" eaLnBrk="0" fontAlgn="base" hangingPunct="0">
              <a:spcBef>
                <a:spcPct val="0"/>
              </a:spcBef>
              <a:spcAft>
                <a:spcPct val="0"/>
              </a:spcAft>
              <a:defRPr>
                <a:solidFill>
                  <a:schemeClr val="tx1"/>
                </a:solidFill>
                <a:latin typeface="Arial" pitchFamily="34" charset="0"/>
                <a:ea typeface="宋体" pitchFamily="2" charset="-122"/>
              </a:defRPr>
            </a:lvl8pPr>
            <a:lvl9pPr marL="3819357" indent="-224668" defTabSz="914274"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04042F6-9FDA-426C-86F9-346C8313DE21}" type="slidenum">
              <a:rPr lang="en-US" altLang="zh-CN">
                <a:solidFill>
                  <a:prstClr val="black"/>
                </a:solidFill>
              </a:rPr>
              <a:pPr eaLnBrk="1" hangingPunct="1"/>
              <a:t>101</a:t>
            </a:fld>
            <a:endParaRPr lang="en-US" altLang="zh-CN">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14915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914400 h 1000"/>
              <a:gd name="T2" fmla="*/ 0 w 1000"/>
              <a:gd name="T3" fmla="*/ 0 h 1000"/>
              <a:gd name="T4" fmla="*/ 79248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266" name="Rectangle 2"/>
          <p:cNvSpPr>
            <a:spLocks noGrp="1" noChangeArrowheads="1"/>
          </p:cNvSpPr>
          <p:nvPr>
            <p:ph type="ctrTitle"/>
          </p:nvPr>
        </p:nvSpPr>
        <p:spPr>
          <a:xfrm>
            <a:off x="914400" y="1524000"/>
            <a:ext cx="7623175" cy="1752600"/>
          </a:xfrm>
        </p:spPr>
        <p:txBody>
          <a:bodyPr/>
          <a:lstStyle>
            <a:lvl1pPr>
              <a:defRPr sz="5000"/>
            </a:lvl1pPr>
          </a:lstStyle>
          <a:p>
            <a:pPr lvl="0"/>
            <a:r>
              <a:rPr lang="en-US" altLang="zh-CN" noProof="0"/>
              <a:t>Click to edit Master title style</a:t>
            </a:r>
          </a:p>
        </p:txBody>
      </p:sp>
      <p:sp>
        <p:nvSpPr>
          <p:cNvPr id="11267"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pPr lvl="0"/>
            <a:r>
              <a:rPr lang="en-US" altLang="zh-CN" noProof="0"/>
              <a:t>Click to edit Master subtitle style</a:t>
            </a:r>
          </a:p>
        </p:txBody>
      </p:sp>
      <p:sp>
        <p:nvSpPr>
          <p:cNvPr id="6" name="Rectangle 4"/>
          <p:cNvSpPr>
            <a:spLocks noGrp="1" noChangeArrowheads="1"/>
          </p:cNvSpPr>
          <p:nvPr>
            <p:ph type="dt" sz="half" idx="10"/>
          </p:nvPr>
        </p:nvSpPr>
        <p:spPr/>
        <p:txBody>
          <a:bodyPr/>
          <a:lstStyle>
            <a:lvl1pPr>
              <a:defRPr smtClean="0"/>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smtClean="0"/>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p:txBody>
          <a:bodyPr/>
          <a:lstStyle>
            <a:lvl1pPr>
              <a:defRPr smtClean="0"/>
            </a:lvl1pPr>
          </a:lstStyle>
          <a:p>
            <a:pPr>
              <a:defRPr/>
            </a:pPr>
            <a:fld id="{1C58099E-2FB3-4AE7-8B19-9FB9B614AB2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58641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55C193-50C7-4EAC-8F23-9605DDFD994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57396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4556F6-CC10-40A0-BEBD-D1C8D9DD325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95423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51575"/>
            <a:ext cx="2133600" cy="476250"/>
          </a:xfrm>
        </p:spPr>
        <p:txBody>
          <a:bodyPr/>
          <a:lstStyle>
            <a:lvl1pPr>
              <a:defRPr/>
            </a:lvl1pPr>
          </a:lstStyle>
          <a:p>
            <a:r>
              <a:rPr lang="en-US" altLang="en-US"/>
              <a:t>ICDE 2005</a:t>
            </a:r>
          </a:p>
        </p:txBody>
      </p:sp>
      <p:sp>
        <p:nvSpPr>
          <p:cNvPr id="8" name="Slide Number Placeholder 7"/>
          <p:cNvSpPr>
            <a:spLocks noGrp="1"/>
          </p:cNvSpPr>
          <p:nvPr>
            <p:ph type="sldNum" sz="quarter" idx="11"/>
          </p:nvPr>
        </p:nvSpPr>
        <p:spPr>
          <a:xfrm>
            <a:off x="6553200" y="6248400"/>
            <a:ext cx="2133600" cy="476250"/>
          </a:xfrm>
        </p:spPr>
        <p:txBody>
          <a:bodyPr/>
          <a:lstStyle>
            <a:lvl1pPr>
              <a:defRPr/>
            </a:lvl1pPr>
          </a:lstStyle>
          <a:p>
            <a:fld id="{AC286411-B069-49F5-8578-D02D0FDA726D}" type="slidenum">
              <a:rPr lang="en-US" altLang="en-US"/>
              <a:pPr/>
              <a:t>‹#›</a:t>
            </a:fld>
            <a:endParaRPr lang="en-US" altLang="en-US"/>
          </a:p>
        </p:txBody>
      </p:sp>
      <p:sp>
        <p:nvSpPr>
          <p:cNvPr id="9" name="Footer Placeholder 8"/>
          <p:cNvSpPr>
            <a:spLocks noGrp="1"/>
          </p:cNvSpPr>
          <p:nvPr>
            <p:ph type="ftr" sz="quarter" idx="12"/>
          </p:nvPr>
        </p:nvSpPr>
        <p:spPr>
          <a:xfrm>
            <a:off x="3124200" y="6248400"/>
            <a:ext cx="2895600" cy="476250"/>
          </a:xfrm>
        </p:spPr>
        <p:txBody>
          <a:bodyPr/>
          <a:lstStyle>
            <a:lvl1pPr>
              <a:defRPr/>
            </a:lvl1pPr>
          </a:lstStyle>
          <a:p>
            <a:endParaRPr lang="en-US" altLang="en-US"/>
          </a:p>
        </p:txBody>
      </p:sp>
    </p:spTree>
    <p:extLst>
      <p:ext uri="{BB962C8B-B14F-4D97-AF65-F5344CB8AC3E}">
        <p14:creationId xmlns:p14="http://schemas.microsoft.com/office/powerpoint/2010/main" val="1471869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Times New Roman" panose="02020603050405020304" pitchFamily="18" charset="0"/>
                <a:cs typeface="Times New Roman" panose="02020603050405020304" pitchFamily="18" charset="0"/>
              </a:defRPr>
            </a:lvl1pPr>
          </a:lstStyle>
          <a:p>
            <a:pPr>
              <a:defRPr/>
            </a:pPr>
            <a:fld id="{A1D442EF-3B18-4B98-A531-9906D68737B3}"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934383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D4143C-3574-47BD-8AAD-34B80097BC1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65118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72F5DA-90B2-4D51-8478-A1F31B98EE3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46677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1867985-D365-4D14-9DC2-77325BD78F0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95368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9242D8-F8DF-4750-9687-EDC89A7B49D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4067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84647EE-E56E-4E99-887D-FE3F2656548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92692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3CD282-BBD1-4B81-8DF8-E0A19C24518A}"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33706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0320C7-C108-4F81-8E78-3DAD5C57427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51674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44" name="Rectangle 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mj-lt"/>
              </a:defRPr>
            </a:lvl1pPr>
          </a:lstStyle>
          <a:p>
            <a:pPr fontAlgn="base">
              <a:spcBef>
                <a:spcPct val="0"/>
              </a:spcBef>
              <a:spcAft>
                <a:spcPct val="0"/>
              </a:spcAft>
              <a:defRPr/>
            </a:pPr>
            <a:endParaRPr lang="en-US" altLang="zh-CN">
              <a:solidFill>
                <a:srgbClr val="000000"/>
              </a:solidFill>
            </a:endParaRPr>
          </a:p>
        </p:txBody>
      </p:sp>
      <p:sp>
        <p:nvSpPr>
          <p:cNvPr id="1024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smtClean="0">
                <a:latin typeface="+mj-lt"/>
              </a:defRPr>
            </a:lvl1pPr>
          </a:lstStyle>
          <a:p>
            <a:pPr fontAlgn="base">
              <a:spcBef>
                <a:spcPct val="0"/>
              </a:spcBef>
              <a:spcAft>
                <a:spcPct val="0"/>
              </a:spcAft>
              <a:defRPr/>
            </a:pPr>
            <a:endParaRPr lang="en-US" altLang="zh-CN">
              <a:solidFill>
                <a:srgbClr val="000000"/>
              </a:solidFill>
            </a:endParaRPr>
          </a:p>
        </p:txBody>
      </p:sp>
      <p:sp>
        <p:nvSpPr>
          <p:cNvPr id="10246" name="Rectangle 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mj-lt"/>
              </a:defRPr>
            </a:lvl1pPr>
          </a:lstStyle>
          <a:p>
            <a:pPr fontAlgn="base">
              <a:spcBef>
                <a:spcPct val="0"/>
              </a:spcBef>
              <a:spcAft>
                <a:spcPct val="0"/>
              </a:spcAft>
              <a:defRPr/>
            </a:pPr>
            <a:fld id="{EC8C0897-8DF3-409E-A4A0-CAF434E18AE0}"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
        <p:nvSpPr>
          <p:cNvPr id="1031" name="Freeform 7"/>
          <p:cNvSpPr>
            <a:spLocks noChangeArrowheads="1"/>
          </p:cNvSpPr>
          <p:nvPr/>
        </p:nvSpPr>
        <p:spPr bwMode="auto">
          <a:xfrm>
            <a:off x="381000" y="228600"/>
            <a:ext cx="8229600" cy="6096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endParaRPr>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449827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ea typeface="宋体" pitchFamily="2" charset="-122"/>
        </a:defRPr>
      </a:lvl2pPr>
      <a:lvl3pPr algn="l" rtl="0" eaLnBrk="0" fontAlgn="base" hangingPunct="0">
        <a:spcBef>
          <a:spcPct val="0"/>
        </a:spcBef>
        <a:spcAft>
          <a:spcPct val="0"/>
        </a:spcAft>
        <a:defRPr sz="4200">
          <a:solidFill>
            <a:schemeClr val="tx2"/>
          </a:solidFill>
          <a:latin typeface="Garamond" pitchFamily="18" charset="0"/>
          <a:ea typeface="宋体" pitchFamily="2" charset="-122"/>
        </a:defRPr>
      </a:lvl3pPr>
      <a:lvl4pPr algn="l" rtl="0" eaLnBrk="0" fontAlgn="base" hangingPunct="0">
        <a:spcBef>
          <a:spcPct val="0"/>
        </a:spcBef>
        <a:spcAft>
          <a:spcPct val="0"/>
        </a:spcAft>
        <a:defRPr sz="4200">
          <a:solidFill>
            <a:schemeClr val="tx2"/>
          </a:solidFill>
          <a:latin typeface="Garamond" pitchFamily="18" charset="0"/>
          <a:ea typeface="宋体" pitchFamily="2" charset="-122"/>
        </a:defRPr>
      </a:lvl4pPr>
      <a:lvl5pPr algn="l" rtl="0" eaLnBrk="0" fontAlgn="base" hangingPunct="0">
        <a:spcBef>
          <a:spcPct val="0"/>
        </a:spcBef>
        <a:spcAft>
          <a:spcPct val="0"/>
        </a:spcAft>
        <a:defRPr sz="4200">
          <a:solidFill>
            <a:schemeClr val="tx2"/>
          </a:solidFill>
          <a:latin typeface="Garamond" pitchFamily="18" charset="0"/>
          <a:ea typeface="宋体" pitchFamily="2" charset="-122"/>
        </a:defRPr>
      </a:lvl5pPr>
      <a:lvl6pPr marL="457200" algn="l" rtl="0" fontAlgn="base">
        <a:spcBef>
          <a:spcPct val="0"/>
        </a:spcBef>
        <a:spcAft>
          <a:spcPct val="0"/>
        </a:spcAft>
        <a:defRPr sz="4200">
          <a:solidFill>
            <a:schemeClr val="tx2"/>
          </a:solidFill>
          <a:latin typeface="Garamond" pitchFamily="18" charset="0"/>
          <a:ea typeface="宋体" pitchFamily="2" charset="-122"/>
        </a:defRPr>
      </a:lvl6pPr>
      <a:lvl7pPr marL="914400" algn="l" rtl="0" fontAlgn="base">
        <a:spcBef>
          <a:spcPct val="0"/>
        </a:spcBef>
        <a:spcAft>
          <a:spcPct val="0"/>
        </a:spcAft>
        <a:defRPr sz="4200">
          <a:solidFill>
            <a:schemeClr val="tx2"/>
          </a:solidFill>
          <a:latin typeface="Garamond" pitchFamily="18" charset="0"/>
          <a:ea typeface="宋体" pitchFamily="2" charset="-122"/>
        </a:defRPr>
      </a:lvl7pPr>
      <a:lvl8pPr marL="1371600" algn="l" rtl="0" fontAlgn="base">
        <a:spcBef>
          <a:spcPct val="0"/>
        </a:spcBef>
        <a:spcAft>
          <a:spcPct val="0"/>
        </a:spcAft>
        <a:defRPr sz="4200">
          <a:solidFill>
            <a:schemeClr val="tx2"/>
          </a:solidFill>
          <a:latin typeface="Garamond" pitchFamily="18" charset="0"/>
          <a:ea typeface="宋体" pitchFamily="2" charset="-122"/>
        </a:defRPr>
      </a:lvl8pPr>
      <a:lvl9pPr marL="1828800" algn="l" rtl="0" fontAlgn="base">
        <a:spcBef>
          <a:spcPct val="0"/>
        </a:spcBef>
        <a:spcAft>
          <a:spcPct val="0"/>
        </a:spcAft>
        <a:defRPr sz="4200">
          <a:solidFill>
            <a:schemeClr val="tx2"/>
          </a:solidFill>
          <a:latin typeface="Garamond" pitchFamily="18" charset="0"/>
          <a:ea typeface="宋体" pitchFamily="2" charset="-122"/>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ea typeface="+mn-ea"/>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ea typeface="+mn-ea"/>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ea typeface="+mn-ea"/>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memgraph.github.io/networkx-guide/algorithms/shortest-path/"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0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0.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alamy.com/3d-illustration-of-a-directional-trajectory-icon-with-navigation-neon-markers-destination-among-city-image515383323.html" TargetMode="External"/><Relationship Id="rId11" Type="http://schemas.openxmlformats.org/officeDocument/2006/relationships/image" Target="../media/image25.png"/><Relationship Id="rId5" Type="http://schemas.openxmlformats.org/officeDocument/2006/relationships/image" Target="../media/image20.jpeg"/><Relationship Id="rId10" Type="http://schemas.openxmlformats.org/officeDocument/2006/relationships/image" Target="../media/image24.png"/><Relationship Id="rId4" Type="http://schemas.openxmlformats.org/officeDocument/2006/relationships/hyperlink" Target="https://lippriest.digilit-edu.net/how-to-interpret-a-time-series-plot.html" TargetMode="External"/><Relationship Id="rId9" Type="http://schemas.openxmlformats.org/officeDocument/2006/relationships/image" Target="../media/image23.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iki.csc.calpoly.edu/csc560/attachment/wiki/Relative%20Region%20Coordinate/base.jp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gif"/><Relationship Id="rId10" Type="http://schemas.openxmlformats.org/officeDocument/2006/relationships/image" Target="../media/image66.wmf"/><Relationship Id="rId4" Type="http://schemas.openxmlformats.org/officeDocument/2006/relationships/image" Target="../media/image60.png"/><Relationship Id="rId9"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gif"/><Relationship Id="rId10" Type="http://schemas.openxmlformats.org/officeDocument/2006/relationships/image" Target="../media/image66.wmf"/><Relationship Id="rId4" Type="http://schemas.openxmlformats.org/officeDocument/2006/relationships/image" Target="../media/image60.png"/><Relationship Id="rId9" Type="http://schemas.openxmlformats.org/officeDocument/2006/relationships/image" Target="../media/image65.jpeg"/></Relationships>
</file>

<file path=ppt/slides/_rels/slide3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gif"/><Relationship Id="rId10" Type="http://schemas.openxmlformats.org/officeDocument/2006/relationships/image" Target="../media/image66.wmf"/><Relationship Id="rId4" Type="http://schemas.openxmlformats.org/officeDocument/2006/relationships/image" Target="../media/image60.png"/><Relationship Id="rId9" Type="http://schemas.openxmlformats.org/officeDocument/2006/relationships/image" Target="../media/image65.jpeg"/></Relationships>
</file>

<file path=ppt/slides/_rels/slide3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gif"/><Relationship Id="rId10" Type="http://schemas.openxmlformats.org/officeDocument/2006/relationships/image" Target="../media/image66.wmf"/><Relationship Id="rId4" Type="http://schemas.openxmlformats.org/officeDocument/2006/relationships/image" Target="../media/image60.png"/><Relationship Id="rId9" Type="http://schemas.openxmlformats.org/officeDocument/2006/relationships/image" Target="../media/image65.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9.gi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9.gif"/></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wmf"/><Relationship Id="rId7"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7.jpe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jpeg"/><Relationship Id="rId9" Type="http://schemas.openxmlformats.org/officeDocument/2006/relationships/image" Target="../media/image80.jpeg"/></Relationships>
</file>

<file path=ppt/slides/_rels/slide4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wmf"/><Relationship Id="rId7" Type="http://schemas.openxmlformats.org/officeDocument/2006/relationships/image" Target="../media/image78.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7.jpe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jpeg"/><Relationship Id="rId9" Type="http://schemas.openxmlformats.org/officeDocument/2006/relationships/image" Target="../media/image80.jpeg"/></Relationships>
</file>

<file path=ppt/slides/_rels/slide4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jpe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hyperlink" Target="https://www.prensalibre.com/internacional/preparate-para-lo-peor-el-supuesto-audio-del-hombre-que-atropello-a-mujeres-en-mexico-y-con-el-que-aseguraria-que-se-suicidaria/" TargetMode="External"/><Relationship Id="rId1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hyperlink" Target="https://ar.inspiredpencil.com/pictures-2023/numerical-data" TargetMode="External"/><Relationship Id="rId12" Type="http://schemas.openxmlformats.org/officeDocument/2006/relationships/image" Target="../media/image6.jpeg"/><Relationship Id="rId17" Type="http://schemas.openxmlformats.org/officeDocument/2006/relationships/hyperlink" Target="https://medium.com/@myworldsharma.jay/key-frame-extraction-from-video-9445564eb8ed" TargetMode="External"/><Relationship Id="rId2" Type="http://schemas.openxmlformats.org/officeDocument/2006/relationships/notesSlide" Target="../notesSlides/notesSlide5.xml"/><Relationship Id="rId16"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jpg"/><Relationship Id="rId11" Type="http://schemas.openxmlformats.org/officeDocument/2006/relationships/hyperlink" Target="https://www.vrogue.co/post/transparent-background-document-icon-hd-png-download-kindpng" TargetMode="External"/><Relationship Id="rId5" Type="http://schemas.openxmlformats.org/officeDocument/2006/relationships/hyperlink" Target="https://creativecommons.org/licenses/by-sa/3.0/" TargetMode="External"/><Relationship Id="rId15" Type="http://schemas.openxmlformats.org/officeDocument/2006/relationships/hyperlink" Target="https://pixabay.com/de/audio-ton-lautsprecher-button-150191/" TargetMode="External"/><Relationship Id="rId10" Type="http://schemas.openxmlformats.org/officeDocument/2006/relationships/image" Target="../media/image5.png"/><Relationship Id="rId19" Type="http://schemas.openxmlformats.org/officeDocument/2006/relationships/hyperlink" Target="https://www.ifit4health.com/2016/05/02/%E0%B8%9C%E0%B8%B1%E0%B8%81%E0%B8%AB%E0%B8%A7%E0%B8%B2%E0%B8%99%E0%B8%9B%E0%B9%88%E0%B8%B2-%E0%B9%80%E0%B8%A1%E0%B8%99%E0%B8%B9%E0%B8%A2%E0%B8%AD%E0%B8%94%E0%B8%AE%E0%B8%B4%E0%B8%95-%E0%B8%93/%E0%B8%95%E0%B8%B0%E0%B9%84%E0%B8%84%E0%B8%A3%E0%B9%89/" TargetMode="External"/><Relationship Id="rId4" Type="http://schemas.openxmlformats.org/officeDocument/2006/relationships/hyperlink" Target="https://ocw.cs.pub.ro/courses/ewis/laboratoare/05" TargetMode="External"/><Relationship Id="rId9" Type="http://schemas.openxmlformats.org/officeDocument/2006/relationships/hyperlink" Target="https://ar.inspiredpencil.com/pictures-2023/images" TargetMode="External"/><Relationship Id="rId1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hyperlink" Target="https://creativecommons.org/licenses/by-sa/3.0/" TargetMode="External"/><Relationship Id="rId4" Type="http://schemas.openxmlformats.org/officeDocument/2006/relationships/hyperlink" Target="http://kristaknott8867.wikidot.com/blog:79"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https://openclipart.org/detail/171431/group" TargetMode="External"/><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notesSlide" Target="../notesSlides/notesSlide69.xml"/><Relationship Id="rId7" Type="http://schemas.openxmlformats.org/officeDocument/2006/relationships/image" Target="../media/image111.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0.emf"/><Relationship Id="rId5" Type="http://schemas.openxmlformats.org/officeDocument/2006/relationships/image" Target="../media/image109.wmf"/><Relationship Id="rId10" Type="http://schemas.openxmlformats.org/officeDocument/2006/relationships/image" Target="../media/image114.emf"/><Relationship Id="rId4" Type="http://schemas.openxmlformats.org/officeDocument/2006/relationships/oleObject" Target="../embeddings/oleObject1.bin"/><Relationship Id="rId9" Type="http://schemas.openxmlformats.org/officeDocument/2006/relationships/image" Target="../media/image113.emf"/></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15.wmf"/><Relationship Id="rId4" Type="http://schemas.openxmlformats.org/officeDocument/2006/relationships/oleObject" Target="../embeddings/oleObject2.bin"/></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7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7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g"/></Relationships>
</file>

<file path=ppt/slides/_rels/slide8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9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28.wmf"/><Relationship Id="rId4" Type="http://schemas.openxmlformats.org/officeDocument/2006/relationships/oleObject" Target="../embeddings/oleObject3.bin"/></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0.xml"/><Relationship Id="rId7" Type="http://schemas.openxmlformats.org/officeDocument/2006/relationships/image" Target="../media/image130.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129.wmf"/><Relationship Id="rId4" Type="http://schemas.openxmlformats.org/officeDocument/2006/relationships/oleObject" Target="../embeddings/oleObject4.bin"/></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1.xml"/><Relationship Id="rId7" Type="http://schemas.openxmlformats.org/officeDocument/2006/relationships/image" Target="../media/image132.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131.wmf"/><Relationship Id="rId4" Type="http://schemas.openxmlformats.org/officeDocument/2006/relationships/oleObject" Target="../embeddings/oleObject6.bin"/></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3.xml"/><Relationship Id="rId7" Type="http://schemas.openxmlformats.org/officeDocument/2006/relationships/image" Target="../media/image134.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9.bin"/><Relationship Id="rId5" Type="http://schemas.openxmlformats.org/officeDocument/2006/relationships/image" Target="../media/image133.wmf"/><Relationship Id="rId4" Type="http://schemas.openxmlformats.org/officeDocument/2006/relationships/oleObject" Target="../embeddings/oleObject8.bin"/></Relationships>
</file>

<file path=ppt/slides/_rels/slide9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95.xml"/><Relationship Id="rId7" Type="http://schemas.openxmlformats.org/officeDocument/2006/relationships/image" Target="../media/image137.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1.bin"/><Relationship Id="rId5" Type="http://schemas.openxmlformats.org/officeDocument/2006/relationships/image" Target="../media/image136.wmf"/><Relationship Id="rId4" Type="http://schemas.openxmlformats.org/officeDocument/2006/relationships/oleObject" Target="../embeddings/oleObject10.bin"/><Relationship Id="rId9" Type="http://schemas.openxmlformats.org/officeDocument/2006/relationships/image" Target="../media/image134.wmf"/></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7615" y="1315928"/>
            <a:ext cx="6705600" cy="1282026"/>
          </a:xfrm>
        </p:spPr>
        <p:txBody>
          <a:bodyPr>
            <a:noAutofit/>
          </a:bodyPr>
          <a:lstStyle/>
          <a:p>
            <a:r>
              <a:rPr lang="en-US" sz="6000" b="1" dirty="0">
                <a:effectLst>
                  <a:outerShdw blurRad="50800" dist="38100" dir="2700000" algn="tl" rotWithShape="0">
                    <a:prstClr val="black">
                      <a:alpha val="40000"/>
                    </a:prstClr>
                  </a:outerShdw>
                </a:effectLst>
                <a:latin typeface="Times New Roman" pitchFamily="18" charset="0"/>
                <a:ea typeface="Tahoma" pitchFamily="34" charset="0"/>
                <a:cs typeface="Times New Roman" pitchFamily="18" charset="0"/>
              </a:rPr>
              <a:t>AI for DB (AI4DB)</a:t>
            </a:r>
            <a:endParaRPr lang="en-US" sz="4800" b="1" dirty="0">
              <a:effectLst>
                <a:outerShdw blurRad="50800" dist="38100" dir="2700000" algn="tl" rotWithShape="0">
                  <a:prstClr val="black">
                    <a:alpha val="40000"/>
                  </a:prstClr>
                </a:outerShdw>
              </a:effectLst>
              <a:latin typeface="Times New Roman" pitchFamily="18" charset="0"/>
              <a:ea typeface="Tahoma" pitchFamily="34" charset="0"/>
              <a:cs typeface="Times New Roman" pitchFamily="18" charset="0"/>
            </a:endParaRPr>
          </a:p>
        </p:txBody>
      </p:sp>
      <p:sp>
        <p:nvSpPr>
          <p:cNvPr id="3" name="Subtitle 2"/>
          <p:cNvSpPr>
            <a:spLocks noGrp="1"/>
          </p:cNvSpPr>
          <p:nvPr>
            <p:ph type="subTitle" idx="1"/>
          </p:nvPr>
        </p:nvSpPr>
        <p:spPr>
          <a:xfrm>
            <a:off x="1991775" y="4379693"/>
            <a:ext cx="6995160" cy="2087880"/>
          </a:xfrm>
        </p:spPr>
        <p:txBody>
          <a:bodyPr>
            <a:normAutofit/>
          </a:bodyPr>
          <a:lstStyle/>
          <a:p>
            <a:r>
              <a:rPr lang="en-US" altLang="en-US" sz="3000" b="1" dirty="0">
                <a:latin typeface="Times New Roman" panose="02020603050405020304" pitchFamily="18" charset="0"/>
                <a:cs typeface="Times New Roman" panose="02020603050405020304" pitchFamily="18" charset="0"/>
              </a:rPr>
              <a:t>Instructor: </a:t>
            </a:r>
            <a:r>
              <a:rPr lang="en-US" altLang="en-US" sz="3000" dirty="0">
                <a:latin typeface="Times New Roman" panose="02020603050405020304" pitchFamily="18" charset="0"/>
                <a:cs typeface="Times New Roman" panose="02020603050405020304" pitchFamily="18" charset="0"/>
              </a:rPr>
              <a:t>Xiang Lian</a:t>
            </a:r>
          </a:p>
          <a:p>
            <a:r>
              <a:rPr lang="en-US" altLang="en-US" sz="3000" b="1" dirty="0">
                <a:latin typeface="Times New Roman" panose="02020603050405020304" pitchFamily="18" charset="0"/>
                <a:cs typeface="Times New Roman" panose="02020603050405020304" pitchFamily="18" charset="0"/>
              </a:rPr>
              <a:t>Email</a:t>
            </a:r>
            <a:r>
              <a:rPr lang="en-US" altLang="en-US" sz="3000" b="1">
                <a:latin typeface="Times New Roman" panose="02020603050405020304" pitchFamily="18" charset="0"/>
                <a:cs typeface="Times New Roman" panose="02020603050405020304" pitchFamily="18" charset="0"/>
              </a:rPr>
              <a:t>: </a:t>
            </a:r>
            <a:r>
              <a:rPr lang="en-US" altLang="zh-CN" sz="3000" i="1">
                <a:latin typeface="Times New Roman" panose="02020603050405020304" pitchFamily="18" charset="0"/>
                <a:cs typeface="Times New Roman" panose="02020603050405020304" pitchFamily="18" charset="0"/>
              </a:rPr>
              <a:t>xxl1584</a:t>
            </a:r>
            <a:r>
              <a:rPr lang="en-US" altLang="en-US" sz="3000" i="1">
                <a:latin typeface="Times New Roman" panose="02020603050405020304" pitchFamily="18" charset="0"/>
                <a:cs typeface="Times New Roman" panose="02020603050405020304" pitchFamily="18" charset="0"/>
              </a:rPr>
              <a:t>@case.edu</a:t>
            </a:r>
            <a:endParaRPr lang="en-US" altLang="en-US" sz="3000" i="1" dirty="0">
              <a:latin typeface="Times New Roman" panose="02020603050405020304" pitchFamily="18" charset="0"/>
              <a:cs typeface="Times New Roman" panose="02020603050405020304" pitchFamily="18" charset="0"/>
            </a:endParaRPr>
          </a:p>
          <a:p>
            <a:r>
              <a:rPr lang="en-US" altLang="en-US" sz="3000" b="1" dirty="0">
                <a:latin typeface="Times New Roman" panose="02020603050405020304" pitchFamily="18" charset="0"/>
                <a:cs typeface="Times New Roman" panose="02020603050405020304" pitchFamily="18" charset="0"/>
              </a:rPr>
              <a:t>Homepage: </a:t>
            </a:r>
            <a:r>
              <a:rPr lang="en-US" altLang="en-US" sz="3000" i="1" dirty="0">
                <a:latin typeface="Times New Roman" panose="02020603050405020304" pitchFamily="18" charset="0"/>
                <a:cs typeface="Times New Roman" panose="02020603050405020304" pitchFamily="18" charset="0"/>
              </a:rPr>
              <a:t>http://www.cs.kent.edu/~xlian/</a:t>
            </a:r>
          </a:p>
        </p:txBody>
      </p:sp>
      <p:sp>
        <p:nvSpPr>
          <p:cNvPr id="4" name="Title 1"/>
          <p:cNvSpPr txBox="1">
            <a:spLocks/>
          </p:cNvSpPr>
          <p:nvPr/>
        </p:nvSpPr>
        <p:spPr bwMode="auto">
          <a:xfrm>
            <a:off x="1052415" y="2970663"/>
            <a:ext cx="8167785" cy="103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50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ea typeface="宋体" pitchFamily="2" charset="-122"/>
              </a:defRPr>
            </a:lvl2pPr>
            <a:lvl3pPr algn="l" rtl="0" eaLnBrk="0" fontAlgn="base" hangingPunct="0">
              <a:spcBef>
                <a:spcPct val="0"/>
              </a:spcBef>
              <a:spcAft>
                <a:spcPct val="0"/>
              </a:spcAft>
              <a:defRPr sz="4200">
                <a:solidFill>
                  <a:schemeClr val="tx2"/>
                </a:solidFill>
                <a:latin typeface="Garamond" pitchFamily="18" charset="0"/>
                <a:ea typeface="宋体" pitchFamily="2" charset="-122"/>
              </a:defRPr>
            </a:lvl3pPr>
            <a:lvl4pPr algn="l" rtl="0" eaLnBrk="0" fontAlgn="base" hangingPunct="0">
              <a:spcBef>
                <a:spcPct val="0"/>
              </a:spcBef>
              <a:spcAft>
                <a:spcPct val="0"/>
              </a:spcAft>
              <a:defRPr sz="4200">
                <a:solidFill>
                  <a:schemeClr val="tx2"/>
                </a:solidFill>
                <a:latin typeface="Garamond" pitchFamily="18" charset="0"/>
                <a:ea typeface="宋体" pitchFamily="2" charset="-122"/>
              </a:defRPr>
            </a:lvl4pPr>
            <a:lvl5pPr algn="l" rtl="0" eaLnBrk="0" fontAlgn="base" hangingPunct="0">
              <a:spcBef>
                <a:spcPct val="0"/>
              </a:spcBef>
              <a:spcAft>
                <a:spcPct val="0"/>
              </a:spcAft>
              <a:defRPr sz="4200">
                <a:solidFill>
                  <a:schemeClr val="tx2"/>
                </a:solidFill>
                <a:latin typeface="Garamond" pitchFamily="18" charset="0"/>
                <a:ea typeface="宋体" pitchFamily="2" charset="-122"/>
              </a:defRPr>
            </a:lvl5pPr>
            <a:lvl6pPr marL="457200" algn="l" rtl="0" fontAlgn="base">
              <a:spcBef>
                <a:spcPct val="0"/>
              </a:spcBef>
              <a:spcAft>
                <a:spcPct val="0"/>
              </a:spcAft>
              <a:defRPr sz="4200">
                <a:solidFill>
                  <a:schemeClr val="tx2"/>
                </a:solidFill>
                <a:latin typeface="Garamond" pitchFamily="18" charset="0"/>
                <a:ea typeface="宋体" pitchFamily="2" charset="-122"/>
              </a:defRPr>
            </a:lvl6pPr>
            <a:lvl7pPr marL="914400" algn="l" rtl="0" fontAlgn="base">
              <a:spcBef>
                <a:spcPct val="0"/>
              </a:spcBef>
              <a:spcAft>
                <a:spcPct val="0"/>
              </a:spcAft>
              <a:defRPr sz="4200">
                <a:solidFill>
                  <a:schemeClr val="tx2"/>
                </a:solidFill>
                <a:latin typeface="Garamond" pitchFamily="18" charset="0"/>
                <a:ea typeface="宋体" pitchFamily="2" charset="-122"/>
              </a:defRPr>
            </a:lvl7pPr>
            <a:lvl8pPr marL="1371600" algn="l" rtl="0" fontAlgn="base">
              <a:spcBef>
                <a:spcPct val="0"/>
              </a:spcBef>
              <a:spcAft>
                <a:spcPct val="0"/>
              </a:spcAft>
              <a:defRPr sz="4200">
                <a:solidFill>
                  <a:schemeClr val="tx2"/>
                </a:solidFill>
                <a:latin typeface="Garamond" pitchFamily="18" charset="0"/>
                <a:ea typeface="宋体" pitchFamily="2" charset="-122"/>
              </a:defRPr>
            </a:lvl8pPr>
            <a:lvl9pPr marL="1828800" algn="l" rtl="0" fontAlgn="base">
              <a:spcBef>
                <a:spcPct val="0"/>
              </a:spcBef>
              <a:spcAft>
                <a:spcPct val="0"/>
              </a:spcAft>
              <a:defRPr sz="4200">
                <a:solidFill>
                  <a:schemeClr val="tx2"/>
                </a:solidFill>
                <a:latin typeface="Garamond" pitchFamily="18" charset="0"/>
                <a:ea typeface="宋体" pitchFamily="2" charset="-122"/>
              </a:defRPr>
            </a:lvl9pPr>
          </a:lstStyle>
          <a:p>
            <a:r>
              <a:rPr lang="en-US" sz="4400" dirty="0">
                <a:latin typeface="Times New Roman" pitchFamily="18" charset="0"/>
                <a:ea typeface="Tahoma" pitchFamily="34" charset="0"/>
                <a:cs typeface="Times New Roman" pitchFamily="18" charset="0"/>
              </a:rPr>
              <a:t>Chapter 2-1</a:t>
            </a:r>
            <a:r>
              <a:rPr lang="en-US" sz="4400">
                <a:latin typeface="Times New Roman" pitchFamily="18" charset="0"/>
                <a:ea typeface="Tahoma" pitchFamily="34" charset="0"/>
                <a:cs typeface="Times New Roman" pitchFamily="18" charset="0"/>
              </a:rPr>
              <a:t>: Database </a:t>
            </a:r>
            <a:r>
              <a:rPr lang="en-US" sz="4400" dirty="0">
                <a:latin typeface="Times New Roman" pitchFamily="18" charset="0"/>
                <a:ea typeface="Tahoma" pitchFamily="34" charset="0"/>
                <a:cs typeface="Times New Roman" pitchFamily="18" charset="0"/>
              </a:rPr>
              <a:t>Background</a:t>
            </a:r>
            <a:endParaRPr lang="en-US" sz="4400" kern="0" dirty="0">
              <a:solidFill>
                <a:schemeClr val="tx1"/>
              </a:solidFill>
              <a:latin typeface="Times New Roman" pitchFamily="18" charset="0"/>
              <a:ea typeface="Tahoma" pitchFamily="34" charset="0"/>
              <a:cs typeface="Times New Roman" pitchFamily="18" charset="0"/>
            </a:endParaRPr>
          </a:p>
        </p:txBody>
      </p:sp>
      <p:sp>
        <p:nvSpPr>
          <p:cNvPr id="5" name="Slide Number Placeholder 4"/>
          <p:cNvSpPr>
            <a:spLocks noGrp="1"/>
          </p:cNvSpPr>
          <p:nvPr>
            <p:ph type="sldNum" sz="quarter" idx="12"/>
          </p:nvPr>
        </p:nvSpPr>
        <p:spPr/>
        <p:txBody>
          <a:bodyPr/>
          <a:lstStyle/>
          <a:p>
            <a:pPr>
              <a:defRPr/>
            </a:pPr>
            <a:fld id="{1C58099E-2FB3-4AE7-8B19-9FB9B614AB27}" type="slidenum">
              <a:rPr lang="en-US" altLang="zh-CN" smtClean="0">
                <a:solidFill>
                  <a:srgbClr val="000000"/>
                </a:solidFill>
              </a:rPr>
              <a:pPr>
                <a:defRPr/>
              </a:pPr>
              <a:t>1</a:t>
            </a:fld>
            <a:endParaRPr lang="en-US" altLang="zh-CN">
              <a:solidFill>
                <a:srgbClr val="000000"/>
              </a:solidFill>
            </a:endParaRPr>
          </a:p>
        </p:txBody>
      </p:sp>
    </p:spTree>
    <p:extLst>
      <p:ext uri="{BB962C8B-B14F-4D97-AF65-F5344CB8AC3E}">
        <p14:creationId xmlns:p14="http://schemas.microsoft.com/office/powerpoint/2010/main" val="2671983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kumimoji="0" lang="en-US" altLang="zh-CN" sz="4400" b="0" i="0" u="none" strike="noStrike" kern="0" cap="none" spc="0" normalizeH="0" baseline="0" noProof="0" dirty="0">
                <a:ln>
                  <a:noFill/>
                </a:ln>
                <a:solidFill>
                  <a:srgbClr val="006633"/>
                </a:solidFill>
                <a:effectLst/>
                <a:uLnTx/>
                <a:uFillTx/>
                <a:latin typeface="Times New Roman" pitchFamily="18" charset="0"/>
                <a:ea typeface="宋体"/>
                <a:cs typeface="+mj-cs"/>
              </a:rPr>
              <a:t>Types of Data (cont'd)</a:t>
            </a:r>
            <a:endParaRPr lang="en-US" altLang="en-US" dirty="0">
              <a:latin typeface="Times New Roman" panose="02020603050405020304" pitchFamily="18" charset="0"/>
              <a:cs typeface="Times New Roman" panose="02020603050405020304" pitchFamily="18" charset="0"/>
            </a:endParaRPr>
          </a:p>
        </p:txBody>
      </p:sp>
      <p:sp>
        <p:nvSpPr>
          <p:cNvPr id="12291" name="Content Placeholder 2"/>
          <p:cNvSpPr>
            <a:spLocks noGrp="1"/>
          </p:cNvSpPr>
          <p:nvPr>
            <p:ph idx="1"/>
          </p:nvPr>
        </p:nvSpPr>
        <p:spPr>
          <a:xfrm>
            <a:off x="457200" y="1108373"/>
            <a:ext cx="8229600" cy="4530725"/>
          </a:xfrm>
        </p:spPr>
        <p:txBody>
          <a:bodyPr>
            <a:normAutofit/>
          </a:bodyPr>
          <a:lstStyle/>
          <a:p>
            <a:pPr algn="just">
              <a:defRPr/>
            </a:pPr>
            <a:r>
              <a:rPr lang="en-US" altLang="en-US" sz="3200" dirty="0">
                <a:latin typeface="Times New Roman" panose="02020603050405020304" pitchFamily="18" charset="0"/>
                <a:cs typeface="Times New Roman" panose="02020603050405020304" pitchFamily="18" charset="0"/>
              </a:rPr>
              <a:t>Temporal Databases </a:t>
            </a:r>
          </a:p>
          <a:p>
            <a:pPr lvl="1" algn="just">
              <a:defRPr/>
            </a:pPr>
            <a:r>
              <a:rPr lang="en-US" altLang="en-US" sz="2800" dirty="0">
                <a:latin typeface="Times New Roman" panose="02020603050405020304" pitchFamily="18" charset="0"/>
                <a:cs typeface="Times New Roman" panose="02020603050405020304" pitchFamily="18" charset="0"/>
              </a:rPr>
              <a:t>Bank account over time</a:t>
            </a: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10</a:t>
            </a:fld>
            <a:endParaRPr lang="en-US" altLang="zh-CN" dirty="0">
              <a:solidFill>
                <a:srgbClr val="000000"/>
              </a:solidFill>
            </a:endParaRPr>
          </a:p>
        </p:txBody>
      </p:sp>
      <p:cxnSp>
        <p:nvCxnSpPr>
          <p:cNvPr id="4" name="Straight Arrow Connector 3"/>
          <p:cNvCxnSpPr/>
          <p:nvPr/>
        </p:nvCxnSpPr>
        <p:spPr>
          <a:xfrm>
            <a:off x="1752600" y="5778351"/>
            <a:ext cx="5638800" cy="0"/>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752600" y="2654151"/>
            <a:ext cx="0" cy="3124200"/>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854553" y="5781973"/>
            <a:ext cx="806631" cy="461665"/>
          </a:xfrm>
          <a:prstGeom prst="rect">
            <a:avLst/>
          </a:prstGeom>
          <a:noFill/>
        </p:spPr>
        <p:txBody>
          <a:bodyPr wrap="none" rtlCol="0">
            <a:spAutoFit/>
          </a:bodyPr>
          <a:lstStyle/>
          <a:p>
            <a:r>
              <a:rPr lang="en-US" sz="2400" b="1" i="1" dirty="0">
                <a:latin typeface="Times New Roman" panose="02020603050405020304" pitchFamily="18" charset="0"/>
                <a:cs typeface="Times New Roman" panose="02020603050405020304" pitchFamily="18" charset="0"/>
              </a:rPr>
              <a:t>time </a:t>
            </a:r>
          </a:p>
        </p:txBody>
      </p:sp>
      <p:sp>
        <p:nvSpPr>
          <p:cNvPr id="11" name="TextBox 10"/>
          <p:cNvSpPr txBox="1"/>
          <p:nvPr/>
        </p:nvSpPr>
        <p:spPr>
          <a:xfrm>
            <a:off x="457200" y="2238652"/>
            <a:ext cx="1269899" cy="830997"/>
          </a:xfrm>
          <a:prstGeom prst="rect">
            <a:avLst/>
          </a:prstGeom>
          <a:noFill/>
        </p:spPr>
        <p:txBody>
          <a:bodyPr wrap="none" rtlCol="0">
            <a:spAutoFit/>
          </a:bodyPr>
          <a:lstStyle/>
          <a:p>
            <a:r>
              <a:rPr lang="en-US" sz="2400" b="1" i="1" dirty="0">
                <a:latin typeface="Times New Roman" panose="02020603050405020304" pitchFamily="18" charset="0"/>
                <a:cs typeface="Times New Roman" panose="02020603050405020304" pitchFamily="18" charset="0"/>
              </a:rPr>
              <a:t>account </a:t>
            </a:r>
          </a:p>
          <a:p>
            <a:r>
              <a:rPr lang="en-US" sz="2400" b="1" i="1" dirty="0">
                <a:latin typeface="Times New Roman" panose="02020603050405020304" pitchFamily="18" charset="0"/>
                <a:cs typeface="Times New Roman" panose="02020603050405020304" pitchFamily="18" charset="0"/>
              </a:rPr>
              <a:t>balance</a:t>
            </a:r>
          </a:p>
        </p:txBody>
      </p:sp>
      <p:cxnSp>
        <p:nvCxnSpPr>
          <p:cNvPr id="10" name="Straight Connector 9"/>
          <p:cNvCxnSpPr/>
          <p:nvPr/>
        </p:nvCxnSpPr>
        <p:spPr>
          <a:xfrm>
            <a:off x="1752600" y="4953000"/>
            <a:ext cx="152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4216251"/>
            <a:ext cx="152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752600" y="3429000"/>
            <a:ext cx="152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27248" y="4722167"/>
            <a:ext cx="646331"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$50</a:t>
            </a:r>
          </a:p>
        </p:txBody>
      </p:sp>
      <p:sp>
        <p:nvSpPr>
          <p:cNvPr id="17" name="TextBox 16"/>
          <p:cNvSpPr txBox="1"/>
          <p:nvPr/>
        </p:nvSpPr>
        <p:spPr>
          <a:xfrm>
            <a:off x="983483" y="3985418"/>
            <a:ext cx="800219"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$100</a:t>
            </a:r>
          </a:p>
        </p:txBody>
      </p:sp>
      <p:sp>
        <p:nvSpPr>
          <p:cNvPr id="18" name="TextBox 17"/>
          <p:cNvSpPr txBox="1"/>
          <p:nvPr/>
        </p:nvSpPr>
        <p:spPr>
          <a:xfrm>
            <a:off x="952380" y="3204369"/>
            <a:ext cx="800219"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$150</a:t>
            </a:r>
          </a:p>
        </p:txBody>
      </p:sp>
      <p:cxnSp>
        <p:nvCxnSpPr>
          <p:cNvPr id="19" name="Straight Connector 18"/>
          <p:cNvCxnSpPr/>
          <p:nvPr/>
        </p:nvCxnSpPr>
        <p:spPr>
          <a:xfrm flipV="1">
            <a:off x="2895600" y="5549751"/>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038600" y="5549751"/>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5105400" y="5549751"/>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686380" y="5791200"/>
            <a:ext cx="671979"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Jan.</a:t>
            </a:r>
          </a:p>
        </p:txBody>
      </p:sp>
      <p:sp>
        <p:nvSpPr>
          <p:cNvPr id="24" name="TextBox 23"/>
          <p:cNvSpPr txBox="1"/>
          <p:nvPr/>
        </p:nvSpPr>
        <p:spPr>
          <a:xfrm>
            <a:off x="3741082" y="5791200"/>
            <a:ext cx="723275"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Feb.</a:t>
            </a:r>
          </a:p>
        </p:txBody>
      </p:sp>
      <p:sp>
        <p:nvSpPr>
          <p:cNvPr id="25" name="TextBox 24"/>
          <p:cNvSpPr txBox="1"/>
          <p:nvPr/>
        </p:nvSpPr>
        <p:spPr>
          <a:xfrm>
            <a:off x="4765710" y="5786735"/>
            <a:ext cx="757580"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Mar.</a:t>
            </a:r>
          </a:p>
        </p:txBody>
      </p:sp>
      <p:cxnSp>
        <p:nvCxnSpPr>
          <p:cNvPr id="20" name="Straight Connector 19"/>
          <p:cNvCxnSpPr/>
          <p:nvPr/>
        </p:nvCxnSpPr>
        <p:spPr>
          <a:xfrm>
            <a:off x="1828800" y="4952999"/>
            <a:ext cx="106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971800" y="3413759"/>
            <a:ext cx="106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920539" y="3413759"/>
            <a:ext cx="48440" cy="1557567"/>
          </a:xfrm>
          <a:prstGeom prst="line">
            <a:avLst/>
          </a:prstGeom>
          <a:ln w="38100">
            <a:solidFill>
              <a:srgbClr val="0000CC"/>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032437" y="3443812"/>
            <a:ext cx="521" cy="795298"/>
          </a:xfrm>
          <a:prstGeom prst="line">
            <a:avLst/>
          </a:prstGeom>
          <a:ln w="38100">
            <a:solidFill>
              <a:srgbClr val="CC00FF"/>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032437" y="4239110"/>
            <a:ext cx="28221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2686380" y="3204369"/>
            <a:ext cx="514020" cy="541264"/>
          </a:xfrm>
          <a:prstGeom prst="ellipse">
            <a:avLst/>
          </a:prstGeom>
          <a:noFill/>
          <a:ln>
            <a:solidFill>
              <a:srgbClr val="0000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flipV="1">
            <a:off x="3136548" y="2654152"/>
            <a:ext cx="310358" cy="460461"/>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766468" y="2224663"/>
            <a:ext cx="1500732" cy="400110"/>
          </a:xfrm>
          <a:prstGeom prst="rect">
            <a:avLst/>
          </a:prstGeom>
          <a:noFill/>
        </p:spPr>
        <p:txBody>
          <a:bodyPr wrap="none" rtlCol="0">
            <a:spAutoFit/>
          </a:bodyPr>
          <a:lstStyle/>
          <a:p>
            <a:r>
              <a:rPr lang="en-US" sz="2000" dirty="0">
                <a:solidFill>
                  <a:srgbClr val="0000CC"/>
                </a:solidFill>
                <a:latin typeface="Times New Roman" panose="02020603050405020304" pitchFamily="18" charset="0"/>
                <a:cs typeface="Times New Roman" panose="02020603050405020304" pitchFamily="18" charset="0"/>
              </a:rPr>
              <a:t>deposit $100</a:t>
            </a:r>
          </a:p>
        </p:txBody>
      </p:sp>
      <p:sp>
        <p:nvSpPr>
          <p:cNvPr id="41" name="Oval 40"/>
          <p:cNvSpPr/>
          <p:nvPr/>
        </p:nvSpPr>
        <p:spPr>
          <a:xfrm>
            <a:off x="3741082" y="3171642"/>
            <a:ext cx="514020" cy="541264"/>
          </a:xfrm>
          <a:prstGeom prst="ellipse">
            <a:avLst/>
          </a:prstGeom>
          <a:noFill/>
          <a:ln>
            <a:solidFill>
              <a:srgbClr val="CC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CC"/>
              </a:solidFill>
            </a:endParaRPr>
          </a:p>
        </p:txBody>
      </p:sp>
      <p:cxnSp>
        <p:nvCxnSpPr>
          <p:cNvPr id="42" name="Straight Connector 41"/>
          <p:cNvCxnSpPr/>
          <p:nvPr/>
        </p:nvCxnSpPr>
        <p:spPr>
          <a:xfrm flipV="1">
            <a:off x="4292137" y="2687042"/>
            <a:ext cx="335990" cy="415499"/>
          </a:xfrm>
          <a:prstGeom prst="line">
            <a:avLst/>
          </a:prstGeom>
          <a:ln>
            <a:solidFill>
              <a:srgbClr val="CC00FF"/>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394134" y="2238652"/>
            <a:ext cx="1601721" cy="400110"/>
          </a:xfrm>
          <a:prstGeom prst="rect">
            <a:avLst/>
          </a:prstGeom>
          <a:noFill/>
        </p:spPr>
        <p:txBody>
          <a:bodyPr wrap="none" rtlCol="0">
            <a:spAutoFit/>
          </a:bodyPr>
          <a:lstStyle/>
          <a:p>
            <a:r>
              <a:rPr lang="en-US" sz="2000" dirty="0">
                <a:solidFill>
                  <a:srgbClr val="FF33CC"/>
                </a:solidFill>
                <a:latin typeface="Times New Roman" panose="02020603050405020304" pitchFamily="18" charset="0"/>
                <a:cs typeface="Times New Roman" panose="02020603050405020304" pitchFamily="18" charset="0"/>
              </a:rPr>
              <a:t>withdraw $50</a:t>
            </a:r>
          </a:p>
        </p:txBody>
      </p:sp>
    </p:spTree>
    <p:extLst>
      <p:ext uri="{BB962C8B-B14F-4D97-AF65-F5344CB8AC3E}">
        <p14:creationId xmlns:p14="http://schemas.microsoft.com/office/powerpoint/2010/main" val="90506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down)">
                                      <p:cBhvr>
                                        <p:cTn id="11" dur="500"/>
                                        <p:tgtEl>
                                          <p:spTgt spid="3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500"/>
                                        <p:tgtEl>
                                          <p:spTgt spid="41"/>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down)">
                                      <p:cBhvr>
                                        <p:cTn id="24" dur="500"/>
                                        <p:tgtEl>
                                          <p:spTgt spid="42"/>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down)">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7" grpId="0"/>
      <p:bldP spid="41" grpId="0" animBg="1"/>
      <p:bldP spid="4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Keyword Search Query</a:t>
            </a:r>
            <a:br>
              <a:rPr lang="en-US" altLang="en-US" sz="4400" dirty="0">
                <a:latin typeface="Times New Roman" panose="02020603050405020304" pitchFamily="18" charset="0"/>
                <a:cs typeface="Times New Roman" panose="02020603050405020304" pitchFamily="18" charset="0"/>
              </a:rPr>
            </a:br>
            <a:endParaRPr lang="en-US" altLang="en-US" dirty="0">
              <a:latin typeface="Times New Roman" panose="02020603050405020304" pitchFamily="18" charset="0"/>
              <a:cs typeface="Times New Roman" panose="02020603050405020304" pitchFamily="18" charset="0"/>
            </a:endParaRPr>
          </a:p>
        </p:txBody>
      </p:sp>
      <p:sp>
        <p:nvSpPr>
          <p:cNvPr id="12291" name="Content Placeholder 2"/>
          <p:cNvSpPr>
            <a:spLocks noGrp="1"/>
          </p:cNvSpPr>
          <p:nvPr>
            <p:ph idx="1"/>
          </p:nvPr>
        </p:nvSpPr>
        <p:spPr/>
        <p:txBody>
          <a:bodyPr>
            <a:normAutofit/>
          </a:bodyPr>
          <a:lstStyle/>
          <a:p>
            <a:pPr algn="just">
              <a:defRPr/>
            </a:pPr>
            <a:r>
              <a:rPr lang="en-US" altLang="en-US" sz="3200" dirty="0">
                <a:latin typeface="Times New Roman" panose="02020603050405020304" pitchFamily="18" charset="0"/>
                <a:cs typeface="Times New Roman" panose="02020603050405020304" pitchFamily="18" charset="0"/>
              </a:rPr>
              <a:t>Given a set of query keywords, find relevant documents or other data (e.g., relational tables, graphs, etc.) that contain these query keywords</a:t>
            </a:r>
          </a:p>
          <a:p>
            <a:pPr algn="just">
              <a:defRPr/>
            </a:pPr>
            <a:r>
              <a:rPr lang="en-US" altLang="en-US" sz="3200" dirty="0">
                <a:latin typeface="Times New Roman" panose="02020603050405020304" pitchFamily="18" charset="0"/>
                <a:cs typeface="Times New Roman" panose="02020603050405020304" pitchFamily="18" charset="0"/>
              </a:rPr>
              <a:t>Advantages of the keyword search query</a:t>
            </a:r>
          </a:p>
          <a:p>
            <a:pPr lvl="1" algn="just">
              <a:defRPr/>
            </a:pPr>
            <a:r>
              <a:rPr lang="en-US" altLang="en-US" sz="2800" dirty="0">
                <a:latin typeface="Times New Roman" panose="02020603050405020304" pitchFamily="18" charset="0"/>
                <a:cs typeface="Times New Roman" panose="02020603050405020304" pitchFamily="18" charset="0"/>
              </a:rPr>
              <a:t>Ease to use: only need to specify a few query keywords</a:t>
            </a:r>
          </a:p>
          <a:p>
            <a:pPr lvl="1" algn="just">
              <a:defRPr/>
            </a:pPr>
            <a:r>
              <a:rPr lang="en-US" altLang="en-US" sz="2800" dirty="0">
                <a:latin typeface="Times New Roman" panose="02020603050405020304" pitchFamily="18" charset="0"/>
                <a:cs typeface="Times New Roman" panose="02020603050405020304" pitchFamily="18" charset="0"/>
              </a:rPr>
              <a:t>No need to know the detailed schema of the data</a:t>
            </a:r>
          </a:p>
          <a:p>
            <a:pPr lvl="2" algn="just">
              <a:defRPr/>
            </a:pPr>
            <a:r>
              <a:rPr lang="en-US" altLang="en-US" sz="2400" dirty="0">
                <a:latin typeface="Times New Roman" panose="02020603050405020304" pitchFamily="18" charset="0"/>
                <a:cs typeface="Times New Roman" panose="02020603050405020304" pitchFamily="18" charset="0"/>
              </a:rPr>
              <a:t>Good for non-experts without any domain knowledge</a:t>
            </a: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100</a:t>
            </a:fld>
            <a:endParaRPr lang="en-US" altLang="zh-CN" dirty="0">
              <a:solidFill>
                <a:srgbClr val="000000"/>
              </a:solidFill>
            </a:endParaRPr>
          </a:p>
        </p:txBody>
      </p:sp>
    </p:spTree>
    <p:extLst>
      <p:ext uri="{BB962C8B-B14F-4D97-AF65-F5344CB8AC3E}">
        <p14:creationId xmlns:p14="http://schemas.microsoft.com/office/powerpoint/2010/main" val="9538807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101</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Example of Keyword Search in Graphs</a:t>
            </a:r>
          </a:p>
        </p:txBody>
      </p:sp>
      <p:sp>
        <p:nvSpPr>
          <p:cNvPr id="4100" name="Rectangle 3"/>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Query keywords: {John, Mary}</a:t>
            </a:r>
          </a:p>
          <a:p>
            <a:pPr algn="just" eaLnBrk="1" hangingPunct="1"/>
            <a:r>
              <a:rPr lang="en-US" altLang="zh-CN" sz="3200" dirty="0">
                <a:latin typeface="Times New Roman" pitchFamily="18" charset="0"/>
              </a:rPr>
              <a:t>Find the relationship between John and Mary</a:t>
            </a:r>
          </a:p>
        </p:txBody>
      </p:sp>
      <p:sp>
        <p:nvSpPr>
          <p:cNvPr id="5" name="Rectangle 4">
            <a:extLst>
              <a:ext uri="{FF2B5EF4-FFF2-40B4-BE49-F238E27FC236}">
                <a16:creationId xmlns:a16="http://schemas.microsoft.com/office/drawing/2014/main" id="{D8FE86AD-795F-41C6-A3F5-8101AE932BA5}"/>
              </a:ext>
            </a:extLst>
          </p:cNvPr>
          <p:cNvSpPr/>
          <p:nvPr/>
        </p:nvSpPr>
        <p:spPr>
          <a:xfrm>
            <a:off x="60826" y="5892225"/>
            <a:ext cx="8930773" cy="584775"/>
          </a:xfrm>
          <a:prstGeom prst="rect">
            <a:avLst/>
          </a:prstGeom>
          <a:ln>
            <a:solidFill>
              <a:schemeClr val="tx1"/>
            </a:solidFill>
          </a:ln>
        </p:spPr>
        <p:txBody>
          <a:bodyPr wrap="square">
            <a:spAutoFit/>
          </a:bodyPr>
          <a:lstStyle/>
          <a:p>
            <a:pPr algn="just"/>
            <a:r>
              <a:rPr lang="en-US" sz="1600" dirty="0">
                <a:solidFill>
                  <a:srgbClr val="000000"/>
                </a:solidFill>
                <a:latin typeface="Times New Roman" panose="02020603050405020304" pitchFamily="18" charset="0"/>
                <a:cs typeface="Times New Roman" panose="02020603050405020304" pitchFamily="18" charset="0"/>
              </a:rPr>
              <a:t>A. </a:t>
            </a:r>
            <a:r>
              <a:rPr lang="en-US" sz="1600" dirty="0" err="1">
                <a:solidFill>
                  <a:srgbClr val="000000"/>
                </a:solidFill>
                <a:latin typeface="Times New Roman" panose="02020603050405020304" pitchFamily="18" charset="0"/>
                <a:cs typeface="Times New Roman" panose="02020603050405020304" pitchFamily="18" charset="0"/>
              </a:rPr>
              <a:t>Hulgeri</a:t>
            </a:r>
            <a:r>
              <a:rPr lang="en-US" sz="1600" dirty="0">
                <a:solidFill>
                  <a:srgbClr val="000000"/>
                </a:solidFill>
                <a:latin typeface="Times New Roman" panose="02020603050405020304" pitchFamily="18" charset="0"/>
                <a:cs typeface="Times New Roman" panose="02020603050405020304" pitchFamily="18" charset="0"/>
              </a:rPr>
              <a:t> and C. </a:t>
            </a:r>
            <a:r>
              <a:rPr lang="en-US" sz="1600" dirty="0" err="1">
                <a:solidFill>
                  <a:srgbClr val="000000"/>
                </a:solidFill>
                <a:latin typeface="Times New Roman" panose="02020603050405020304" pitchFamily="18" charset="0"/>
                <a:cs typeface="Times New Roman" panose="02020603050405020304" pitchFamily="18" charset="0"/>
              </a:rPr>
              <a:t>Nakhe</a:t>
            </a:r>
            <a:r>
              <a:rPr lang="en-US" sz="1600" dirty="0">
                <a:solidFill>
                  <a:srgbClr val="000000"/>
                </a:solidFill>
                <a:latin typeface="Times New Roman" panose="02020603050405020304" pitchFamily="18" charset="0"/>
                <a:cs typeface="Times New Roman" panose="02020603050405020304" pitchFamily="18" charset="0"/>
              </a:rPr>
              <a:t>. Keyword Searching and Browsing in Databases using BANKS. In </a:t>
            </a:r>
            <a:r>
              <a:rPr lang="en-US" sz="1600" i="1" dirty="0">
                <a:solidFill>
                  <a:srgbClr val="000000"/>
                </a:solidFill>
                <a:latin typeface="Times New Roman" panose="02020603050405020304" pitchFamily="18" charset="0"/>
                <a:cs typeface="Times New Roman" panose="02020603050405020304" pitchFamily="18" charset="0"/>
              </a:rPr>
              <a:t>ICDE</a:t>
            </a:r>
            <a:r>
              <a:rPr lang="en-US" sz="1600" dirty="0">
                <a:solidFill>
                  <a:srgbClr val="000000"/>
                </a:solidFill>
                <a:latin typeface="Times New Roman" panose="02020603050405020304" pitchFamily="18" charset="0"/>
                <a:cs typeface="Times New Roman" panose="02020603050405020304" pitchFamily="18" charset="0"/>
              </a:rPr>
              <a:t>, 2002. </a:t>
            </a:r>
          </a:p>
          <a:p>
            <a:pPr algn="just"/>
            <a:r>
              <a:rPr lang="en-US" sz="1600" dirty="0">
                <a:solidFill>
                  <a:srgbClr val="000000"/>
                </a:solidFill>
                <a:latin typeface="Times New Roman" panose="02020603050405020304" pitchFamily="18" charset="0"/>
                <a:cs typeface="Times New Roman" panose="02020603050405020304" pitchFamily="18" charset="0"/>
              </a:rPr>
              <a:t>H. He, H. Wang, J. Yang, and P. S. Yu. BLINKS: ranked keyword searches on graphs. In </a:t>
            </a:r>
            <a:r>
              <a:rPr lang="en-US" sz="1600" i="1" dirty="0">
                <a:solidFill>
                  <a:srgbClr val="000000"/>
                </a:solidFill>
                <a:latin typeface="Times New Roman" panose="02020603050405020304" pitchFamily="18" charset="0"/>
                <a:cs typeface="Times New Roman" panose="02020603050405020304" pitchFamily="18" charset="0"/>
              </a:rPr>
              <a:t>SIGMOD</a:t>
            </a:r>
            <a:r>
              <a:rPr lang="en-US" sz="1600" dirty="0">
                <a:solidFill>
                  <a:srgbClr val="000000"/>
                </a:solidFill>
                <a:latin typeface="Times New Roman" panose="02020603050405020304" pitchFamily="18" charset="0"/>
                <a:cs typeface="Times New Roman" panose="02020603050405020304" pitchFamily="18" charset="0"/>
              </a:rPr>
              <a:t>, 2007. </a:t>
            </a:r>
            <a:endParaRPr lang="en-US" sz="1600" dirty="0">
              <a:latin typeface="Times New Roman" panose="02020603050405020304" pitchFamily="18" charset="0"/>
              <a:cs typeface="Times New Roman" panose="02020603050405020304" pitchFamily="18" charset="0"/>
            </a:endParaRPr>
          </a:p>
        </p:txBody>
      </p:sp>
      <p:sp>
        <p:nvSpPr>
          <p:cNvPr id="7" name="Text Box 5">
            <a:extLst>
              <a:ext uri="{FF2B5EF4-FFF2-40B4-BE49-F238E27FC236}">
                <a16:creationId xmlns:a16="http://schemas.microsoft.com/office/drawing/2014/main" id="{518C5BD8-314F-4B3D-B75B-A4ACB32B605F}"/>
              </a:ext>
            </a:extLst>
          </p:cNvPr>
          <p:cNvSpPr txBox="1">
            <a:spLocks noChangeArrowheads="1"/>
          </p:cNvSpPr>
          <p:nvPr/>
        </p:nvSpPr>
        <p:spPr bwMode="auto">
          <a:xfrm>
            <a:off x="4154716" y="2941578"/>
            <a:ext cx="3028950" cy="400110"/>
          </a:xfrm>
          <a:prstGeom prst="rect">
            <a:avLst/>
          </a:prstGeom>
          <a:solidFill>
            <a:srgbClr val="99FF99"/>
          </a:solidFill>
          <a:ln w="9525">
            <a:solidFill>
              <a:schemeClr val="tx1"/>
            </a:solidFill>
            <a:miter lim="800000"/>
            <a:headEnd/>
            <a:tailEnd/>
          </a:ln>
          <a:effectLst/>
        </p:spPr>
        <p:txBody>
          <a:bodyPr>
            <a:spAutoFit/>
          </a:bodyPr>
          <a:lstStyle/>
          <a:p>
            <a:pPr algn="ctr">
              <a:spcBef>
                <a:spcPct val="50000"/>
              </a:spcBef>
            </a:pPr>
            <a:r>
              <a:rPr lang="en-US" altLang="en-US" sz="2000" dirty="0">
                <a:solidFill>
                  <a:srgbClr val="000000"/>
                </a:solidFill>
                <a:latin typeface="Times New Roman" panose="02020603050405020304" pitchFamily="18" charset="0"/>
                <a:cs typeface="Times New Roman" panose="02020603050405020304" pitchFamily="18" charset="0"/>
              </a:rPr>
              <a:t>Keyword Search</a:t>
            </a:r>
          </a:p>
        </p:txBody>
      </p:sp>
      <p:sp>
        <p:nvSpPr>
          <p:cNvPr id="8" name="Text Box 6">
            <a:extLst>
              <a:ext uri="{FF2B5EF4-FFF2-40B4-BE49-F238E27FC236}">
                <a16:creationId xmlns:a16="http://schemas.microsoft.com/office/drawing/2014/main" id="{DA4A993C-95D3-49E0-884C-548E62F0919E}"/>
              </a:ext>
            </a:extLst>
          </p:cNvPr>
          <p:cNvSpPr txBox="1">
            <a:spLocks noChangeArrowheads="1"/>
          </p:cNvSpPr>
          <p:nvPr/>
        </p:nvSpPr>
        <p:spPr bwMode="auto">
          <a:xfrm>
            <a:off x="3801881" y="5212624"/>
            <a:ext cx="1708150" cy="400110"/>
          </a:xfrm>
          <a:prstGeom prst="rect">
            <a:avLst/>
          </a:prstGeom>
          <a:solidFill>
            <a:srgbClr val="FFC5C5"/>
          </a:solidFill>
          <a:ln w="9525">
            <a:solidFill>
              <a:schemeClr val="tx1"/>
            </a:solidFill>
            <a:miter lim="800000"/>
            <a:headEnd/>
            <a:tailEnd/>
          </a:ln>
          <a:effectLst/>
        </p:spPr>
        <p:txBody>
          <a:bodyPr>
            <a:spAutoFit/>
          </a:bodyPr>
          <a:lstStyle/>
          <a:p>
            <a:pPr algn="ctr">
              <a:spcBef>
                <a:spcPct val="50000"/>
              </a:spcBef>
            </a:pPr>
            <a:r>
              <a:rPr lang="en-US" sz="2000" dirty="0">
                <a:solidFill>
                  <a:srgbClr val="0000CC"/>
                </a:solidFill>
                <a:latin typeface="Times New Roman" panose="02020603050405020304" pitchFamily="18" charset="0"/>
                <a:ea typeface="SimSun" panose="02010600030101010101" pitchFamily="2" charset="-122"/>
                <a:cs typeface="Times New Roman" panose="02020603050405020304" pitchFamily="18" charset="0"/>
              </a:rPr>
              <a:t>John</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a:latin typeface="Times New Roman" panose="02020603050405020304" pitchFamily="18" charset="0"/>
                <a:ea typeface="SimSun" panose="02010600030101010101" pitchFamily="2" charset="-122"/>
                <a:cs typeface="Times New Roman" panose="02020603050405020304" pitchFamily="18" charset="0"/>
              </a:rPr>
              <a:t>Smith</a:t>
            </a:r>
            <a:endParaRPr lang="en-US" altLang="en-US" sz="2000" dirty="0">
              <a:latin typeface="Times New Roman" panose="02020603050405020304" pitchFamily="18" charset="0"/>
              <a:cs typeface="Times New Roman" panose="02020603050405020304" pitchFamily="18" charset="0"/>
            </a:endParaRPr>
          </a:p>
        </p:txBody>
      </p:sp>
      <p:sp>
        <p:nvSpPr>
          <p:cNvPr id="9" name="Text Box 7">
            <a:extLst>
              <a:ext uri="{FF2B5EF4-FFF2-40B4-BE49-F238E27FC236}">
                <a16:creationId xmlns:a16="http://schemas.microsoft.com/office/drawing/2014/main" id="{B79C89BE-FD99-400D-A4D8-FE50784D3B86}"/>
              </a:ext>
            </a:extLst>
          </p:cNvPr>
          <p:cNvSpPr txBox="1">
            <a:spLocks noChangeArrowheads="1"/>
          </p:cNvSpPr>
          <p:nvPr/>
        </p:nvSpPr>
        <p:spPr bwMode="auto">
          <a:xfrm>
            <a:off x="6218056" y="5201512"/>
            <a:ext cx="1554162" cy="400110"/>
          </a:xfrm>
          <a:prstGeom prst="rect">
            <a:avLst/>
          </a:prstGeom>
          <a:solidFill>
            <a:srgbClr val="FFC5C5"/>
          </a:solidFill>
          <a:ln w="9525">
            <a:solidFill>
              <a:schemeClr val="tx1"/>
            </a:solidFill>
            <a:miter lim="800000"/>
            <a:headEnd/>
            <a:tailEnd/>
          </a:ln>
          <a:effectLst/>
        </p:spPr>
        <p:txBody>
          <a:bodyPr>
            <a:spAutoFit/>
          </a:bodyPr>
          <a:lstStyle/>
          <a:p>
            <a:pPr algn="ctr">
              <a:spcBef>
                <a:spcPct val="50000"/>
              </a:spcBef>
            </a:pPr>
            <a:r>
              <a:rPr lang="en-US" altLang="en-US" sz="2000" dirty="0">
                <a:solidFill>
                  <a:srgbClr val="0000CC"/>
                </a:solidFill>
                <a:latin typeface="Times New Roman" panose="02020603050405020304" pitchFamily="18" charset="0"/>
                <a:cs typeface="Times New Roman" panose="02020603050405020304" pitchFamily="18" charset="0"/>
              </a:rPr>
              <a:t>Mary</a:t>
            </a:r>
            <a:r>
              <a:rPr lang="en-US" altLang="en-US" sz="2000" dirty="0">
                <a:solidFill>
                  <a:srgbClr val="000000"/>
                </a:solidFill>
                <a:latin typeface="Times New Roman" panose="02020603050405020304" pitchFamily="18" charset="0"/>
                <a:cs typeface="Times New Roman" panose="02020603050405020304" pitchFamily="18" charset="0"/>
              </a:rPr>
              <a:t> Green</a:t>
            </a:r>
          </a:p>
        </p:txBody>
      </p:sp>
      <p:sp>
        <p:nvSpPr>
          <p:cNvPr id="10" name="Text Box 8">
            <a:extLst>
              <a:ext uri="{FF2B5EF4-FFF2-40B4-BE49-F238E27FC236}">
                <a16:creationId xmlns:a16="http://schemas.microsoft.com/office/drawing/2014/main" id="{39A9270D-833E-4F58-A70F-1F501F2B37FB}"/>
              </a:ext>
            </a:extLst>
          </p:cNvPr>
          <p:cNvSpPr txBox="1">
            <a:spLocks noChangeArrowheads="1"/>
          </p:cNvSpPr>
          <p:nvPr/>
        </p:nvSpPr>
        <p:spPr bwMode="auto">
          <a:xfrm>
            <a:off x="4175627" y="4026767"/>
            <a:ext cx="931863" cy="400110"/>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endParaRPr lang="en-US" altLang="en-US" sz="2000">
              <a:solidFill>
                <a:srgbClr val="000000"/>
              </a:solidFill>
              <a:latin typeface="Times New Roman" panose="02020603050405020304" pitchFamily="18" charset="0"/>
              <a:cs typeface="Times New Roman" panose="02020603050405020304" pitchFamily="18" charset="0"/>
            </a:endParaRPr>
          </a:p>
        </p:txBody>
      </p:sp>
      <p:sp>
        <p:nvSpPr>
          <p:cNvPr id="11" name="Text Box 9">
            <a:extLst>
              <a:ext uri="{FF2B5EF4-FFF2-40B4-BE49-F238E27FC236}">
                <a16:creationId xmlns:a16="http://schemas.microsoft.com/office/drawing/2014/main" id="{065FA66F-9DE2-4EFA-BC9E-443275E273DF}"/>
              </a:ext>
            </a:extLst>
          </p:cNvPr>
          <p:cNvSpPr txBox="1">
            <a:spLocks noChangeArrowheads="1"/>
          </p:cNvSpPr>
          <p:nvPr/>
        </p:nvSpPr>
        <p:spPr bwMode="auto">
          <a:xfrm>
            <a:off x="6529206" y="4058512"/>
            <a:ext cx="931862" cy="400110"/>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endParaRPr lang="en-US" altLang="en-US" sz="2000">
              <a:solidFill>
                <a:srgbClr val="000000"/>
              </a:solidFill>
              <a:latin typeface="Times New Roman" panose="02020603050405020304" pitchFamily="18" charset="0"/>
              <a:cs typeface="Times New Roman" panose="02020603050405020304" pitchFamily="18" charset="0"/>
            </a:endParaRPr>
          </a:p>
        </p:txBody>
      </p:sp>
      <p:cxnSp>
        <p:nvCxnSpPr>
          <p:cNvPr id="12" name="AutoShape 10">
            <a:extLst>
              <a:ext uri="{FF2B5EF4-FFF2-40B4-BE49-F238E27FC236}">
                <a16:creationId xmlns:a16="http://schemas.microsoft.com/office/drawing/2014/main" id="{18922303-FB35-4B32-BF26-A197E65F8C3C}"/>
              </a:ext>
            </a:extLst>
          </p:cNvPr>
          <p:cNvCxnSpPr>
            <a:cxnSpLocks noChangeShapeType="1"/>
            <a:stCxn id="11" idx="2"/>
            <a:endCxn id="9" idx="0"/>
          </p:cNvCxnSpPr>
          <p:nvPr/>
        </p:nvCxnSpPr>
        <p:spPr bwMode="auto">
          <a:xfrm>
            <a:off x="6995137" y="4458622"/>
            <a:ext cx="0" cy="742890"/>
          </a:xfrm>
          <a:prstGeom prst="straightConnector1">
            <a:avLst/>
          </a:prstGeom>
          <a:noFill/>
          <a:ln w="19050">
            <a:solidFill>
              <a:srgbClr val="0000CC"/>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AutoShape 11">
            <a:extLst>
              <a:ext uri="{FF2B5EF4-FFF2-40B4-BE49-F238E27FC236}">
                <a16:creationId xmlns:a16="http://schemas.microsoft.com/office/drawing/2014/main" id="{561BF712-69DC-4276-9169-B4DE36A8CFB9}"/>
              </a:ext>
            </a:extLst>
          </p:cNvPr>
          <p:cNvCxnSpPr>
            <a:cxnSpLocks noChangeShapeType="1"/>
            <a:stCxn id="7" idx="2"/>
          </p:cNvCxnSpPr>
          <p:nvPr/>
        </p:nvCxnSpPr>
        <p:spPr bwMode="auto">
          <a:xfrm>
            <a:off x="5669191" y="3341688"/>
            <a:ext cx="1289844" cy="696912"/>
          </a:xfrm>
          <a:prstGeom prst="straightConnector1">
            <a:avLst/>
          </a:prstGeom>
          <a:noFill/>
          <a:ln w="19050">
            <a:solidFill>
              <a:srgbClr val="0000CC"/>
            </a:solidFill>
            <a:miter lim="800000"/>
            <a:headEnd type="non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AutoShape 12">
            <a:extLst>
              <a:ext uri="{FF2B5EF4-FFF2-40B4-BE49-F238E27FC236}">
                <a16:creationId xmlns:a16="http://schemas.microsoft.com/office/drawing/2014/main" id="{784C1939-ADC7-47CD-8DD7-7E40F5D05AE6}"/>
              </a:ext>
            </a:extLst>
          </p:cNvPr>
          <p:cNvCxnSpPr>
            <a:cxnSpLocks noChangeShapeType="1"/>
            <a:stCxn id="7" idx="2"/>
          </p:cNvCxnSpPr>
          <p:nvPr/>
        </p:nvCxnSpPr>
        <p:spPr bwMode="auto">
          <a:xfrm flipH="1">
            <a:off x="4910534" y="3341688"/>
            <a:ext cx="758657" cy="696912"/>
          </a:xfrm>
          <a:prstGeom prst="straightConnector1">
            <a:avLst/>
          </a:prstGeom>
          <a:noFill/>
          <a:ln w="19050">
            <a:solidFill>
              <a:srgbClr val="0000CC"/>
            </a:solidFill>
            <a:miter lim="800000"/>
            <a:headEnd type="non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 Box 14">
            <a:extLst>
              <a:ext uri="{FF2B5EF4-FFF2-40B4-BE49-F238E27FC236}">
                <a16:creationId xmlns:a16="http://schemas.microsoft.com/office/drawing/2014/main" id="{533C0536-0F73-4FCE-BF95-AE1472D70B5F}"/>
              </a:ext>
            </a:extLst>
          </p:cNvPr>
          <p:cNvSpPr txBox="1">
            <a:spLocks noChangeArrowheads="1"/>
          </p:cNvSpPr>
          <p:nvPr/>
        </p:nvSpPr>
        <p:spPr bwMode="auto">
          <a:xfrm>
            <a:off x="2554427" y="3920757"/>
            <a:ext cx="9877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rgbClr val="FF0000"/>
                </a:solidFill>
                <a:latin typeface="Times New Roman" panose="02020603050405020304" pitchFamily="18" charset="0"/>
                <a:cs typeface="Times New Roman" panose="02020603050405020304" pitchFamily="18" charset="0"/>
              </a:rPr>
              <a:t>papers</a:t>
            </a:r>
          </a:p>
        </p:txBody>
      </p:sp>
      <p:sp>
        <p:nvSpPr>
          <p:cNvPr id="16" name="Text Box 15">
            <a:extLst>
              <a:ext uri="{FF2B5EF4-FFF2-40B4-BE49-F238E27FC236}">
                <a16:creationId xmlns:a16="http://schemas.microsoft.com/office/drawing/2014/main" id="{BDB84BFE-E122-4015-9961-008BF30BED8B}"/>
              </a:ext>
            </a:extLst>
          </p:cNvPr>
          <p:cNvSpPr txBox="1">
            <a:spLocks noChangeArrowheads="1"/>
          </p:cNvSpPr>
          <p:nvPr/>
        </p:nvSpPr>
        <p:spPr bwMode="auto">
          <a:xfrm>
            <a:off x="2527665" y="5109794"/>
            <a:ext cx="10903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rgbClr val="FF0000"/>
                </a:solidFill>
                <a:latin typeface="Times New Roman" panose="02020603050405020304" pitchFamily="18" charset="0"/>
                <a:cs typeface="Times New Roman" panose="02020603050405020304" pitchFamily="18" charset="0"/>
              </a:rPr>
              <a:t>authors</a:t>
            </a:r>
          </a:p>
        </p:txBody>
      </p:sp>
      <p:sp>
        <p:nvSpPr>
          <p:cNvPr id="17" name="Text Box 17">
            <a:extLst>
              <a:ext uri="{FF2B5EF4-FFF2-40B4-BE49-F238E27FC236}">
                <a16:creationId xmlns:a16="http://schemas.microsoft.com/office/drawing/2014/main" id="{2BAE1B35-1FA8-4EE6-8D71-68FBEA444FCB}"/>
              </a:ext>
            </a:extLst>
          </p:cNvPr>
          <p:cNvSpPr txBox="1">
            <a:spLocks noChangeArrowheads="1"/>
          </p:cNvSpPr>
          <p:nvPr/>
        </p:nvSpPr>
        <p:spPr bwMode="auto">
          <a:xfrm>
            <a:off x="2514597" y="2831577"/>
            <a:ext cx="9188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rgbClr val="FF0000"/>
                </a:solidFill>
                <a:latin typeface="Times New Roman" panose="02020603050405020304" pitchFamily="18" charset="0"/>
                <a:cs typeface="Times New Roman" panose="02020603050405020304" pitchFamily="18" charset="0"/>
              </a:rPr>
              <a:t>topics</a:t>
            </a:r>
          </a:p>
        </p:txBody>
      </p:sp>
      <p:cxnSp>
        <p:nvCxnSpPr>
          <p:cNvPr id="18" name="AutoShape 18">
            <a:extLst>
              <a:ext uri="{FF2B5EF4-FFF2-40B4-BE49-F238E27FC236}">
                <a16:creationId xmlns:a16="http://schemas.microsoft.com/office/drawing/2014/main" id="{DA45D1C2-C8BC-4D8E-96A9-5E437D99B6FD}"/>
              </a:ext>
            </a:extLst>
          </p:cNvPr>
          <p:cNvCxnSpPr>
            <a:cxnSpLocks noChangeShapeType="1"/>
            <a:stCxn id="10" idx="2"/>
            <a:endCxn id="8" idx="0"/>
          </p:cNvCxnSpPr>
          <p:nvPr/>
        </p:nvCxnSpPr>
        <p:spPr bwMode="auto">
          <a:xfrm>
            <a:off x="4641559" y="4426877"/>
            <a:ext cx="14397" cy="785747"/>
          </a:xfrm>
          <a:prstGeom prst="straightConnector1">
            <a:avLst/>
          </a:prstGeom>
          <a:noFill/>
          <a:ln w="19050">
            <a:solidFill>
              <a:srgbClr val="0000CC"/>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 Box 19">
            <a:extLst>
              <a:ext uri="{FF2B5EF4-FFF2-40B4-BE49-F238E27FC236}">
                <a16:creationId xmlns:a16="http://schemas.microsoft.com/office/drawing/2014/main" id="{D4DF30B1-C699-4A59-BC40-5272A00B46ED}"/>
              </a:ext>
            </a:extLst>
          </p:cNvPr>
          <p:cNvSpPr txBox="1">
            <a:spLocks noChangeArrowheads="1"/>
          </p:cNvSpPr>
          <p:nvPr/>
        </p:nvSpPr>
        <p:spPr bwMode="auto">
          <a:xfrm>
            <a:off x="27485" y="3862695"/>
            <a:ext cx="2591113"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400" b="1" dirty="0">
                <a:latin typeface="Times New Roman" panose="02020603050405020304" pitchFamily="18" charset="0"/>
                <a:cs typeface="Times New Roman" panose="02020603050405020304" pitchFamily="18" charset="0"/>
              </a:rPr>
              <a:t>Query Keywords</a:t>
            </a:r>
            <a:r>
              <a:rPr lang="en-US" altLang="en-US" sz="2400" dirty="0">
                <a:latin typeface="Times New Roman" panose="02020603050405020304" pitchFamily="18" charset="0"/>
                <a:cs typeface="Times New Roman" panose="02020603050405020304" pitchFamily="18" charset="0"/>
              </a:rPr>
              <a:t>: </a:t>
            </a:r>
            <a:r>
              <a:rPr lang="en-US" altLang="en-US" sz="2400" dirty="0">
                <a:solidFill>
                  <a:srgbClr val="0000CC"/>
                </a:solidFill>
                <a:latin typeface="Times New Roman" panose="02020603050405020304" pitchFamily="18" charset="0"/>
                <a:cs typeface="Times New Roman" panose="02020603050405020304" pitchFamily="18" charset="0"/>
              </a:rPr>
              <a:t>John, Mary</a:t>
            </a:r>
          </a:p>
        </p:txBody>
      </p:sp>
      <p:cxnSp>
        <p:nvCxnSpPr>
          <p:cNvPr id="20" name="AutoShape 10">
            <a:extLst>
              <a:ext uri="{FF2B5EF4-FFF2-40B4-BE49-F238E27FC236}">
                <a16:creationId xmlns:a16="http://schemas.microsoft.com/office/drawing/2014/main" id="{CF015021-89DA-41A9-BB0A-3DF347028091}"/>
              </a:ext>
            </a:extLst>
          </p:cNvPr>
          <p:cNvCxnSpPr>
            <a:cxnSpLocks noChangeShapeType="1"/>
          </p:cNvCxnSpPr>
          <p:nvPr/>
        </p:nvCxnSpPr>
        <p:spPr bwMode="auto">
          <a:xfrm flipH="1">
            <a:off x="7149798" y="4444293"/>
            <a:ext cx="933811" cy="768331"/>
          </a:xfrm>
          <a:prstGeom prst="straightConnector1">
            <a:avLst/>
          </a:prstGeom>
          <a:noFill/>
          <a:ln w="19050">
            <a:solidFill>
              <a:schemeClr val="tx1"/>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10">
            <a:extLst>
              <a:ext uri="{FF2B5EF4-FFF2-40B4-BE49-F238E27FC236}">
                <a16:creationId xmlns:a16="http://schemas.microsoft.com/office/drawing/2014/main" id="{A7295016-7D8E-45F4-8151-ECD19915F699}"/>
              </a:ext>
            </a:extLst>
          </p:cNvPr>
          <p:cNvCxnSpPr>
            <a:cxnSpLocks noChangeShapeType="1"/>
          </p:cNvCxnSpPr>
          <p:nvPr/>
        </p:nvCxnSpPr>
        <p:spPr bwMode="auto">
          <a:xfrm flipH="1">
            <a:off x="4946636" y="4431277"/>
            <a:ext cx="786842" cy="770235"/>
          </a:xfrm>
          <a:prstGeom prst="straightConnector1">
            <a:avLst/>
          </a:prstGeom>
          <a:noFill/>
          <a:ln w="19050">
            <a:solidFill>
              <a:schemeClr val="tx1"/>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 Box 8">
            <a:extLst>
              <a:ext uri="{FF2B5EF4-FFF2-40B4-BE49-F238E27FC236}">
                <a16:creationId xmlns:a16="http://schemas.microsoft.com/office/drawing/2014/main" id="{D1602B5F-6491-4DE1-8391-F4966F108331}"/>
              </a:ext>
            </a:extLst>
          </p:cNvPr>
          <p:cNvSpPr txBox="1">
            <a:spLocks noChangeArrowheads="1"/>
          </p:cNvSpPr>
          <p:nvPr/>
        </p:nvSpPr>
        <p:spPr bwMode="auto">
          <a:xfrm>
            <a:off x="5274234" y="4026767"/>
            <a:ext cx="931863" cy="400110"/>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endParaRPr lang="en-US" altLang="en-US" sz="2000">
              <a:solidFill>
                <a:srgbClr val="000000"/>
              </a:solidFill>
              <a:latin typeface="Times New Roman" panose="02020603050405020304" pitchFamily="18" charset="0"/>
              <a:cs typeface="Times New Roman" panose="02020603050405020304" pitchFamily="18" charset="0"/>
            </a:endParaRPr>
          </a:p>
        </p:txBody>
      </p:sp>
      <p:sp>
        <p:nvSpPr>
          <p:cNvPr id="23" name="Text Box 8">
            <a:extLst>
              <a:ext uri="{FF2B5EF4-FFF2-40B4-BE49-F238E27FC236}">
                <a16:creationId xmlns:a16="http://schemas.microsoft.com/office/drawing/2014/main" id="{D3C12CE6-C96D-4F5C-9E7B-EC107D5EE315}"/>
              </a:ext>
            </a:extLst>
          </p:cNvPr>
          <p:cNvSpPr txBox="1">
            <a:spLocks noChangeArrowheads="1"/>
          </p:cNvSpPr>
          <p:nvPr/>
        </p:nvSpPr>
        <p:spPr bwMode="auto">
          <a:xfrm>
            <a:off x="7751748" y="4029847"/>
            <a:ext cx="931863" cy="400110"/>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endParaRPr lang="en-US" altLang="en-US" sz="20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54231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102</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Graph Queries</a:t>
            </a:r>
          </a:p>
        </p:txBody>
      </p:sp>
      <p:sp>
        <p:nvSpPr>
          <p:cNvPr id="4100" name="Rectangle 3"/>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The Shortest Path Search Queries</a:t>
            </a:r>
          </a:p>
          <a:p>
            <a:pPr algn="just" eaLnBrk="1" hangingPunct="1"/>
            <a:r>
              <a:rPr lang="en-US" altLang="zh-CN" sz="3200" dirty="0">
                <a:latin typeface="Times New Roman" pitchFamily="18" charset="0"/>
              </a:rPr>
              <a:t>The Subgraph Matching Queries</a:t>
            </a:r>
          </a:p>
          <a:p>
            <a:pPr algn="just" eaLnBrk="1" hangingPunct="1"/>
            <a:r>
              <a:rPr lang="en-US" altLang="zh-CN" sz="3200" dirty="0">
                <a:latin typeface="Times New Roman" pitchFamily="18" charset="0"/>
              </a:rPr>
              <a:t>The Subgraph Similarity Search Queries</a:t>
            </a:r>
          </a:p>
          <a:p>
            <a:pPr algn="just" eaLnBrk="1" hangingPunct="1"/>
            <a:r>
              <a:rPr lang="en-US" altLang="zh-CN" sz="3200" dirty="0">
                <a:latin typeface="Times New Roman" pitchFamily="18" charset="0"/>
              </a:rPr>
              <a:t>The Community Search Queries</a:t>
            </a:r>
          </a:p>
          <a:p>
            <a:pPr algn="just" eaLnBrk="1" hangingPunct="1"/>
            <a:endParaRPr lang="en-US" altLang="zh-CN" sz="3200" dirty="0">
              <a:latin typeface="Times New Roman" pitchFamily="18" charset="0"/>
            </a:endParaRPr>
          </a:p>
        </p:txBody>
      </p:sp>
    </p:spTree>
    <p:extLst>
      <p:ext uri="{BB962C8B-B14F-4D97-AF65-F5344CB8AC3E}">
        <p14:creationId xmlns:p14="http://schemas.microsoft.com/office/powerpoint/2010/main" val="7357249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103</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The Shortest Path Search Queries</a:t>
            </a:r>
          </a:p>
        </p:txBody>
      </p:sp>
      <p:sp>
        <p:nvSpPr>
          <p:cNvPr id="7" name="TextBox 6">
            <a:extLst>
              <a:ext uri="{FF2B5EF4-FFF2-40B4-BE49-F238E27FC236}">
                <a16:creationId xmlns:a16="http://schemas.microsoft.com/office/drawing/2014/main" id="{79F48842-A2BC-44EF-805C-DC1EA25D3B75}"/>
              </a:ext>
            </a:extLst>
          </p:cNvPr>
          <p:cNvSpPr txBox="1"/>
          <p:nvPr/>
        </p:nvSpPr>
        <p:spPr>
          <a:xfrm>
            <a:off x="381000" y="6187963"/>
            <a:ext cx="8458200" cy="400110"/>
          </a:xfrm>
          <a:prstGeom prst="rect">
            <a:avLst/>
          </a:prstGeom>
          <a:noFill/>
          <a:ln>
            <a:solidFill>
              <a:schemeClr val="tx1"/>
            </a:solidFill>
          </a:ln>
        </p:spPr>
        <p:txBody>
          <a:bodyPr wrap="square">
            <a:spAutoFit/>
          </a:bodyPr>
          <a:lstStyle/>
          <a:p>
            <a:pPr eaLnBrk="1" hangingPunct="1"/>
            <a:r>
              <a:rPr lang="en-US" sz="2000" b="1" dirty="0">
                <a:latin typeface="Times New Roman" panose="02020603050405020304" pitchFamily="18" charset="0"/>
                <a:cs typeface="Times New Roman" panose="02020603050405020304" pitchFamily="18" charset="0"/>
              </a:rPr>
              <a:t>Source: </a:t>
            </a:r>
            <a:r>
              <a:rPr lang="en-US" sz="2000" dirty="0">
                <a:latin typeface="Times New Roman" panose="02020603050405020304" pitchFamily="18" charset="0"/>
                <a:cs typeface="Times New Roman" panose="02020603050405020304" pitchFamily="18" charset="0"/>
                <a:hlinkClick r:id="rId3"/>
              </a:rPr>
              <a:t>https://memgraph.github.io/networkx-guide/algorithms/shortest-path/</a:t>
            </a:r>
            <a:r>
              <a:rPr lang="en-US" sz="2000" dirty="0">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AF1710B2-C0CF-4671-84FB-60CA2D80BAE5}"/>
              </a:ext>
            </a:extLst>
          </p:cNvPr>
          <p:cNvSpPr txBox="1"/>
          <p:nvPr/>
        </p:nvSpPr>
        <p:spPr>
          <a:xfrm>
            <a:off x="73570" y="2590800"/>
            <a:ext cx="1033488" cy="461665"/>
          </a:xfrm>
          <a:prstGeom prst="rect">
            <a:avLst/>
          </a:prstGeom>
          <a:noFill/>
        </p:spPr>
        <p:txBody>
          <a:bodyPr wrap="none" rtlCol="0">
            <a:spAutoFit/>
          </a:bodyPr>
          <a:lstStyle/>
          <a:p>
            <a:r>
              <a:rPr lang="en-US" sz="2400" b="1" dirty="0">
                <a:solidFill>
                  <a:srgbClr val="0000CC"/>
                </a:solidFill>
                <a:latin typeface="Times New Roman" panose="02020603050405020304" pitchFamily="18" charset="0"/>
                <a:cs typeface="Times New Roman" panose="02020603050405020304" pitchFamily="18" charset="0"/>
              </a:rPr>
              <a:t>source</a:t>
            </a:r>
          </a:p>
        </p:txBody>
      </p:sp>
      <p:sp>
        <p:nvSpPr>
          <p:cNvPr id="9" name="TextBox 8">
            <a:extLst>
              <a:ext uri="{FF2B5EF4-FFF2-40B4-BE49-F238E27FC236}">
                <a16:creationId xmlns:a16="http://schemas.microsoft.com/office/drawing/2014/main" id="{2331CADF-1347-4C95-A467-7D68FB5C62D2}"/>
              </a:ext>
            </a:extLst>
          </p:cNvPr>
          <p:cNvSpPr txBox="1"/>
          <p:nvPr/>
        </p:nvSpPr>
        <p:spPr>
          <a:xfrm>
            <a:off x="7391400" y="3685447"/>
            <a:ext cx="1638590" cy="461665"/>
          </a:xfrm>
          <a:prstGeom prst="rect">
            <a:avLst/>
          </a:prstGeom>
          <a:noFill/>
        </p:spPr>
        <p:txBody>
          <a:bodyPr wrap="none" rtlCol="0">
            <a:spAutoFit/>
          </a:bodyPr>
          <a:lstStyle/>
          <a:p>
            <a:r>
              <a:rPr lang="en-US" sz="2400" b="1" dirty="0">
                <a:solidFill>
                  <a:srgbClr val="0000CC"/>
                </a:solidFill>
                <a:latin typeface="Times New Roman" panose="02020603050405020304" pitchFamily="18" charset="0"/>
                <a:cs typeface="Times New Roman" panose="02020603050405020304" pitchFamily="18" charset="0"/>
              </a:rPr>
              <a:t>destination</a:t>
            </a:r>
          </a:p>
        </p:txBody>
      </p:sp>
      <p:sp>
        <p:nvSpPr>
          <p:cNvPr id="11" name="Rectangle 3">
            <a:extLst>
              <a:ext uri="{FF2B5EF4-FFF2-40B4-BE49-F238E27FC236}">
                <a16:creationId xmlns:a16="http://schemas.microsoft.com/office/drawing/2014/main" id="{BE7D576B-85E5-4977-BAF5-08047CE1F0EF}"/>
              </a:ext>
            </a:extLst>
          </p:cNvPr>
          <p:cNvSpPr txBox="1">
            <a:spLocks noChangeArrowheads="1"/>
          </p:cNvSpPr>
          <p:nvPr/>
        </p:nvSpPr>
        <p:spPr bwMode="auto">
          <a:xfrm>
            <a:off x="485684" y="1082086"/>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ea typeface="+mn-ea"/>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ea typeface="+mn-ea"/>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ea typeface="+mn-ea"/>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9pPr>
          </a:lstStyle>
          <a:p>
            <a:pPr algn="just" eaLnBrk="1" hangingPunct="1"/>
            <a:r>
              <a:rPr lang="en-US" altLang="zh-CN" sz="3200" b="1" kern="0" dirty="0">
                <a:latin typeface="Times New Roman" pitchFamily="18" charset="0"/>
              </a:rPr>
              <a:t>The Shortest Path Search Query</a:t>
            </a:r>
          </a:p>
          <a:p>
            <a:pPr lvl="1" algn="just" eaLnBrk="1" hangingPunct="1"/>
            <a:r>
              <a:rPr lang="en-US" altLang="zh-CN" sz="2800" kern="0" dirty="0">
                <a:latin typeface="Times New Roman" pitchFamily="18" charset="0"/>
              </a:rPr>
              <a:t>Return a path with the minimal traveling time or distance</a:t>
            </a:r>
          </a:p>
        </p:txBody>
      </p:sp>
      <p:pic>
        <p:nvPicPr>
          <p:cNvPr id="8194" name="Picture 2" descr="Shortest path example">
            <a:extLst>
              <a:ext uri="{FF2B5EF4-FFF2-40B4-BE49-F238E27FC236}">
                <a16:creationId xmlns:a16="http://schemas.microsoft.com/office/drawing/2014/main" id="{FBEF79CA-F298-4A30-A620-3C66A1DED19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6733" y="2288695"/>
            <a:ext cx="7930533" cy="3782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6344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104</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The Subgraph Matching Queries</a:t>
            </a:r>
            <a:br>
              <a:rPr lang="en-US" altLang="zh-CN" sz="4400" dirty="0">
                <a:latin typeface="Times New Roman" pitchFamily="18" charset="0"/>
              </a:rPr>
            </a:br>
            <a:endParaRPr lang="en-US" altLang="zh-CN" sz="4400" dirty="0">
              <a:latin typeface="Times New Roman" pitchFamily="18" charset="0"/>
            </a:endParaRPr>
          </a:p>
        </p:txBody>
      </p:sp>
      <p:sp>
        <p:nvSpPr>
          <p:cNvPr id="4100" name="Rectangle 3"/>
          <p:cNvSpPr>
            <a:spLocks noGrp="1" noChangeArrowheads="1"/>
          </p:cNvSpPr>
          <p:nvPr>
            <p:ph type="body" idx="1"/>
          </p:nvPr>
        </p:nvSpPr>
        <p:spPr>
          <a:xfrm>
            <a:off x="485684" y="1082086"/>
            <a:ext cx="8229600" cy="4530725"/>
          </a:xfrm>
        </p:spPr>
        <p:txBody>
          <a:bodyPr>
            <a:normAutofit/>
          </a:bodyPr>
          <a:lstStyle/>
          <a:p>
            <a:pPr algn="just" eaLnBrk="1" hangingPunct="1"/>
            <a:r>
              <a:rPr lang="en-US" altLang="zh-CN" sz="3200" b="1" dirty="0">
                <a:latin typeface="Times New Roman" pitchFamily="18" charset="0"/>
              </a:rPr>
              <a:t>The Subgraph Matching Query</a:t>
            </a:r>
          </a:p>
          <a:p>
            <a:pPr lvl="1" algn="just" eaLnBrk="1" hangingPunct="1"/>
            <a:r>
              <a:rPr lang="en-US" altLang="zh-CN" sz="2800" dirty="0">
                <a:latin typeface="Times New Roman" pitchFamily="18" charset="0"/>
              </a:rPr>
              <a:t>Subgraph isomorphism</a:t>
            </a:r>
          </a:p>
        </p:txBody>
      </p:sp>
      <p:grpSp>
        <p:nvGrpSpPr>
          <p:cNvPr id="5" name="Group 4">
            <a:extLst>
              <a:ext uri="{FF2B5EF4-FFF2-40B4-BE49-F238E27FC236}">
                <a16:creationId xmlns:a16="http://schemas.microsoft.com/office/drawing/2014/main" id="{FA9D9B86-2D20-4D04-A72E-ACCAF26D40DC}"/>
              </a:ext>
            </a:extLst>
          </p:cNvPr>
          <p:cNvGrpSpPr/>
          <p:nvPr/>
        </p:nvGrpSpPr>
        <p:grpSpPr>
          <a:xfrm>
            <a:off x="6349118" y="3223200"/>
            <a:ext cx="2490428" cy="3368797"/>
            <a:chOff x="7901740" y="3551059"/>
            <a:chExt cx="2490428" cy="3368797"/>
          </a:xfrm>
        </p:grpSpPr>
        <p:pic>
          <p:nvPicPr>
            <p:cNvPr id="7" name="图片 65">
              <a:extLst>
                <a:ext uri="{FF2B5EF4-FFF2-40B4-BE49-F238E27FC236}">
                  <a16:creationId xmlns:a16="http://schemas.microsoft.com/office/drawing/2014/main" id="{FFC4DB95-D570-4C9F-9907-5A4D6B5E3452}"/>
                </a:ext>
              </a:extLst>
            </p:cNvPr>
            <p:cNvPicPr>
              <a:picLocks noChangeAspect="1"/>
            </p:cNvPicPr>
            <p:nvPr/>
          </p:nvPicPr>
          <p:blipFill>
            <a:blip r:embed="rId3"/>
            <a:stretch>
              <a:fillRect/>
            </a:stretch>
          </p:blipFill>
          <p:spPr>
            <a:xfrm>
              <a:off x="7901740" y="3551059"/>
              <a:ext cx="2490428" cy="2457333"/>
            </a:xfrm>
            <a:prstGeom prst="rect">
              <a:avLst/>
            </a:prstGeom>
          </p:spPr>
        </p:pic>
        <p:sp>
          <p:nvSpPr>
            <p:cNvPr id="8" name="文本框 50">
              <a:extLst>
                <a:ext uri="{FF2B5EF4-FFF2-40B4-BE49-F238E27FC236}">
                  <a16:creationId xmlns:a16="http://schemas.microsoft.com/office/drawing/2014/main" id="{F0526002-5F40-41B5-A8CA-9571500176D6}"/>
                </a:ext>
              </a:extLst>
            </p:cNvPr>
            <p:cNvSpPr txBox="1"/>
            <p:nvPr/>
          </p:nvSpPr>
          <p:spPr>
            <a:xfrm>
              <a:off x="8244024" y="6458191"/>
              <a:ext cx="1927131" cy="461665"/>
            </a:xfrm>
            <a:prstGeom prst="rect">
              <a:avLst/>
            </a:prstGeom>
            <a:noFill/>
          </p:spPr>
          <p:txBody>
            <a:bodyPr wrap="none" rtlCol="0">
              <a:spAutoFit/>
            </a:bodyPr>
            <a:lstStyle/>
            <a:p>
              <a:r>
                <a:rPr lang="en-US" altLang="zh-CN" sz="2400" b="1" dirty="0">
                  <a:solidFill>
                    <a:srgbClr val="FF0000"/>
                  </a:solidFill>
                  <a:latin typeface="Times New Roman" panose="02020603050405020304" pitchFamily="18" charset="0"/>
                  <a:cs typeface="Times New Roman" panose="02020603050405020304" pitchFamily="18" charset="0"/>
                </a:rPr>
                <a:t>target team </a:t>
              </a:r>
              <a:r>
                <a:rPr lang="en-US" altLang="zh-CN" sz="2400" b="1" i="1" dirty="0">
                  <a:solidFill>
                    <a:srgbClr val="FF0000"/>
                  </a:solidFill>
                  <a:latin typeface="Times New Roman" panose="02020603050405020304" pitchFamily="18" charset="0"/>
                  <a:cs typeface="Times New Roman" panose="02020603050405020304" pitchFamily="18" charset="0"/>
                </a:rPr>
                <a:t>q</a:t>
              </a:r>
              <a:endParaRPr lang="zh-CN" altLang="en-US" sz="2400" b="1" i="1" dirty="0">
                <a:solidFill>
                  <a:srgbClr val="FF0000"/>
                </a:solidFill>
                <a:latin typeface="Times New Roman" panose="02020603050405020304" pitchFamily="18" charset="0"/>
                <a:cs typeface="Times New Roman" panose="02020603050405020304" pitchFamily="18" charset="0"/>
              </a:endParaRPr>
            </a:p>
          </p:txBody>
        </p:sp>
      </p:grpSp>
      <p:pic>
        <p:nvPicPr>
          <p:cNvPr id="9" name="图片 6">
            <a:extLst>
              <a:ext uri="{FF2B5EF4-FFF2-40B4-BE49-F238E27FC236}">
                <a16:creationId xmlns:a16="http://schemas.microsoft.com/office/drawing/2014/main" id="{C18C6B11-F713-47C2-8B51-B37A3B3DE4AF}"/>
              </a:ext>
            </a:extLst>
          </p:cNvPr>
          <p:cNvPicPr>
            <a:picLocks noChangeAspect="1"/>
          </p:cNvPicPr>
          <p:nvPr/>
        </p:nvPicPr>
        <p:blipFill>
          <a:blip r:embed="rId4"/>
          <a:stretch>
            <a:fillRect/>
          </a:stretch>
        </p:blipFill>
        <p:spPr>
          <a:xfrm>
            <a:off x="-21771" y="2814717"/>
            <a:ext cx="6042558" cy="3335823"/>
          </a:xfrm>
          <a:prstGeom prst="rect">
            <a:avLst/>
          </a:prstGeom>
        </p:spPr>
      </p:pic>
      <p:sp>
        <p:nvSpPr>
          <p:cNvPr id="11" name="椭圆 37">
            <a:extLst>
              <a:ext uri="{FF2B5EF4-FFF2-40B4-BE49-F238E27FC236}">
                <a16:creationId xmlns:a16="http://schemas.microsoft.com/office/drawing/2014/main" id="{379283FB-214D-4E77-994D-2DEEB991C3D4}"/>
              </a:ext>
            </a:extLst>
          </p:cNvPr>
          <p:cNvSpPr/>
          <p:nvPr/>
        </p:nvSpPr>
        <p:spPr>
          <a:xfrm rot="919175">
            <a:off x="538410" y="2871976"/>
            <a:ext cx="2623452" cy="2063491"/>
          </a:xfrm>
          <a:prstGeom prst="ellipse">
            <a:avLst/>
          </a:prstGeom>
          <a:noFill/>
          <a:ln w="571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6">
            <a:extLst>
              <a:ext uri="{FF2B5EF4-FFF2-40B4-BE49-F238E27FC236}">
                <a16:creationId xmlns:a16="http://schemas.microsoft.com/office/drawing/2014/main" id="{1D732948-2032-4402-B215-3C5BFCE03E76}"/>
              </a:ext>
            </a:extLst>
          </p:cNvPr>
          <p:cNvSpPr/>
          <p:nvPr/>
        </p:nvSpPr>
        <p:spPr>
          <a:xfrm rot="4297154">
            <a:off x="6535540" y="3192401"/>
            <a:ext cx="2238857" cy="2063491"/>
          </a:xfrm>
          <a:prstGeom prst="ellipse">
            <a:avLst/>
          </a:prstGeom>
          <a:noFill/>
          <a:ln w="571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4" name="文本框 14">
                <a:extLst>
                  <a:ext uri="{FF2B5EF4-FFF2-40B4-BE49-F238E27FC236}">
                    <a16:creationId xmlns:a16="http://schemas.microsoft.com/office/drawing/2014/main" id="{12B85445-DC03-4088-9C69-5F7836E56256}"/>
                  </a:ext>
                </a:extLst>
              </p:cNvPr>
              <p:cNvSpPr txBox="1"/>
              <p:nvPr/>
            </p:nvSpPr>
            <p:spPr>
              <a:xfrm>
                <a:off x="650527" y="2210817"/>
                <a:ext cx="1720343" cy="461665"/>
              </a:xfrm>
              <a:prstGeom prst="rect">
                <a:avLst/>
              </a:prstGeom>
              <a:noFill/>
            </p:spPr>
            <p:txBody>
              <a:bodyPr wrap="none" rtlCol="0">
                <a:spAutoFit/>
              </a:bodyPr>
              <a:lstStyle/>
              <a:p>
                <a:r>
                  <a:rPr lang="en-US" altLang="zh-CN" sz="2400" b="1" dirty="0">
                    <a:solidFill>
                      <a:srgbClr val="C00000"/>
                    </a:solidFill>
                    <a:latin typeface="Times New Roman" panose="02020603050405020304" pitchFamily="18" charset="0"/>
                    <a:cs typeface="Times New Roman" panose="02020603050405020304" pitchFamily="18" charset="0"/>
                  </a:rPr>
                  <a:t>subgraph </a:t>
                </a:r>
                <a14:m>
                  <m:oMath xmlns:m="http://schemas.openxmlformats.org/officeDocument/2006/math">
                    <m:r>
                      <a:rPr lang="en-US" altLang="zh-CN" sz="2400" b="1" i="1" smtClean="0">
                        <a:solidFill>
                          <a:srgbClr val="C00000"/>
                        </a:solidFill>
                        <a:latin typeface="Cambria Math" panose="02040503050406030204" pitchFamily="18" charset="0"/>
                      </a:rPr>
                      <m:t>𝒈</m:t>
                    </m:r>
                  </m:oMath>
                </a14:m>
                <a:endParaRPr lang="zh-CN" altLang="en-US" sz="2400" b="1" dirty="0">
                  <a:solidFill>
                    <a:srgbClr val="C00000"/>
                  </a:solidFill>
                  <a:latin typeface="Times New Roman" panose="02020603050405020304" pitchFamily="18" charset="0"/>
                  <a:cs typeface="Times New Roman" panose="02020603050405020304" pitchFamily="18" charset="0"/>
                </a:endParaRPr>
              </a:p>
            </p:txBody>
          </p:sp>
        </mc:Choice>
        <mc:Fallback xmlns="">
          <p:sp>
            <p:nvSpPr>
              <p:cNvPr id="14" name="文本框 14">
                <a:extLst>
                  <a:ext uri="{FF2B5EF4-FFF2-40B4-BE49-F238E27FC236}">
                    <a16:creationId xmlns:a16="http://schemas.microsoft.com/office/drawing/2014/main" id="{12B85445-DC03-4088-9C69-5F7836E56256}"/>
                  </a:ext>
                </a:extLst>
              </p:cNvPr>
              <p:cNvSpPr txBox="1">
                <a:spLocks noRot="1" noChangeAspect="1" noMove="1" noResize="1" noEditPoints="1" noAdjustHandles="1" noChangeArrowheads="1" noChangeShapeType="1" noTextEdit="1"/>
              </p:cNvSpPr>
              <p:nvPr/>
            </p:nvSpPr>
            <p:spPr>
              <a:xfrm>
                <a:off x="650527" y="2210817"/>
                <a:ext cx="1720343" cy="461665"/>
              </a:xfrm>
              <a:prstGeom prst="rect">
                <a:avLst/>
              </a:prstGeom>
              <a:blipFill>
                <a:blip r:embed="rId5"/>
                <a:stretch>
                  <a:fillRect l="-5674" t="-10667" r="-355" b="-30667"/>
                </a:stretch>
              </a:blipFill>
            </p:spPr>
            <p:txBody>
              <a:bodyPr/>
              <a:lstStyle/>
              <a:p>
                <a:r>
                  <a:rPr lang="en-US">
                    <a:noFill/>
                  </a:rPr>
                  <a:t> </a:t>
                </a:r>
              </a:p>
            </p:txBody>
          </p:sp>
        </mc:Fallback>
      </mc:AlternateContent>
      <p:sp>
        <p:nvSpPr>
          <p:cNvPr id="15" name="文本框 48">
            <a:extLst>
              <a:ext uri="{FF2B5EF4-FFF2-40B4-BE49-F238E27FC236}">
                <a16:creationId xmlns:a16="http://schemas.microsoft.com/office/drawing/2014/main" id="{30C7EE0C-2D96-4D77-9EB7-1C2B89D3A2B7}"/>
              </a:ext>
            </a:extLst>
          </p:cNvPr>
          <p:cNvSpPr txBox="1"/>
          <p:nvPr/>
        </p:nvSpPr>
        <p:spPr>
          <a:xfrm>
            <a:off x="650527" y="6167735"/>
            <a:ext cx="3518912" cy="461665"/>
          </a:xfrm>
          <a:prstGeom prst="rect">
            <a:avLst/>
          </a:prstGeom>
          <a:noFill/>
        </p:spPr>
        <p:txBody>
          <a:bodyPr wrap="none" rtlCol="0">
            <a:spAutoFit/>
          </a:bodyPr>
          <a:lstStyle/>
          <a:p>
            <a:r>
              <a:rPr lang="en-US" altLang="zh-CN" sz="2400" b="1" dirty="0">
                <a:solidFill>
                  <a:srgbClr val="0000CC"/>
                </a:solidFill>
                <a:latin typeface="Times New Roman" panose="02020603050405020304" pitchFamily="18" charset="0"/>
                <a:cs typeface="Times New Roman" panose="02020603050405020304" pitchFamily="18" charset="0"/>
              </a:rPr>
              <a:t>collaboration networks </a:t>
            </a:r>
            <a:r>
              <a:rPr lang="en-US" altLang="zh-CN" sz="2400" b="1" i="1" dirty="0">
                <a:solidFill>
                  <a:srgbClr val="0000CC"/>
                </a:solidFill>
                <a:latin typeface="Times New Roman" panose="02020603050405020304" pitchFamily="18" charset="0"/>
                <a:cs typeface="Times New Roman" panose="02020603050405020304" pitchFamily="18" charset="0"/>
              </a:rPr>
              <a:t>G</a:t>
            </a:r>
            <a:endParaRPr lang="zh-CN" altLang="en-US" sz="2400" b="1" i="1" dirty="0">
              <a:solidFill>
                <a:srgbClr val="0000CC"/>
              </a:solidFill>
              <a:latin typeface="Times New Roman" panose="02020603050405020304" pitchFamily="18" charset="0"/>
              <a:cs typeface="Times New Roman" panose="02020603050405020304" pitchFamily="18" charset="0"/>
            </a:endParaRPr>
          </a:p>
        </p:txBody>
      </p:sp>
      <p:cxnSp>
        <p:nvCxnSpPr>
          <p:cNvPr id="28" name="直接箭头连接符 67">
            <a:extLst>
              <a:ext uri="{FF2B5EF4-FFF2-40B4-BE49-F238E27FC236}">
                <a16:creationId xmlns:a16="http://schemas.microsoft.com/office/drawing/2014/main" id="{64DF2E25-F435-4248-A476-414FA1E584B1}"/>
              </a:ext>
            </a:extLst>
          </p:cNvPr>
          <p:cNvCxnSpPr>
            <a:cxnSpLocks/>
          </p:cNvCxnSpPr>
          <p:nvPr/>
        </p:nvCxnSpPr>
        <p:spPr>
          <a:xfrm rot="16200000" flipH="1">
            <a:off x="4849980" y="30167"/>
            <a:ext cx="295209" cy="6032770"/>
          </a:xfrm>
          <a:prstGeom prst="curvedConnector3">
            <a:avLst>
              <a:gd name="adj1" fmla="val -89855"/>
            </a:avLst>
          </a:prstGeom>
          <a:ln w="38100">
            <a:solidFill>
              <a:srgbClr val="C00000"/>
            </a:solidFill>
            <a:prstDash val="solid"/>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12" name="爆炸形: 8 pt  2">
            <a:extLst>
              <a:ext uri="{FF2B5EF4-FFF2-40B4-BE49-F238E27FC236}">
                <a16:creationId xmlns:a16="http://schemas.microsoft.com/office/drawing/2014/main" id="{41B251A3-778B-4340-A353-1F007F033C13}"/>
              </a:ext>
            </a:extLst>
          </p:cNvPr>
          <p:cNvSpPr/>
          <p:nvPr/>
        </p:nvSpPr>
        <p:spPr>
          <a:xfrm>
            <a:off x="4428444" y="1516430"/>
            <a:ext cx="2908815" cy="1929812"/>
          </a:xfrm>
          <a:prstGeom prst="irregularSeal1">
            <a:avLst/>
          </a:prstGeom>
          <a:solidFill>
            <a:srgbClr val="FFCDCD"/>
          </a:solidFill>
          <a:ln w="1905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ctr"/>
          <a:lstStyle/>
          <a:p>
            <a:pPr algn="ctr"/>
            <a:r>
              <a:rPr lang="en-US" altLang="zh-CN" sz="2400" b="1" dirty="0">
                <a:solidFill>
                  <a:srgbClr val="FF0000"/>
                </a:solidFill>
                <a:latin typeface="Times New Roman" panose="02020603050405020304" pitchFamily="18" charset="0"/>
                <a:cs typeface="Times New Roman" panose="02020603050405020304" pitchFamily="18" charset="0"/>
              </a:rPr>
              <a:t>subgraph matching</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467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1500"/>
                            </p:stCondLst>
                            <p:childTnLst>
                              <p:par>
                                <p:cTn id="25" presetID="22" presetClass="entr" presetSubtype="2"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right)">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p:bldP spid="1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105</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The Subgraph Similarity Search Queries</a:t>
            </a:r>
            <a:br>
              <a:rPr lang="en-US" altLang="zh-CN" sz="4400" dirty="0">
                <a:latin typeface="Times New Roman" pitchFamily="18" charset="0"/>
              </a:rPr>
            </a:br>
            <a:endParaRPr lang="en-US" altLang="zh-CN" sz="4400" dirty="0">
              <a:latin typeface="Times New Roman" pitchFamily="18" charset="0"/>
            </a:endParaRPr>
          </a:p>
        </p:txBody>
      </p:sp>
      <p:sp>
        <p:nvSpPr>
          <p:cNvPr id="4100" name="Rectangle 3"/>
          <p:cNvSpPr>
            <a:spLocks noGrp="1" noChangeArrowheads="1"/>
          </p:cNvSpPr>
          <p:nvPr>
            <p:ph type="body" idx="1"/>
          </p:nvPr>
        </p:nvSpPr>
        <p:spPr/>
        <p:txBody>
          <a:bodyPr>
            <a:normAutofit/>
          </a:bodyPr>
          <a:lstStyle/>
          <a:p>
            <a:pPr algn="just" defTabSz="914363">
              <a:lnSpc>
                <a:spcPct val="90000"/>
              </a:lnSpc>
            </a:pPr>
            <a:r>
              <a:rPr lang="en-US" altLang="zh-CN" sz="3200" b="1" dirty="0">
                <a:latin typeface="Times New Roman" panose="02020603050405020304" pitchFamily="18" charset="0"/>
                <a:cs typeface="Times New Roman" panose="02020603050405020304" pitchFamily="18" charset="0"/>
              </a:rPr>
              <a:t>The Subgraph Similarity Search Query </a:t>
            </a:r>
          </a:p>
          <a:p>
            <a:pPr lvl="1" algn="just" defTabSz="914363">
              <a:lnSpc>
                <a:spcPct val="90000"/>
              </a:lnSpc>
            </a:pPr>
            <a:r>
              <a:rPr lang="en-US" sz="2800" dirty="0">
                <a:latin typeface="Times New Roman" panose="02020603050405020304" pitchFamily="18" charset="0"/>
                <a:cs typeface="Times New Roman" panose="02020603050405020304" pitchFamily="18" charset="0"/>
              </a:rPr>
              <a:t>Retrieves all subgraphs from a data graph that are </a:t>
            </a:r>
            <a:r>
              <a:rPr lang="en-US" sz="2800" i="1" u="sng" dirty="0">
                <a:latin typeface="Times New Roman" panose="02020603050405020304" pitchFamily="18" charset="0"/>
                <a:cs typeface="Times New Roman" panose="02020603050405020304" pitchFamily="18" charset="0"/>
              </a:rPr>
              <a:t>similar</a:t>
            </a:r>
            <a:r>
              <a:rPr lang="en-US" sz="2800" dirty="0">
                <a:latin typeface="Times New Roman" panose="02020603050405020304" pitchFamily="18" charset="0"/>
                <a:cs typeface="Times New Roman" panose="02020603050405020304" pitchFamily="18" charset="0"/>
              </a:rPr>
              <a:t> to a given query graph</a:t>
            </a:r>
          </a:p>
          <a:p>
            <a:pPr lvl="2" algn="just" defTabSz="914363">
              <a:lnSpc>
                <a:spcPct val="90000"/>
              </a:lnSpc>
            </a:pPr>
            <a:r>
              <a:rPr lang="en-US" altLang="zh-CN" sz="2400" dirty="0">
                <a:latin typeface="Times New Roman" panose="02020603050405020304" pitchFamily="18" charset="0"/>
                <a:cs typeface="Times New Roman" panose="02020603050405020304" pitchFamily="18" charset="0"/>
              </a:rPr>
              <a:t>Graph edit distance (GED)</a:t>
            </a:r>
          </a:p>
          <a:p>
            <a:pPr lvl="2" algn="just" defTabSz="914363">
              <a:lnSpc>
                <a:spcPct val="90000"/>
              </a:lnSpc>
            </a:pPr>
            <a:r>
              <a:rPr lang="en-US" altLang="zh-CN" sz="2400" dirty="0">
                <a:latin typeface="Times New Roman" panose="02020603050405020304" pitchFamily="18" charset="0"/>
                <a:cs typeface="Times New Roman" panose="02020603050405020304" pitchFamily="18" charset="0"/>
              </a:rPr>
              <a:t>Other ranking scores …</a:t>
            </a:r>
          </a:p>
          <a:p>
            <a:pPr algn="just" eaLnBrk="1" hangingPunct="1"/>
            <a:endParaRPr lang="en-US" altLang="zh-CN" sz="3200" dirty="0">
              <a:latin typeface="Times New Roman" pitchFamily="18" charset="0"/>
            </a:endParaRPr>
          </a:p>
        </p:txBody>
      </p:sp>
      <p:grpSp>
        <p:nvGrpSpPr>
          <p:cNvPr id="4096" name="Group 4095">
            <a:extLst>
              <a:ext uri="{FF2B5EF4-FFF2-40B4-BE49-F238E27FC236}">
                <a16:creationId xmlns:a16="http://schemas.microsoft.com/office/drawing/2014/main" id="{6ECFF019-81ED-4B29-B71B-042740888DF8}"/>
              </a:ext>
            </a:extLst>
          </p:cNvPr>
          <p:cNvGrpSpPr/>
          <p:nvPr/>
        </p:nvGrpSpPr>
        <p:grpSpPr>
          <a:xfrm>
            <a:off x="1469229" y="4338973"/>
            <a:ext cx="2516188" cy="1619250"/>
            <a:chOff x="5181600" y="2438400"/>
            <a:chExt cx="2516188" cy="1619250"/>
          </a:xfrm>
        </p:grpSpPr>
        <p:sp>
          <p:nvSpPr>
            <p:cNvPr id="5" name="Oval 4">
              <a:extLst>
                <a:ext uri="{FF2B5EF4-FFF2-40B4-BE49-F238E27FC236}">
                  <a16:creationId xmlns:a16="http://schemas.microsoft.com/office/drawing/2014/main" id="{70775AE4-2094-437F-81D6-9005AA90FA65}"/>
                </a:ext>
              </a:extLst>
            </p:cNvPr>
            <p:cNvSpPr/>
            <p:nvPr/>
          </p:nvSpPr>
          <p:spPr>
            <a:xfrm>
              <a:off x="6781800" y="2971800"/>
              <a:ext cx="382588" cy="381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912F0B8-775C-481B-B56B-970A904DD37A}"/>
                </a:ext>
              </a:extLst>
            </p:cNvPr>
            <p:cNvSpPr txBox="1"/>
            <p:nvPr/>
          </p:nvSpPr>
          <p:spPr>
            <a:xfrm>
              <a:off x="6248400" y="3657600"/>
              <a:ext cx="384175" cy="400050"/>
            </a:xfrm>
            <a:prstGeom prst="rect">
              <a:avLst/>
            </a:prstGeom>
            <a:noFill/>
          </p:spPr>
          <p:txBody>
            <a:bodyPr wrap="none">
              <a:spAutoFit/>
            </a:bodyPr>
            <a:lstStyle/>
            <a:p>
              <a:pPr>
                <a:defRPr/>
              </a:pPr>
              <a:r>
                <a:rPr lang="en-US" sz="2000" dirty="0">
                  <a:solidFill>
                    <a:schemeClr val="accent5">
                      <a:lumMod val="50000"/>
                    </a:schemeClr>
                  </a:solidFill>
                  <a:latin typeface="Times New Roman" panose="02020603050405020304" pitchFamily="18" charset="0"/>
                  <a:cs typeface="Times New Roman" panose="02020603050405020304" pitchFamily="18" charset="0"/>
                </a:rPr>
                <a:t>Q</a:t>
              </a:r>
            </a:p>
          </p:txBody>
        </p:sp>
        <p:sp>
          <p:nvSpPr>
            <p:cNvPr id="10" name="Oval 9">
              <a:extLst>
                <a:ext uri="{FF2B5EF4-FFF2-40B4-BE49-F238E27FC236}">
                  <a16:creationId xmlns:a16="http://schemas.microsoft.com/office/drawing/2014/main" id="{7F249C59-C11D-4D33-B326-CC4316341E8E}"/>
                </a:ext>
              </a:extLst>
            </p:cNvPr>
            <p:cNvSpPr/>
            <p:nvPr/>
          </p:nvSpPr>
          <p:spPr>
            <a:xfrm>
              <a:off x="7316788" y="2438400"/>
              <a:ext cx="381000" cy="381000"/>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965F1B91-B797-4325-87C4-53B0758C7199}"/>
                </a:ext>
              </a:extLst>
            </p:cNvPr>
            <p:cNvSpPr/>
            <p:nvPr/>
          </p:nvSpPr>
          <p:spPr>
            <a:xfrm>
              <a:off x="7316788" y="3505200"/>
              <a:ext cx="381000" cy="381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7994040F-0F9F-4BB6-90D9-1BA8E1827411}"/>
                </a:ext>
              </a:extLst>
            </p:cNvPr>
            <p:cNvSpPr/>
            <p:nvPr/>
          </p:nvSpPr>
          <p:spPr>
            <a:xfrm>
              <a:off x="6248400" y="2971800"/>
              <a:ext cx="381000" cy="381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03952BB5-372F-40CE-B59C-812A1A2D308E}"/>
                </a:ext>
              </a:extLst>
            </p:cNvPr>
            <p:cNvSpPr/>
            <p:nvPr/>
          </p:nvSpPr>
          <p:spPr>
            <a:xfrm>
              <a:off x="5715000" y="2971800"/>
              <a:ext cx="381000" cy="381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DDBDB0D9-7D3A-4320-B109-B15BB369CBCC}"/>
                </a:ext>
              </a:extLst>
            </p:cNvPr>
            <p:cNvSpPr/>
            <p:nvPr/>
          </p:nvSpPr>
          <p:spPr>
            <a:xfrm>
              <a:off x="5181600" y="2438400"/>
              <a:ext cx="381000" cy="381000"/>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EAF48451-DDB9-445F-81BF-139C5B8FCDAC}"/>
                </a:ext>
              </a:extLst>
            </p:cNvPr>
            <p:cNvSpPr/>
            <p:nvPr/>
          </p:nvSpPr>
          <p:spPr>
            <a:xfrm>
              <a:off x="5181600" y="3505200"/>
              <a:ext cx="381000" cy="3810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7B70E2BE-8827-4785-A481-6A7446F67D3A}"/>
                </a:ext>
              </a:extLst>
            </p:cNvPr>
            <p:cNvCxnSpPr>
              <a:stCxn id="13" idx="6"/>
              <a:endCxn id="12" idx="2"/>
            </p:cNvCxnSpPr>
            <p:nvPr/>
          </p:nvCxnSpPr>
          <p:spPr>
            <a:xfrm>
              <a:off x="6096000" y="3162300"/>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DB70AC-7069-42A5-9E63-8702FB88926A}"/>
                </a:ext>
              </a:extLst>
            </p:cNvPr>
            <p:cNvCxnSpPr>
              <a:stCxn id="12" idx="6"/>
              <a:endCxn id="5" idx="2"/>
            </p:cNvCxnSpPr>
            <p:nvPr/>
          </p:nvCxnSpPr>
          <p:spPr>
            <a:xfrm>
              <a:off x="6629400" y="3162300"/>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6B45C06-5B22-4CC1-8121-921D923935F5}"/>
                </a:ext>
              </a:extLst>
            </p:cNvPr>
            <p:cNvCxnSpPr>
              <a:stCxn id="14" idx="5"/>
              <a:endCxn id="13" idx="1"/>
            </p:cNvCxnSpPr>
            <p:nvPr/>
          </p:nvCxnSpPr>
          <p:spPr>
            <a:xfrm>
              <a:off x="5507038" y="2763838"/>
              <a:ext cx="263525" cy="2635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4DCDE1-7B57-443A-BFA5-D1A0957D89F9}"/>
                </a:ext>
              </a:extLst>
            </p:cNvPr>
            <p:cNvCxnSpPr>
              <a:stCxn id="13" idx="3"/>
              <a:endCxn id="15" idx="7"/>
            </p:cNvCxnSpPr>
            <p:nvPr/>
          </p:nvCxnSpPr>
          <p:spPr>
            <a:xfrm flipH="1">
              <a:off x="5507038" y="3297238"/>
              <a:ext cx="263525" cy="2635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F04C598-1557-4E1F-9C48-CE582E262B34}"/>
                </a:ext>
              </a:extLst>
            </p:cNvPr>
            <p:cNvCxnSpPr>
              <a:stCxn id="14" idx="4"/>
              <a:endCxn id="15" idx="0"/>
            </p:cNvCxnSpPr>
            <p:nvPr/>
          </p:nvCxnSpPr>
          <p:spPr>
            <a:xfrm>
              <a:off x="5372100" y="2819400"/>
              <a:ext cx="0" cy="685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01C1977-3337-45A3-881E-55B40EDB126A}"/>
                </a:ext>
              </a:extLst>
            </p:cNvPr>
            <p:cNvCxnSpPr>
              <a:stCxn id="10" idx="3"/>
              <a:endCxn id="5" idx="7"/>
            </p:cNvCxnSpPr>
            <p:nvPr/>
          </p:nvCxnSpPr>
          <p:spPr>
            <a:xfrm flipH="1">
              <a:off x="7107238" y="2763838"/>
              <a:ext cx="265112" cy="2635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4656C30-4768-4DD0-AB59-CEAEB25B6637}"/>
                </a:ext>
              </a:extLst>
            </p:cNvPr>
            <p:cNvCxnSpPr>
              <a:stCxn id="5" idx="5"/>
              <a:endCxn id="11" idx="1"/>
            </p:cNvCxnSpPr>
            <p:nvPr/>
          </p:nvCxnSpPr>
          <p:spPr>
            <a:xfrm>
              <a:off x="7107238" y="3297238"/>
              <a:ext cx="265112" cy="2635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DDFF736-7553-4102-91FE-0E306D0B9530}"/>
                </a:ext>
              </a:extLst>
            </p:cNvPr>
            <p:cNvCxnSpPr>
              <a:stCxn id="10" idx="4"/>
              <a:endCxn id="11" idx="0"/>
            </p:cNvCxnSpPr>
            <p:nvPr/>
          </p:nvCxnSpPr>
          <p:spPr>
            <a:xfrm>
              <a:off x="7507288" y="2819400"/>
              <a:ext cx="0" cy="685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0EDFF2EE-5473-4613-A1BF-2796666CFD35}"/>
              </a:ext>
            </a:extLst>
          </p:cNvPr>
          <p:cNvGrpSpPr/>
          <p:nvPr/>
        </p:nvGrpSpPr>
        <p:grpSpPr>
          <a:xfrm>
            <a:off x="5344679" y="5043823"/>
            <a:ext cx="3354388" cy="1736419"/>
            <a:chOff x="4724400" y="4191000"/>
            <a:chExt cx="3354388" cy="1736419"/>
          </a:xfrm>
        </p:grpSpPr>
        <p:sp>
          <p:nvSpPr>
            <p:cNvPr id="8" name="TextBox 7">
              <a:extLst>
                <a:ext uri="{FF2B5EF4-FFF2-40B4-BE49-F238E27FC236}">
                  <a16:creationId xmlns:a16="http://schemas.microsoft.com/office/drawing/2014/main" id="{54BE0F61-4F0F-4264-AF3A-C3F066D95F51}"/>
                </a:ext>
              </a:extLst>
            </p:cNvPr>
            <p:cNvSpPr txBox="1"/>
            <p:nvPr/>
          </p:nvSpPr>
          <p:spPr>
            <a:xfrm>
              <a:off x="6177668" y="5527309"/>
              <a:ext cx="468398" cy="400110"/>
            </a:xfrm>
            <a:prstGeom prst="rect">
              <a:avLst/>
            </a:prstGeom>
            <a:noFill/>
          </p:spPr>
          <p:txBody>
            <a:bodyPr wrap="none">
              <a:spAutoFit/>
            </a:bodyPr>
            <a:lstStyle/>
            <a:p>
              <a:pPr>
                <a:defRPr/>
              </a:pPr>
              <a:r>
                <a:rPr lang="en-US" sz="2000" dirty="0">
                  <a:solidFill>
                    <a:schemeClr val="accent5">
                      <a:lumMod val="50000"/>
                    </a:schemeClr>
                  </a:solidFill>
                  <a:latin typeface="Times New Roman" panose="02020603050405020304" pitchFamily="18" charset="0"/>
                  <a:cs typeface="Times New Roman" panose="02020603050405020304" pitchFamily="18" charset="0"/>
                </a:rPr>
                <a:t>G</a:t>
              </a:r>
              <a:r>
                <a:rPr lang="en-US" sz="2000" baseline="-25000" dirty="0">
                  <a:solidFill>
                    <a:schemeClr val="accent5">
                      <a:lumMod val="50000"/>
                    </a:schemeClr>
                  </a:solidFill>
                  <a:latin typeface="Times New Roman" panose="02020603050405020304" pitchFamily="18" charset="0"/>
                  <a:cs typeface="Times New Roman" panose="02020603050405020304" pitchFamily="18" charset="0"/>
                </a:rPr>
                <a:t>2</a:t>
              </a:r>
            </a:p>
          </p:txBody>
        </p:sp>
        <p:sp>
          <p:nvSpPr>
            <p:cNvPr id="39" name="Oval 38">
              <a:extLst>
                <a:ext uri="{FF2B5EF4-FFF2-40B4-BE49-F238E27FC236}">
                  <a16:creationId xmlns:a16="http://schemas.microsoft.com/office/drawing/2014/main" id="{C76AE53C-22B6-4074-BF4E-357CE6B823BB}"/>
                </a:ext>
              </a:extLst>
            </p:cNvPr>
            <p:cNvSpPr/>
            <p:nvPr/>
          </p:nvSpPr>
          <p:spPr>
            <a:xfrm>
              <a:off x="6705600" y="4724400"/>
              <a:ext cx="382588" cy="381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40" name="Oval 39">
              <a:extLst>
                <a:ext uri="{FF2B5EF4-FFF2-40B4-BE49-F238E27FC236}">
                  <a16:creationId xmlns:a16="http://schemas.microsoft.com/office/drawing/2014/main" id="{89A4E2D3-3EC8-4BD8-BAC1-ECF781B3C3D3}"/>
                </a:ext>
              </a:extLst>
            </p:cNvPr>
            <p:cNvSpPr/>
            <p:nvPr/>
          </p:nvSpPr>
          <p:spPr>
            <a:xfrm>
              <a:off x="7240588" y="4191000"/>
              <a:ext cx="381000" cy="381000"/>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41" name="Oval 40">
              <a:extLst>
                <a:ext uri="{FF2B5EF4-FFF2-40B4-BE49-F238E27FC236}">
                  <a16:creationId xmlns:a16="http://schemas.microsoft.com/office/drawing/2014/main" id="{FBDA3945-DF32-4EE4-A915-95FA99CECC54}"/>
                </a:ext>
              </a:extLst>
            </p:cNvPr>
            <p:cNvSpPr/>
            <p:nvPr/>
          </p:nvSpPr>
          <p:spPr>
            <a:xfrm>
              <a:off x="7240588" y="5257800"/>
              <a:ext cx="381000" cy="381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42" name="Oval 41">
              <a:extLst>
                <a:ext uri="{FF2B5EF4-FFF2-40B4-BE49-F238E27FC236}">
                  <a16:creationId xmlns:a16="http://schemas.microsoft.com/office/drawing/2014/main" id="{50C8383C-6CB2-47C4-8D39-E49A73CC1BA9}"/>
                </a:ext>
              </a:extLst>
            </p:cNvPr>
            <p:cNvSpPr/>
            <p:nvPr/>
          </p:nvSpPr>
          <p:spPr>
            <a:xfrm>
              <a:off x="5638800" y="4191000"/>
              <a:ext cx="381000" cy="381000"/>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43" name="Oval 42">
              <a:extLst>
                <a:ext uri="{FF2B5EF4-FFF2-40B4-BE49-F238E27FC236}">
                  <a16:creationId xmlns:a16="http://schemas.microsoft.com/office/drawing/2014/main" id="{720CF858-BFE4-4D5C-905E-F4A863D7F629}"/>
                </a:ext>
              </a:extLst>
            </p:cNvPr>
            <p:cNvSpPr/>
            <p:nvPr/>
          </p:nvSpPr>
          <p:spPr>
            <a:xfrm>
              <a:off x="5638800" y="4724400"/>
              <a:ext cx="381000" cy="381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latin typeface="Times New Roman" panose="02020603050405020304" pitchFamily="18" charset="0"/>
                <a:cs typeface="Times New Roman" panose="02020603050405020304" pitchFamily="18" charset="0"/>
              </a:endParaRPr>
            </a:p>
          </p:txBody>
        </p:sp>
        <p:sp>
          <p:nvSpPr>
            <p:cNvPr id="44" name="Oval 43">
              <a:extLst>
                <a:ext uri="{FF2B5EF4-FFF2-40B4-BE49-F238E27FC236}">
                  <a16:creationId xmlns:a16="http://schemas.microsoft.com/office/drawing/2014/main" id="{C805490F-1D79-4A8C-83F1-45910E5BF4FC}"/>
                </a:ext>
              </a:extLst>
            </p:cNvPr>
            <p:cNvSpPr/>
            <p:nvPr/>
          </p:nvSpPr>
          <p:spPr>
            <a:xfrm>
              <a:off x="5105400" y="4191000"/>
              <a:ext cx="381000" cy="381000"/>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45" name="Oval 44">
              <a:extLst>
                <a:ext uri="{FF2B5EF4-FFF2-40B4-BE49-F238E27FC236}">
                  <a16:creationId xmlns:a16="http://schemas.microsoft.com/office/drawing/2014/main" id="{4374731C-5773-41E8-A35A-632C1569BB69}"/>
                </a:ext>
              </a:extLst>
            </p:cNvPr>
            <p:cNvSpPr/>
            <p:nvPr/>
          </p:nvSpPr>
          <p:spPr>
            <a:xfrm>
              <a:off x="5105400" y="5257800"/>
              <a:ext cx="381000" cy="3810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cxnSp>
          <p:nvCxnSpPr>
            <p:cNvPr id="46" name="Straight Connector 45">
              <a:extLst>
                <a:ext uri="{FF2B5EF4-FFF2-40B4-BE49-F238E27FC236}">
                  <a16:creationId xmlns:a16="http://schemas.microsoft.com/office/drawing/2014/main" id="{ED2C2B33-8E0B-4A93-B5C7-E2E1A53679C8}"/>
                </a:ext>
              </a:extLst>
            </p:cNvPr>
            <p:cNvCxnSpPr>
              <a:stCxn id="44" idx="5"/>
              <a:endCxn id="43" idx="1"/>
            </p:cNvCxnSpPr>
            <p:nvPr/>
          </p:nvCxnSpPr>
          <p:spPr>
            <a:xfrm>
              <a:off x="5430838" y="4516438"/>
              <a:ext cx="263525" cy="2635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9AE3AF1-4B3D-4DBA-8BA0-A099DA4DA8F5}"/>
                </a:ext>
              </a:extLst>
            </p:cNvPr>
            <p:cNvCxnSpPr>
              <a:stCxn id="43" idx="3"/>
              <a:endCxn id="45" idx="7"/>
            </p:cNvCxnSpPr>
            <p:nvPr/>
          </p:nvCxnSpPr>
          <p:spPr>
            <a:xfrm flipH="1">
              <a:off x="5430838" y="5049838"/>
              <a:ext cx="263525" cy="2651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6B2EEF4-AD46-4E3A-B87B-59C6CA394940}"/>
                </a:ext>
              </a:extLst>
            </p:cNvPr>
            <p:cNvCxnSpPr>
              <a:stCxn id="40" idx="3"/>
              <a:endCxn id="39" idx="7"/>
            </p:cNvCxnSpPr>
            <p:nvPr/>
          </p:nvCxnSpPr>
          <p:spPr>
            <a:xfrm flipH="1">
              <a:off x="7031038" y="4516438"/>
              <a:ext cx="265112" cy="2635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EDF4092-1761-4A6E-BD3A-9D4AA95DEC33}"/>
                </a:ext>
              </a:extLst>
            </p:cNvPr>
            <p:cNvCxnSpPr>
              <a:stCxn id="39" idx="5"/>
              <a:endCxn id="41" idx="1"/>
            </p:cNvCxnSpPr>
            <p:nvPr/>
          </p:nvCxnSpPr>
          <p:spPr>
            <a:xfrm>
              <a:off x="7031038" y="5049838"/>
              <a:ext cx="265112" cy="2651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1BEDE7DB-54F5-4742-81CA-5077D516AA54}"/>
                </a:ext>
              </a:extLst>
            </p:cNvPr>
            <p:cNvSpPr/>
            <p:nvPr/>
          </p:nvSpPr>
          <p:spPr>
            <a:xfrm>
              <a:off x="6705600" y="4191000"/>
              <a:ext cx="382588" cy="3810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51" name="Oval 50">
              <a:extLst>
                <a:ext uri="{FF2B5EF4-FFF2-40B4-BE49-F238E27FC236}">
                  <a16:creationId xmlns:a16="http://schemas.microsoft.com/office/drawing/2014/main" id="{274DE7FE-CC90-47F0-AD4E-D7AC3AA24C6C}"/>
                </a:ext>
              </a:extLst>
            </p:cNvPr>
            <p:cNvSpPr/>
            <p:nvPr/>
          </p:nvSpPr>
          <p:spPr>
            <a:xfrm>
              <a:off x="5638800" y="5257800"/>
              <a:ext cx="381000" cy="381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52" name="Oval 51">
              <a:extLst>
                <a:ext uri="{FF2B5EF4-FFF2-40B4-BE49-F238E27FC236}">
                  <a16:creationId xmlns:a16="http://schemas.microsoft.com/office/drawing/2014/main" id="{95E3C8D9-B8D0-4A02-9ECC-F7D9A6E51081}"/>
                </a:ext>
              </a:extLst>
            </p:cNvPr>
            <p:cNvSpPr/>
            <p:nvPr/>
          </p:nvSpPr>
          <p:spPr>
            <a:xfrm>
              <a:off x="6705600" y="5257800"/>
              <a:ext cx="382588" cy="381000"/>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cxnSp>
          <p:nvCxnSpPr>
            <p:cNvPr id="53" name="Straight Connector 52">
              <a:extLst>
                <a:ext uri="{FF2B5EF4-FFF2-40B4-BE49-F238E27FC236}">
                  <a16:creationId xmlns:a16="http://schemas.microsoft.com/office/drawing/2014/main" id="{58D045F6-52B2-48A7-9135-CE8F187258B2}"/>
                </a:ext>
              </a:extLst>
            </p:cNvPr>
            <p:cNvCxnSpPr>
              <a:stCxn id="42" idx="6"/>
              <a:endCxn id="50" idx="2"/>
            </p:cNvCxnSpPr>
            <p:nvPr/>
          </p:nvCxnSpPr>
          <p:spPr>
            <a:xfrm>
              <a:off x="6019800" y="4381500"/>
              <a:ext cx="685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8A3096D-AA4B-4BD3-A65C-D3742127C567}"/>
                </a:ext>
              </a:extLst>
            </p:cNvPr>
            <p:cNvCxnSpPr>
              <a:stCxn id="42" idx="4"/>
              <a:endCxn id="43" idx="0"/>
            </p:cNvCxnSpPr>
            <p:nvPr/>
          </p:nvCxnSpPr>
          <p:spPr>
            <a:xfrm>
              <a:off x="5829300" y="4572000"/>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88A3BCE-A931-4F07-9225-0485BE50AE2F}"/>
                </a:ext>
              </a:extLst>
            </p:cNvPr>
            <p:cNvCxnSpPr>
              <a:stCxn id="43" idx="4"/>
              <a:endCxn id="51" idx="0"/>
            </p:cNvCxnSpPr>
            <p:nvPr/>
          </p:nvCxnSpPr>
          <p:spPr>
            <a:xfrm>
              <a:off x="5829300" y="5105400"/>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886334C-405B-443F-AD1B-4318B43D4B76}"/>
                </a:ext>
              </a:extLst>
            </p:cNvPr>
            <p:cNvCxnSpPr>
              <a:stCxn id="51" idx="6"/>
              <a:endCxn id="52" idx="2"/>
            </p:cNvCxnSpPr>
            <p:nvPr/>
          </p:nvCxnSpPr>
          <p:spPr>
            <a:xfrm>
              <a:off x="6019800" y="5448300"/>
              <a:ext cx="685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98A42A4-B989-468E-8DE5-AC26131B097E}"/>
                </a:ext>
              </a:extLst>
            </p:cNvPr>
            <p:cNvCxnSpPr>
              <a:stCxn id="50" idx="4"/>
              <a:endCxn id="39" idx="0"/>
            </p:cNvCxnSpPr>
            <p:nvPr/>
          </p:nvCxnSpPr>
          <p:spPr>
            <a:xfrm>
              <a:off x="6896100" y="4572000"/>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A807CAE-2973-42DF-9D38-583511015ABE}"/>
                </a:ext>
              </a:extLst>
            </p:cNvPr>
            <p:cNvCxnSpPr>
              <a:stCxn id="39" idx="4"/>
              <a:endCxn id="52" idx="0"/>
            </p:cNvCxnSpPr>
            <p:nvPr/>
          </p:nvCxnSpPr>
          <p:spPr>
            <a:xfrm>
              <a:off x="6896100" y="5105400"/>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AE39F6C-DCCB-4827-AB5D-2F72D365CE3F}"/>
                </a:ext>
              </a:extLst>
            </p:cNvPr>
            <p:cNvCxnSpPr>
              <a:stCxn id="40" idx="4"/>
              <a:endCxn id="41" idx="0"/>
            </p:cNvCxnSpPr>
            <p:nvPr/>
          </p:nvCxnSpPr>
          <p:spPr>
            <a:xfrm>
              <a:off x="7431088" y="4572000"/>
              <a:ext cx="0" cy="685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87CF64B4-5BF1-4BB5-A2B3-C278CBDBFB91}"/>
                </a:ext>
              </a:extLst>
            </p:cNvPr>
            <p:cNvSpPr/>
            <p:nvPr/>
          </p:nvSpPr>
          <p:spPr>
            <a:xfrm>
              <a:off x="6172200" y="4724400"/>
              <a:ext cx="381000" cy="381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cxnSp>
          <p:nvCxnSpPr>
            <p:cNvPr id="61" name="Straight Connector 60">
              <a:extLst>
                <a:ext uri="{FF2B5EF4-FFF2-40B4-BE49-F238E27FC236}">
                  <a16:creationId xmlns:a16="http://schemas.microsoft.com/office/drawing/2014/main" id="{17A85298-07F6-4834-8406-372138E08B6F}"/>
                </a:ext>
              </a:extLst>
            </p:cNvPr>
            <p:cNvCxnSpPr>
              <a:stCxn id="44" idx="4"/>
              <a:endCxn id="45" idx="0"/>
            </p:cNvCxnSpPr>
            <p:nvPr/>
          </p:nvCxnSpPr>
          <p:spPr>
            <a:xfrm>
              <a:off x="5295900" y="4572000"/>
              <a:ext cx="0" cy="685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62CDE3F-376A-43F0-8A65-FE8C65586C4A}"/>
                </a:ext>
              </a:extLst>
            </p:cNvPr>
            <p:cNvCxnSpPr>
              <a:stCxn id="43" idx="6"/>
              <a:endCxn id="60" idx="2"/>
            </p:cNvCxnSpPr>
            <p:nvPr/>
          </p:nvCxnSpPr>
          <p:spPr>
            <a:xfrm>
              <a:off x="6019800" y="4914900"/>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820536C-EF6C-4BC0-BC5E-BA7E42844056}"/>
                </a:ext>
              </a:extLst>
            </p:cNvPr>
            <p:cNvCxnSpPr>
              <a:stCxn id="60" idx="6"/>
              <a:endCxn id="39" idx="2"/>
            </p:cNvCxnSpPr>
            <p:nvPr/>
          </p:nvCxnSpPr>
          <p:spPr>
            <a:xfrm>
              <a:off x="6553200" y="4914900"/>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622B5ED4-BAD8-4452-BD01-57E4659EAF6B}"/>
                </a:ext>
              </a:extLst>
            </p:cNvPr>
            <p:cNvSpPr/>
            <p:nvPr/>
          </p:nvSpPr>
          <p:spPr>
            <a:xfrm>
              <a:off x="4724400" y="4724400"/>
              <a:ext cx="381000" cy="381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65" name="Oval 64">
              <a:extLst>
                <a:ext uri="{FF2B5EF4-FFF2-40B4-BE49-F238E27FC236}">
                  <a16:creationId xmlns:a16="http://schemas.microsoft.com/office/drawing/2014/main" id="{E9FCC12D-67CB-47AB-9F24-4E0133D7E810}"/>
                </a:ext>
              </a:extLst>
            </p:cNvPr>
            <p:cNvSpPr/>
            <p:nvPr/>
          </p:nvSpPr>
          <p:spPr>
            <a:xfrm>
              <a:off x="7697788" y="4724400"/>
              <a:ext cx="381000" cy="381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cxnSp>
          <p:nvCxnSpPr>
            <p:cNvPr id="66" name="Straight Connector 65">
              <a:extLst>
                <a:ext uri="{FF2B5EF4-FFF2-40B4-BE49-F238E27FC236}">
                  <a16:creationId xmlns:a16="http://schemas.microsoft.com/office/drawing/2014/main" id="{6D54A77A-2529-47D8-9B8C-678985E9EC0F}"/>
                </a:ext>
              </a:extLst>
            </p:cNvPr>
            <p:cNvCxnSpPr>
              <a:stCxn id="44" idx="3"/>
              <a:endCxn id="64" idx="0"/>
            </p:cNvCxnSpPr>
            <p:nvPr/>
          </p:nvCxnSpPr>
          <p:spPr>
            <a:xfrm flipH="1">
              <a:off x="4914900" y="4516438"/>
              <a:ext cx="246063" cy="2079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160A1A8-8812-417F-AAA8-7CC5D86866B5}"/>
                </a:ext>
              </a:extLst>
            </p:cNvPr>
            <p:cNvCxnSpPr>
              <a:stCxn id="64" idx="4"/>
              <a:endCxn id="45" idx="1"/>
            </p:cNvCxnSpPr>
            <p:nvPr/>
          </p:nvCxnSpPr>
          <p:spPr>
            <a:xfrm>
              <a:off x="4914900" y="5105400"/>
              <a:ext cx="246063" cy="209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3B4C8EF-C802-42D2-88CD-E038029305DA}"/>
                </a:ext>
              </a:extLst>
            </p:cNvPr>
            <p:cNvCxnSpPr>
              <a:stCxn id="40" idx="6"/>
              <a:endCxn id="65" idx="0"/>
            </p:cNvCxnSpPr>
            <p:nvPr/>
          </p:nvCxnSpPr>
          <p:spPr>
            <a:xfrm>
              <a:off x="7621588" y="4381500"/>
              <a:ext cx="266700" cy="342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4F4100E-BD2E-4D34-8A10-B7B255922C2A}"/>
                </a:ext>
              </a:extLst>
            </p:cNvPr>
            <p:cNvCxnSpPr>
              <a:stCxn id="65" idx="4"/>
              <a:endCxn id="41" idx="6"/>
            </p:cNvCxnSpPr>
            <p:nvPr/>
          </p:nvCxnSpPr>
          <p:spPr>
            <a:xfrm flipH="1">
              <a:off x="7621588" y="5105400"/>
              <a:ext cx="266700" cy="342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0F9B5D52-7FE9-40E7-BE76-80EEFB291508}"/>
              </a:ext>
            </a:extLst>
          </p:cNvPr>
          <p:cNvGrpSpPr/>
          <p:nvPr/>
        </p:nvGrpSpPr>
        <p:grpSpPr>
          <a:xfrm>
            <a:off x="5084377" y="2598240"/>
            <a:ext cx="3735387" cy="2287588"/>
            <a:chOff x="531813" y="3733800"/>
            <a:chExt cx="3735387" cy="2287588"/>
          </a:xfrm>
        </p:grpSpPr>
        <p:sp>
          <p:nvSpPr>
            <p:cNvPr id="7" name="TextBox 6">
              <a:extLst>
                <a:ext uri="{FF2B5EF4-FFF2-40B4-BE49-F238E27FC236}">
                  <a16:creationId xmlns:a16="http://schemas.microsoft.com/office/drawing/2014/main" id="{A3A225CF-9425-46B1-87FC-36F7BFB0F8C6}"/>
                </a:ext>
              </a:extLst>
            </p:cNvPr>
            <p:cNvSpPr txBox="1"/>
            <p:nvPr/>
          </p:nvSpPr>
          <p:spPr>
            <a:xfrm>
              <a:off x="2196216" y="5621278"/>
              <a:ext cx="468398" cy="400110"/>
            </a:xfrm>
            <a:prstGeom prst="rect">
              <a:avLst/>
            </a:prstGeom>
            <a:noFill/>
          </p:spPr>
          <p:txBody>
            <a:bodyPr wrap="none">
              <a:spAutoFit/>
            </a:bodyPr>
            <a:lstStyle/>
            <a:p>
              <a:pPr>
                <a:defRPr/>
              </a:pPr>
              <a:r>
                <a:rPr lang="en-US" sz="2000" dirty="0">
                  <a:solidFill>
                    <a:schemeClr val="accent5">
                      <a:lumMod val="50000"/>
                    </a:schemeClr>
                  </a:solidFill>
                  <a:latin typeface="Times New Roman" panose="02020603050405020304" pitchFamily="18" charset="0"/>
                  <a:cs typeface="Times New Roman" panose="02020603050405020304" pitchFamily="18" charset="0"/>
                </a:rPr>
                <a:t>G</a:t>
              </a:r>
              <a:r>
                <a:rPr lang="en-US" sz="2000" baseline="-25000" dirty="0">
                  <a:solidFill>
                    <a:schemeClr val="accent5">
                      <a:lumMod val="50000"/>
                    </a:schemeClr>
                  </a:solidFill>
                  <a:latin typeface="Times New Roman" panose="02020603050405020304" pitchFamily="18" charset="0"/>
                  <a:cs typeface="Times New Roman" panose="02020603050405020304" pitchFamily="18" charset="0"/>
                </a:rPr>
                <a:t>1</a:t>
              </a:r>
            </a:p>
          </p:txBody>
        </p:sp>
        <p:sp>
          <p:nvSpPr>
            <p:cNvPr id="24" name="Oval 23">
              <a:extLst>
                <a:ext uri="{FF2B5EF4-FFF2-40B4-BE49-F238E27FC236}">
                  <a16:creationId xmlns:a16="http://schemas.microsoft.com/office/drawing/2014/main" id="{ECA0A83C-B767-48F0-89CD-7555A1FD1228}"/>
                </a:ext>
              </a:extLst>
            </p:cNvPr>
            <p:cNvSpPr/>
            <p:nvPr/>
          </p:nvSpPr>
          <p:spPr>
            <a:xfrm>
              <a:off x="2743200" y="4630738"/>
              <a:ext cx="381000" cy="381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25" name="Oval 24">
              <a:extLst>
                <a:ext uri="{FF2B5EF4-FFF2-40B4-BE49-F238E27FC236}">
                  <a16:creationId xmlns:a16="http://schemas.microsoft.com/office/drawing/2014/main" id="{50B6D28B-11A7-45DB-9CF5-FEE03C6F178A}"/>
                </a:ext>
              </a:extLst>
            </p:cNvPr>
            <p:cNvSpPr/>
            <p:nvPr/>
          </p:nvSpPr>
          <p:spPr>
            <a:xfrm>
              <a:off x="3276600" y="4095750"/>
              <a:ext cx="381000" cy="381000"/>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26" name="Oval 25">
              <a:extLst>
                <a:ext uri="{FF2B5EF4-FFF2-40B4-BE49-F238E27FC236}">
                  <a16:creationId xmlns:a16="http://schemas.microsoft.com/office/drawing/2014/main" id="{D1B6F1A3-9CC2-4328-907F-54B489382918}"/>
                </a:ext>
              </a:extLst>
            </p:cNvPr>
            <p:cNvSpPr/>
            <p:nvPr/>
          </p:nvSpPr>
          <p:spPr>
            <a:xfrm>
              <a:off x="3276600" y="5164138"/>
              <a:ext cx="381000" cy="381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2ACE92BC-48F6-4E29-9E4E-46D62B150CB7}"/>
                </a:ext>
              </a:extLst>
            </p:cNvPr>
            <p:cNvSpPr/>
            <p:nvPr/>
          </p:nvSpPr>
          <p:spPr>
            <a:xfrm>
              <a:off x="2208213" y="4630738"/>
              <a:ext cx="382587" cy="381000"/>
            </a:xfrm>
            <a:prstGeom prst="ellipse">
              <a:avLst/>
            </a:prstGeom>
            <a:solidFill>
              <a:schemeClr val="accent4">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id="{74C9ED59-B475-4E8B-8CFD-AD50540C6BFE}"/>
                </a:ext>
              </a:extLst>
            </p:cNvPr>
            <p:cNvSpPr/>
            <p:nvPr/>
          </p:nvSpPr>
          <p:spPr>
            <a:xfrm>
              <a:off x="1674813" y="4630738"/>
              <a:ext cx="381000" cy="381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latin typeface="Times New Roman" panose="02020603050405020304" pitchFamily="18" charset="0"/>
                <a:cs typeface="Times New Roman" panose="02020603050405020304" pitchFamily="18" charset="0"/>
              </a:endParaRPr>
            </a:p>
          </p:txBody>
        </p:sp>
        <p:sp>
          <p:nvSpPr>
            <p:cNvPr id="29" name="Oval 28">
              <a:extLst>
                <a:ext uri="{FF2B5EF4-FFF2-40B4-BE49-F238E27FC236}">
                  <a16:creationId xmlns:a16="http://schemas.microsoft.com/office/drawing/2014/main" id="{F90F0963-2739-46F8-8EB0-9E577ED01123}"/>
                </a:ext>
              </a:extLst>
            </p:cNvPr>
            <p:cNvSpPr/>
            <p:nvPr/>
          </p:nvSpPr>
          <p:spPr>
            <a:xfrm>
              <a:off x="1141413" y="4095750"/>
              <a:ext cx="381000" cy="381000"/>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Oval 29">
              <a:extLst>
                <a:ext uri="{FF2B5EF4-FFF2-40B4-BE49-F238E27FC236}">
                  <a16:creationId xmlns:a16="http://schemas.microsoft.com/office/drawing/2014/main" id="{877EAFDA-704D-4D82-8D4F-CCCAB825F756}"/>
                </a:ext>
              </a:extLst>
            </p:cNvPr>
            <p:cNvSpPr/>
            <p:nvPr/>
          </p:nvSpPr>
          <p:spPr>
            <a:xfrm>
              <a:off x="1141413" y="5164138"/>
              <a:ext cx="381000" cy="3810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cxnSp>
          <p:nvCxnSpPr>
            <p:cNvPr id="31" name="Straight Connector 30">
              <a:extLst>
                <a:ext uri="{FF2B5EF4-FFF2-40B4-BE49-F238E27FC236}">
                  <a16:creationId xmlns:a16="http://schemas.microsoft.com/office/drawing/2014/main" id="{FD951D77-9933-4FAC-9721-7736C20EDFA2}"/>
                </a:ext>
              </a:extLst>
            </p:cNvPr>
            <p:cNvCxnSpPr>
              <a:stCxn id="28" idx="6"/>
              <a:endCxn id="27" idx="2"/>
            </p:cNvCxnSpPr>
            <p:nvPr/>
          </p:nvCxnSpPr>
          <p:spPr>
            <a:xfrm>
              <a:off x="2055813" y="4821238"/>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BFEF9F6-D669-4D31-9044-597F60842C24}"/>
                </a:ext>
              </a:extLst>
            </p:cNvPr>
            <p:cNvCxnSpPr>
              <a:stCxn id="27" idx="6"/>
              <a:endCxn id="24" idx="2"/>
            </p:cNvCxnSpPr>
            <p:nvPr/>
          </p:nvCxnSpPr>
          <p:spPr>
            <a:xfrm>
              <a:off x="2590800" y="4821238"/>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7F271B3-AE3E-4BFF-BCF5-6FC1371DB027}"/>
                </a:ext>
              </a:extLst>
            </p:cNvPr>
            <p:cNvCxnSpPr>
              <a:stCxn id="29" idx="5"/>
              <a:endCxn id="28" idx="1"/>
            </p:cNvCxnSpPr>
            <p:nvPr/>
          </p:nvCxnSpPr>
          <p:spPr>
            <a:xfrm>
              <a:off x="1466850" y="4421188"/>
              <a:ext cx="265113" cy="2651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793FBEF-9E04-4B3E-85B4-8ECF6C31D748}"/>
                </a:ext>
              </a:extLst>
            </p:cNvPr>
            <p:cNvCxnSpPr>
              <a:stCxn id="28" idx="3"/>
              <a:endCxn id="30" idx="7"/>
            </p:cNvCxnSpPr>
            <p:nvPr/>
          </p:nvCxnSpPr>
          <p:spPr>
            <a:xfrm flipH="1">
              <a:off x="1466850" y="4954588"/>
              <a:ext cx="265113" cy="2651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A722EC3-4952-4515-9845-E3B9FCC5C45B}"/>
                </a:ext>
              </a:extLst>
            </p:cNvPr>
            <p:cNvCxnSpPr>
              <a:stCxn id="29" idx="4"/>
              <a:endCxn id="30" idx="0"/>
            </p:cNvCxnSpPr>
            <p:nvPr/>
          </p:nvCxnSpPr>
          <p:spPr>
            <a:xfrm>
              <a:off x="1331913" y="4476750"/>
              <a:ext cx="0" cy="6873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C70A6AC-73CE-4EAF-A8E4-A89CAA5D2573}"/>
                </a:ext>
              </a:extLst>
            </p:cNvPr>
            <p:cNvCxnSpPr>
              <a:stCxn id="25" idx="3"/>
              <a:endCxn id="24" idx="7"/>
            </p:cNvCxnSpPr>
            <p:nvPr/>
          </p:nvCxnSpPr>
          <p:spPr>
            <a:xfrm flipH="1">
              <a:off x="3068638" y="4421188"/>
              <a:ext cx="263525" cy="2651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5754F74-4BED-4A94-9910-49AB8142EDA3}"/>
                </a:ext>
              </a:extLst>
            </p:cNvPr>
            <p:cNvCxnSpPr>
              <a:stCxn id="24" idx="5"/>
              <a:endCxn id="26" idx="1"/>
            </p:cNvCxnSpPr>
            <p:nvPr/>
          </p:nvCxnSpPr>
          <p:spPr>
            <a:xfrm>
              <a:off x="3068638" y="4954588"/>
              <a:ext cx="263525" cy="2651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8F0A444-8E7C-4BD9-B62F-015B74089C4D}"/>
                </a:ext>
              </a:extLst>
            </p:cNvPr>
            <p:cNvCxnSpPr>
              <a:stCxn id="25" idx="4"/>
              <a:endCxn id="26" idx="0"/>
            </p:cNvCxnSpPr>
            <p:nvPr/>
          </p:nvCxnSpPr>
          <p:spPr>
            <a:xfrm>
              <a:off x="3467100" y="4476750"/>
              <a:ext cx="0" cy="6873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0680C5D0-CA70-4408-8224-D107799057FE}"/>
                </a:ext>
              </a:extLst>
            </p:cNvPr>
            <p:cNvSpPr/>
            <p:nvPr/>
          </p:nvSpPr>
          <p:spPr>
            <a:xfrm>
              <a:off x="531813" y="3733800"/>
              <a:ext cx="3735387" cy="2287588"/>
            </a:xfrm>
            <a:prstGeom prst="ellipse">
              <a:avLst/>
            </a:prstGeom>
            <a:noFill/>
            <a:ln>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grpSp>
      <p:sp>
        <p:nvSpPr>
          <p:cNvPr id="74" name="Rectangle 73">
            <a:extLst>
              <a:ext uri="{FF2B5EF4-FFF2-40B4-BE49-F238E27FC236}">
                <a16:creationId xmlns:a16="http://schemas.microsoft.com/office/drawing/2014/main" id="{F5D2DDBD-D5E5-4C4E-A8B3-512928608D66}"/>
              </a:ext>
            </a:extLst>
          </p:cNvPr>
          <p:cNvSpPr/>
          <p:nvPr/>
        </p:nvSpPr>
        <p:spPr>
          <a:xfrm>
            <a:off x="62931" y="6156361"/>
            <a:ext cx="5280160" cy="584775"/>
          </a:xfrm>
          <a:prstGeom prst="rect">
            <a:avLst/>
          </a:prstGeom>
          <a:ln>
            <a:solidFill>
              <a:schemeClr val="tx1"/>
            </a:solidFill>
          </a:ln>
        </p:spPr>
        <p:txBody>
          <a:bodyPr wrap="square">
            <a:spAutoFit/>
          </a:bodyPr>
          <a:lstStyle/>
          <a:p>
            <a:pPr lvl="0" algn="just">
              <a:defRPr/>
            </a:pPr>
            <a:r>
              <a:rPr lang="en-US" sz="1600" dirty="0" err="1">
                <a:solidFill>
                  <a:srgbClr val="000000"/>
                </a:solidFill>
                <a:latin typeface="Times New Roman" panose="02020603050405020304" pitchFamily="18" charset="0"/>
                <a:cs typeface="Times New Roman" panose="02020603050405020304" pitchFamily="18" charset="0"/>
              </a:rPr>
              <a:t>Arijit</a:t>
            </a:r>
            <a:r>
              <a:rPr lang="en-US" sz="1600" dirty="0">
                <a:solidFill>
                  <a:srgbClr val="000000"/>
                </a:solidFill>
                <a:latin typeface="Times New Roman" panose="02020603050405020304" pitchFamily="18" charset="0"/>
                <a:cs typeface="Times New Roman" panose="02020603050405020304" pitchFamily="18" charset="0"/>
              </a:rPr>
              <a:t> Khan, </a:t>
            </a:r>
            <a:r>
              <a:rPr lang="en-US" sz="1600" dirty="0" err="1">
                <a:solidFill>
                  <a:srgbClr val="000000"/>
                </a:solidFill>
                <a:latin typeface="Times New Roman" panose="02020603050405020304" pitchFamily="18" charset="0"/>
                <a:cs typeface="Times New Roman" panose="02020603050405020304" pitchFamily="18" charset="0"/>
              </a:rPr>
              <a:t>Yinghui</a:t>
            </a:r>
            <a:r>
              <a:rPr lang="en-US" sz="1600" dirty="0">
                <a:solidFill>
                  <a:srgbClr val="000000"/>
                </a:solidFill>
                <a:latin typeface="Times New Roman" panose="02020603050405020304" pitchFamily="18" charset="0"/>
                <a:cs typeface="Times New Roman" panose="02020603050405020304" pitchFamily="18" charset="0"/>
              </a:rPr>
              <a:t> Wu, </a:t>
            </a:r>
            <a:r>
              <a:rPr lang="en-US" sz="1600" dirty="0" err="1">
                <a:solidFill>
                  <a:srgbClr val="000000"/>
                </a:solidFill>
                <a:latin typeface="Times New Roman" panose="02020603050405020304" pitchFamily="18" charset="0"/>
                <a:cs typeface="Times New Roman" panose="02020603050405020304" pitchFamily="18" charset="0"/>
              </a:rPr>
              <a:t>Xifeng</a:t>
            </a:r>
            <a:r>
              <a:rPr lang="en-US" sz="1600" dirty="0">
                <a:solidFill>
                  <a:srgbClr val="000000"/>
                </a:solidFill>
                <a:latin typeface="Times New Roman" panose="02020603050405020304" pitchFamily="18" charset="0"/>
                <a:cs typeface="Times New Roman" panose="02020603050405020304" pitchFamily="18" charset="0"/>
              </a:rPr>
              <a:t> Yan. </a:t>
            </a:r>
            <a:r>
              <a:rPr lang="en-US" sz="1600" dirty="0">
                <a:latin typeface="Times New Roman" panose="02020603050405020304" pitchFamily="18" charset="0"/>
                <a:ea typeface="宋体" pitchFamily="2" charset="-122"/>
                <a:cs typeface="Times New Roman" panose="02020603050405020304" pitchFamily="18" charset="0"/>
              </a:rPr>
              <a:t>Emerging Graph Queries in Linked Data. In </a:t>
            </a:r>
            <a:r>
              <a:rPr lang="en-US" sz="1600" i="1" dirty="0">
                <a:latin typeface="Times New Roman" panose="02020603050405020304" pitchFamily="18" charset="0"/>
                <a:ea typeface="宋体" pitchFamily="2" charset="-122"/>
                <a:cs typeface="Times New Roman" panose="02020603050405020304" pitchFamily="18" charset="0"/>
              </a:rPr>
              <a:t>ICDE</a:t>
            </a:r>
            <a:r>
              <a:rPr lang="en-US" sz="1600" dirty="0">
                <a:latin typeface="Times New Roman" panose="02020603050405020304" pitchFamily="18" charset="0"/>
                <a:ea typeface="宋体" pitchFamily="2" charset="-122"/>
                <a:cs typeface="Times New Roman" panose="02020603050405020304" pitchFamily="18" charset="0"/>
              </a:rPr>
              <a:t>, 2012.</a:t>
            </a:r>
          </a:p>
        </p:txBody>
      </p:sp>
    </p:spTree>
    <p:extLst>
      <p:ext uri="{BB962C8B-B14F-4D97-AF65-F5344CB8AC3E}">
        <p14:creationId xmlns:p14="http://schemas.microsoft.com/office/powerpoint/2010/main" val="13388100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106</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The Community Search Queries</a:t>
            </a:r>
          </a:p>
        </p:txBody>
      </p:sp>
      <p:sp>
        <p:nvSpPr>
          <p:cNvPr id="4100" name="Rectangle 3"/>
          <p:cNvSpPr>
            <a:spLocks noGrp="1" noChangeArrowheads="1"/>
          </p:cNvSpPr>
          <p:nvPr>
            <p:ph type="body" idx="1"/>
          </p:nvPr>
        </p:nvSpPr>
        <p:spPr/>
        <p:txBody>
          <a:bodyPr>
            <a:normAutofit lnSpcReduction="10000"/>
          </a:bodyPr>
          <a:lstStyle/>
          <a:p>
            <a:pPr algn="just" eaLnBrk="1" hangingPunct="1"/>
            <a:r>
              <a:rPr lang="en-US" altLang="zh-CN" sz="3200" dirty="0">
                <a:latin typeface="Times New Roman" pitchFamily="18" charset="0"/>
              </a:rPr>
              <a:t>Given a data graph </a:t>
            </a:r>
            <a:r>
              <a:rPr lang="en-US" altLang="zh-CN" sz="3200" i="1" dirty="0">
                <a:latin typeface="Times New Roman" pitchFamily="18" charset="0"/>
              </a:rPr>
              <a:t>G</a:t>
            </a:r>
            <a:r>
              <a:rPr lang="en-US" altLang="zh-CN" sz="3200" dirty="0">
                <a:latin typeface="Times New Roman" pitchFamily="18" charset="0"/>
              </a:rPr>
              <a:t>, a query vertex </a:t>
            </a:r>
            <a:r>
              <a:rPr lang="en-US" altLang="zh-CN" sz="3200" i="1" dirty="0">
                <a:latin typeface="Times New Roman" pitchFamily="18" charset="0"/>
              </a:rPr>
              <a:t>q</a:t>
            </a:r>
            <a:r>
              <a:rPr lang="en-US" altLang="zh-CN" sz="3200" dirty="0">
                <a:latin typeface="Times New Roman" pitchFamily="18" charset="0"/>
              </a:rPr>
              <a:t>, and community parameters, find all subgraphs (communities), </a:t>
            </a:r>
            <a:r>
              <a:rPr lang="en-US" altLang="zh-CN" sz="3200" i="1" dirty="0">
                <a:latin typeface="Times New Roman" pitchFamily="18" charset="0"/>
              </a:rPr>
              <a:t>g</a:t>
            </a:r>
            <a:r>
              <a:rPr lang="en-US" altLang="zh-CN" sz="3200" dirty="0">
                <a:latin typeface="Times New Roman" pitchFamily="18" charset="0"/>
              </a:rPr>
              <a:t>, satisfying:</a:t>
            </a:r>
          </a:p>
          <a:p>
            <a:pPr lvl="1" algn="just" eaLnBrk="1" hangingPunct="1"/>
            <a:r>
              <a:rPr lang="en-US" altLang="zh-CN" sz="2800" i="1" dirty="0">
                <a:latin typeface="Times New Roman" pitchFamily="18" charset="0"/>
              </a:rPr>
              <a:t>q </a:t>
            </a:r>
            <a:r>
              <a:rPr lang="en-US" altLang="zh-CN" sz="2800" dirty="0">
                <a:latin typeface="Times New Roman" pitchFamily="18" charset="0"/>
                <a:sym typeface="Symbol" panose="05050102010706020507" pitchFamily="18" charset="2"/>
              </a:rPr>
              <a:t> </a:t>
            </a:r>
            <a:r>
              <a:rPr lang="en-US" altLang="zh-CN" sz="2800" i="1" dirty="0">
                <a:latin typeface="Times New Roman" pitchFamily="18" charset="0"/>
                <a:sym typeface="Symbol" panose="05050102010706020507" pitchFamily="18" charset="2"/>
              </a:rPr>
              <a:t>V</a:t>
            </a:r>
            <a:r>
              <a:rPr lang="en-US" altLang="zh-CN" sz="2800" dirty="0">
                <a:latin typeface="Times New Roman" pitchFamily="18" charset="0"/>
                <a:sym typeface="Symbol" panose="05050102010706020507" pitchFamily="18" charset="2"/>
              </a:rPr>
              <a:t>(</a:t>
            </a:r>
            <a:r>
              <a:rPr lang="en-US" altLang="zh-CN" sz="2800" i="1" dirty="0">
                <a:latin typeface="Times New Roman" pitchFamily="18" charset="0"/>
                <a:sym typeface="Symbol" panose="05050102010706020507" pitchFamily="18" charset="2"/>
              </a:rPr>
              <a:t>g</a:t>
            </a:r>
            <a:r>
              <a:rPr lang="en-US" altLang="zh-CN" sz="2800" dirty="0">
                <a:latin typeface="Times New Roman" pitchFamily="18" charset="0"/>
                <a:sym typeface="Symbol" panose="05050102010706020507" pitchFamily="18" charset="2"/>
              </a:rPr>
              <a:t>)</a:t>
            </a:r>
          </a:p>
          <a:p>
            <a:pPr lvl="1" algn="just" eaLnBrk="1" hangingPunct="1"/>
            <a:r>
              <a:rPr lang="en-US" altLang="zh-CN" sz="2800" dirty="0">
                <a:latin typeface="Times New Roman" pitchFamily="18" charset="0"/>
                <a:sym typeface="Symbol" panose="05050102010706020507" pitchFamily="18" charset="2"/>
              </a:rPr>
              <a:t>Subgraph </a:t>
            </a:r>
            <a:r>
              <a:rPr lang="en-US" altLang="zh-CN" sz="2800" i="1" dirty="0">
                <a:latin typeface="Times New Roman" pitchFamily="18" charset="0"/>
                <a:sym typeface="Symbol" panose="05050102010706020507" pitchFamily="18" charset="2"/>
              </a:rPr>
              <a:t>g</a:t>
            </a:r>
            <a:r>
              <a:rPr lang="en-US" altLang="zh-CN" sz="2800" dirty="0">
                <a:latin typeface="Times New Roman" pitchFamily="18" charset="0"/>
                <a:sym typeface="Symbol" panose="05050102010706020507" pitchFamily="18" charset="2"/>
              </a:rPr>
              <a:t> satisfies the community </a:t>
            </a:r>
            <a:r>
              <a:rPr lang="en-US" altLang="zh-CN" sz="2800" dirty="0">
                <a:latin typeface="Times New Roman" pitchFamily="18" charset="0"/>
              </a:rPr>
              <a:t>predicates</a:t>
            </a:r>
          </a:p>
          <a:p>
            <a:pPr algn="just" eaLnBrk="1" hangingPunct="1"/>
            <a:r>
              <a:rPr lang="en-US" altLang="zh-CN" sz="3200" dirty="0">
                <a:latin typeface="Times New Roman" pitchFamily="18" charset="0"/>
              </a:rPr>
              <a:t>Popular community predicates</a:t>
            </a:r>
          </a:p>
          <a:p>
            <a:pPr lvl="1" algn="just" eaLnBrk="1" hangingPunct="1"/>
            <a:r>
              <a:rPr lang="en-US" altLang="zh-CN" sz="2800" i="1" dirty="0">
                <a:latin typeface="Times New Roman" pitchFamily="18" charset="0"/>
              </a:rPr>
              <a:t>k</a:t>
            </a:r>
            <a:r>
              <a:rPr lang="en-US" altLang="zh-CN" sz="2800" dirty="0">
                <a:latin typeface="Times New Roman" pitchFamily="18" charset="0"/>
              </a:rPr>
              <a:t>-core</a:t>
            </a:r>
          </a:p>
          <a:p>
            <a:pPr lvl="1" algn="just" eaLnBrk="1" hangingPunct="1"/>
            <a:r>
              <a:rPr lang="en-US" altLang="zh-CN" sz="2800" i="1" dirty="0">
                <a:latin typeface="Times New Roman" pitchFamily="18" charset="0"/>
              </a:rPr>
              <a:t>k</a:t>
            </a:r>
            <a:r>
              <a:rPr lang="en-US" altLang="zh-CN" sz="2800" dirty="0">
                <a:latin typeface="Times New Roman" pitchFamily="18" charset="0"/>
              </a:rPr>
              <a:t>-truss</a:t>
            </a:r>
          </a:p>
          <a:p>
            <a:pPr lvl="1" algn="just" eaLnBrk="1" hangingPunct="1"/>
            <a:r>
              <a:rPr lang="en-US" altLang="zh-CN" sz="2800" dirty="0">
                <a:latin typeface="Times New Roman" pitchFamily="18" charset="0"/>
              </a:rPr>
              <a:t>(</a:t>
            </a:r>
            <a:r>
              <a:rPr lang="en-US" altLang="zh-CN" sz="2800" i="1" dirty="0">
                <a:latin typeface="Times New Roman" pitchFamily="18" charset="0"/>
              </a:rPr>
              <a:t>k</a:t>
            </a:r>
            <a:r>
              <a:rPr lang="en-US" altLang="zh-CN" sz="2800" dirty="0">
                <a:latin typeface="Times New Roman" pitchFamily="18" charset="0"/>
              </a:rPr>
              <a:t>, </a:t>
            </a:r>
            <a:r>
              <a:rPr lang="en-US" altLang="zh-CN" sz="2800" i="1" dirty="0">
                <a:latin typeface="Times New Roman" pitchFamily="18" charset="0"/>
              </a:rPr>
              <a:t>d</a:t>
            </a:r>
            <a:r>
              <a:rPr lang="en-US" altLang="zh-CN" sz="2800" dirty="0">
                <a:latin typeface="Times New Roman" pitchFamily="18" charset="0"/>
              </a:rPr>
              <a:t>)-truss</a:t>
            </a:r>
          </a:p>
          <a:p>
            <a:pPr lvl="1" algn="just" eaLnBrk="1" hangingPunct="1"/>
            <a:endParaRPr lang="en-US" altLang="zh-CN" sz="2800" i="1" dirty="0">
              <a:latin typeface="Times New Roman" pitchFamily="18" charset="0"/>
            </a:endParaRPr>
          </a:p>
        </p:txBody>
      </p:sp>
    </p:spTree>
    <p:extLst>
      <p:ext uri="{BB962C8B-B14F-4D97-AF65-F5344CB8AC3E}">
        <p14:creationId xmlns:p14="http://schemas.microsoft.com/office/powerpoint/2010/main" val="6595038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107</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i="1" dirty="0">
                <a:latin typeface="Times New Roman" pitchFamily="18" charset="0"/>
              </a:rPr>
              <a:t>k</a:t>
            </a:r>
            <a:r>
              <a:rPr lang="en-US" altLang="zh-CN" sz="4400" dirty="0">
                <a:latin typeface="Times New Roman" pitchFamily="18" charset="0"/>
              </a:rPr>
              <a:t>-Core Community Search</a:t>
            </a:r>
            <a:endParaRPr lang="en-US" altLang="zh-CN" sz="4400" i="1" dirty="0">
              <a:latin typeface="Times New Roman" pitchFamily="18" charset="0"/>
            </a:endParaRPr>
          </a:p>
        </p:txBody>
      </p:sp>
      <p:sp>
        <p:nvSpPr>
          <p:cNvPr id="4100" name="Rectangle 3"/>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Vertex degree ≥ </a:t>
            </a:r>
            <a:r>
              <a:rPr lang="en-US" altLang="zh-CN" sz="3200" i="1" dirty="0">
                <a:latin typeface="Times New Roman" pitchFamily="18" charset="0"/>
              </a:rPr>
              <a:t>k</a:t>
            </a:r>
            <a:r>
              <a:rPr lang="en-US" altLang="zh-CN" sz="3200" dirty="0">
                <a:latin typeface="Times New Roman" pitchFamily="18" charset="0"/>
              </a:rPr>
              <a:t> in the community</a:t>
            </a:r>
          </a:p>
          <a:p>
            <a:pPr algn="just" eaLnBrk="1" hangingPunct="1"/>
            <a:endParaRPr lang="en-US" altLang="zh-CN" sz="3200" dirty="0">
              <a:latin typeface="Times New Roman" pitchFamily="18" charset="0"/>
            </a:endParaRPr>
          </a:p>
        </p:txBody>
      </p:sp>
      <p:pic>
        <p:nvPicPr>
          <p:cNvPr id="9220" name="Picture 4" descr="k-Core of a graph">
            <a:extLst>
              <a:ext uri="{FF2B5EF4-FFF2-40B4-BE49-F238E27FC236}">
                <a16:creationId xmlns:a16="http://schemas.microsoft.com/office/drawing/2014/main" id="{2F719556-E601-4A44-A2F8-1C09DD329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14600"/>
            <a:ext cx="8227635" cy="332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4555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108</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Pros of Database Techniques</a:t>
            </a:r>
            <a:br>
              <a:rPr lang="en-US" altLang="zh-CN" sz="4400" dirty="0">
                <a:latin typeface="Times New Roman" pitchFamily="18" charset="0"/>
              </a:rPr>
            </a:br>
            <a:endParaRPr lang="en-US" altLang="zh-CN" sz="4400" dirty="0">
              <a:latin typeface="Times New Roman" pitchFamily="18" charset="0"/>
            </a:endParaRPr>
          </a:p>
        </p:txBody>
      </p:sp>
      <p:sp>
        <p:nvSpPr>
          <p:cNvPr id="4100" name="Rectangle 3"/>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Efficiency</a:t>
            </a:r>
          </a:p>
          <a:p>
            <a:pPr algn="just" eaLnBrk="1" hangingPunct="1"/>
            <a:r>
              <a:rPr lang="en-US" altLang="zh-CN" sz="3200" dirty="0">
                <a:latin typeface="Times New Roman" pitchFamily="18" charset="0"/>
              </a:rPr>
              <a:t>Scalability</a:t>
            </a:r>
          </a:p>
          <a:p>
            <a:pPr algn="just" eaLnBrk="1" hangingPunct="1"/>
            <a:r>
              <a:rPr lang="en-US" altLang="zh-CN" sz="3200" dirty="0">
                <a:latin typeface="Times New Roman" pitchFamily="18" charset="0"/>
              </a:rPr>
              <a:t>Accuracy</a:t>
            </a:r>
          </a:p>
          <a:p>
            <a:pPr lvl="1" algn="just" eaLnBrk="1" hangingPunct="1"/>
            <a:r>
              <a:rPr lang="en-US" altLang="zh-CN" sz="2800" dirty="0">
                <a:latin typeface="Times New Roman" pitchFamily="18" charset="0"/>
              </a:rPr>
              <a:t>Usually requires 100% accuracy</a:t>
            </a:r>
          </a:p>
          <a:p>
            <a:pPr lvl="1" algn="just" eaLnBrk="1" hangingPunct="1"/>
            <a:r>
              <a:rPr lang="en-US" altLang="zh-CN" sz="2800" dirty="0">
                <a:latin typeface="Times New Roman" pitchFamily="18" charset="0"/>
              </a:rPr>
              <a:t>Or error-bounded</a:t>
            </a:r>
          </a:p>
          <a:p>
            <a:pPr algn="just" eaLnBrk="1" hangingPunct="1"/>
            <a:endParaRPr lang="en-US" altLang="zh-CN" sz="3200" dirty="0">
              <a:latin typeface="Times New Roman" pitchFamily="18" charset="0"/>
            </a:endParaRPr>
          </a:p>
        </p:txBody>
      </p:sp>
    </p:spTree>
    <p:extLst>
      <p:ext uri="{BB962C8B-B14F-4D97-AF65-F5344CB8AC3E}">
        <p14:creationId xmlns:p14="http://schemas.microsoft.com/office/powerpoint/2010/main" val="7483671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109</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Cons of Database Techniques</a:t>
            </a:r>
            <a:br>
              <a:rPr lang="en-US" altLang="zh-CN" sz="4400" dirty="0">
                <a:latin typeface="Times New Roman" pitchFamily="18" charset="0"/>
              </a:rPr>
            </a:br>
            <a:endParaRPr lang="en-US" altLang="zh-CN" sz="4400" dirty="0">
              <a:latin typeface="Times New Roman" pitchFamily="18" charset="0"/>
            </a:endParaRPr>
          </a:p>
        </p:txBody>
      </p:sp>
      <p:sp>
        <p:nvSpPr>
          <p:cNvPr id="4100" name="Rectangle 3"/>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Not adaptable to unseen data</a:t>
            </a:r>
          </a:p>
          <a:p>
            <a:pPr algn="just" eaLnBrk="1" hangingPunct="1"/>
            <a:r>
              <a:rPr lang="en-US" altLang="zh-CN" sz="3200" dirty="0">
                <a:latin typeface="Times New Roman" pitchFamily="18" charset="0"/>
              </a:rPr>
              <a:t>Not efficient enough!!</a:t>
            </a:r>
          </a:p>
          <a:p>
            <a:pPr algn="just" eaLnBrk="1" hangingPunct="1"/>
            <a:endParaRPr lang="en-US" altLang="zh-CN" sz="3200" dirty="0">
              <a:latin typeface="Times New Roman" pitchFamily="18" charset="0"/>
            </a:endParaRPr>
          </a:p>
        </p:txBody>
      </p:sp>
    </p:spTree>
    <p:extLst>
      <p:ext uri="{BB962C8B-B14F-4D97-AF65-F5344CB8AC3E}">
        <p14:creationId xmlns:p14="http://schemas.microsoft.com/office/powerpoint/2010/main" val="533445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11</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Types of Data (cont'd)</a:t>
            </a:r>
          </a:p>
        </p:txBody>
      </p:sp>
      <p:sp>
        <p:nvSpPr>
          <p:cNvPr id="4100" name="Rectangle 3"/>
          <p:cNvSpPr>
            <a:spLocks noGrp="1" noChangeArrowheads="1"/>
          </p:cNvSpPr>
          <p:nvPr>
            <p:ph type="body" idx="1"/>
          </p:nvPr>
        </p:nvSpPr>
        <p:spPr>
          <a:xfrm>
            <a:off x="457200" y="1600200"/>
            <a:ext cx="8229600" cy="4876800"/>
          </a:xfrm>
        </p:spPr>
        <p:txBody>
          <a:bodyPr>
            <a:normAutofit fontScale="92500" lnSpcReduction="10000"/>
          </a:bodyPr>
          <a:lstStyle/>
          <a:p>
            <a:pPr algn="just" eaLnBrk="1" hangingPunct="1"/>
            <a:r>
              <a:rPr lang="en-US" altLang="zh-CN" sz="3200" dirty="0">
                <a:latin typeface="Times New Roman" pitchFamily="18" charset="0"/>
              </a:rPr>
              <a:t>Time series data</a:t>
            </a:r>
          </a:p>
          <a:p>
            <a:pPr lvl="1" algn="just" eaLnBrk="1" hangingPunct="1"/>
            <a:r>
              <a:rPr lang="en-US" altLang="zh-CN" sz="2800" dirty="0">
                <a:latin typeface="Times New Roman" pitchFamily="18" charset="0"/>
              </a:rPr>
              <a:t>Stock data</a:t>
            </a:r>
          </a:p>
          <a:p>
            <a:pPr lvl="1" algn="just" eaLnBrk="1" hangingPunct="1"/>
            <a:r>
              <a:rPr lang="en-US" altLang="zh-CN" sz="2800" dirty="0">
                <a:latin typeface="Times New Roman" pitchFamily="18" charset="0"/>
              </a:rPr>
              <a:t>Trajectories</a:t>
            </a:r>
          </a:p>
          <a:p>
            <a:pPr lvl="1" algn="just" eaLnBrk="1" hangingPunct="1"/>
            <a:r>
              <a:rPr lang="en-US" altLang="zh-CN" sz="2800" dirty="0">
                <a:latin typeface="Times New Roman" pitchFamily="18" charset="0"/>
              </a:rPr>
              <a:t>Sensory data</a:t>
            </a:r>
          </a:p>
          <a:p>
            <a:pPr algn="just" eaLnBrk="1" hangingPunct="1"/>
            <a:r>
              <a:rPr lang="en-US" altLang="zh-CN" sz="3200" dirty="0">
                <a:latin typeface="Times New Roman" pitchFamily="18" charset="0"/>
              </a:rPr>
              <a:t>Tree</a:t>
            </a:r>
          </a:p>
          <a:p>
            <a:pPr lvl="1" algn="just" eaLnBrk="1" hangingPunct="1"/>
            <a:r>
              <a:rPr lang="en-US" altLang="zh-CN" sz="2800" dirty="0">
                <a:latin typeface="Times New Roman" pitchFamily="18" charset="0"/>
              </a:rPr>
              <a:t>XML documents</a:t>
            </a:r>
          </a:p>
          <a:p>
            <a:pPr algn="just" eaLnBrk="1" hangingPunct="1"/>
            <a:r>
              <a:rPr lang="en-US" altLang="zh-CN" sz="3200" dirty="0">
                <a:latin typeface="Times New Roman" pitchFamily="18" charset="0"/>
              </a:rPr>
              <a:t>Graphs</a:t>
            </a:r>
          </a:p>
          <a:p>
            <a:pPr lvl="1" algn="just" eaLnBrk="1" hangingPunct="1"/>
            <a:r>
              <a:rPr lang="en-US" altLang="zh-CN" sz="2800" dirty="0">
                <a:latin typeface="Times New Roman" pitchFamily="18" charset="0"/>
              </a:rPr>
              <a:t>Social network</a:t>
            </a:r>
          </a:p>
          <a:p>
            <a:pPr lvl="1" algn="just" eaLnBrk="1" hangingPunct="1"/>
            <a:r>
              <a:rPr lang="en-US" altLang="zh-CN" sz="2800" dirty="0">
                <a:latin typeface="Times New Roman" pitchFamily="18" charset="0"/>
              </a:rPr>
              <a:t>Knowledge graph</a:t>
            </a:r>
          </a:p>
          <a:p>
            <a:pPr algn="just" eaLnBrk="1" hangingPunct="1"/>
            <a:r>
              <a:rPr lang="en-US" altLang="zh-CN" sz="3200">
                <a:latin typeface="Times New Roman" pitchFamily="18" charset="0"/>
              </a:rPr>
              <a:t>Stream data</a:t>
            </a:r>
            <a:endParaRPr lang="en-US" altLang="zh-CN" sz="3200" dirty="0">
              <a:latin typeface="Times New Roman" pitchFamily="18" charset="0"/>
            </a:endParaRPr>
          </a:p>
        </p:txBody>
      </p:sp>
      <p:pic>
        <p:nvPicPr>
          <p:cNvPr id="3" name="Picture 2">
            <a:extLst>
              <a:ext uri="{FF2B5EF4-FFF2-40B4-BE49-F238E27FC236}">
                <a16:creationId xmlns:a16="http://schemas.microsoft.com/office/drawing/2014/main" id="{9292EADC-EFD1-4DD8-85F8-099F21A091D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881515" y="-10830"/>
            <a:ext cx="3262485" cy="2330346"/>
          </a:xfrm>
          <a:prstGeom prst="rect">
            <a:avLst/>
          </a:prstGeom>
        </p:spPr>
      </p:pic>
      <p:pic>
        <p:nvPicPr>
          <p:cNvPr id="5" name="Picture 4">
            <a:extLst>
              <a:ext uri="{FF2B5EF4-FFF2-40B4-BE49-F238E27FC236}">
                <a16:creationId xmlns:a16="http://schemas.microsoft.com/office/drawing/2014/main" id="{486123D2-B070-4A80-8B89-BBA864FCF473}"/>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612441" y="1278902"/>
            <a:ext cx="2368257" cy="1741580"/>
          </a:xfrm>
          <a:prstGeom prst="rect">
            <a:avLst/>
          </a:prstGeom>
        </p:spPr>
      </p:pic>
      <p:pic>
        <p:nvPicPr>
          <p:cNvPr id="8" name="Picture 7">
            <a:extLst>
              <a:ext uri="{FF2B5EF4-FFF2-40B4-BE49-F238E27FC236}">
                <a16:creationId xmlns:a16="http://schemas.microsoft.com/office/drawing/2014/main" id="{1934BAD4-A5CF-4DFA-A188-00C37ED7A1E0}"/>
              </a:ext>
            </a:extLst>
          </p:cNvPr>
          <p:cNvPicPr>
            <a:picLocks noChangeAspect="1"/>
          </p:cNvPicPr>
          <p:nvPr/>
        </p:nvPicPr>
        <p:blipFill>
          <a:blip r:embed="rId7"/>
          <a:stretch>
            <a:fillRect/>
          </a:stretch>
        </p:blipFill>
        <p:spPr>
          <a:xfrm>
            <a:off x="6609575" y="2336385"/>
            <a:ext cx="2374882" cy="1741580"/>
          </a:xfrm>
          <a:prstGeom prst="rect">
            <a:avLst/>
          </a:prstGeom>
        </p:spPr>
      </p:pic>
      <p:pic>
        <p:nvPicPr>
          <p:cNvPr id="10" name="Picture 9">
            <a:extLst>
              <a:ext uri="{FF2B5EF4-FFF2-40B4-BE49-F238E27FC236}">
                <a16:creationId xmlns:a16="http://schemas.microsoft.com/office/drawing/2014/main" id="{E35A9E6B-C5E9-421D-A94A-960AD893A3A9}"/>
              </a:ext>
            </a:extLst>
          </p:cNvPr>
          <p:cNvPicPr>
            <a:picLocks noChangeAspect="1"/>
          </p:cNvPicPr>
          <p:nvPr/>
        </p:nvPicPr>
        <p:blipFill>
          <a:blip r:embed="rId8"/>
          <a:stretch>
            <a:fillRect/>
          </a:stretch>
        </p:blipFill>
        <p:spPr>
          <a:xfrm>
            <a:off x="3142987" y="3098318"/>
            <a:ext cx="652199" cy="884410"/>
          </a:xfrm>
          <a:prstGeom prst="rect">
            <a:avLst/>
          </a:prstGeom>
        </p:spPr>
      </p:pic>
      <p:pic>
        <p:nvPicPr>
          <p:cNvPr id="12" name="Picture 11">
            <a:extLst>
              <a:ext uri="{FF2B5EF4-FFF2-40B4-BE49-F238E27FC236}">
                <a16:creationId xmlns:a16="http://schemas.microsoft.com/office/drawing/2014/main" id="{8217DDFF-6024-440F-BD08-A2ACD39DB32E}"/>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469086" y="2953104"/>
            <a:ext cx="2368258" cy="2249721"/>
          </a:xfrm>
          <a:prstGeom prst="rect">
            <a:avLst/>
          </a:prstGeom>
        </p:spPr>
      </p:pic>
      <p:pic>
        <p:nvPicPr>
          <p:cNvPr id="16" name="Picture 15">
            <a:extLst>
              <a:ext uri="{FF2B5EF4-FFF2-40B4-BE49-F238E27FC236}">
                <a16:creationId xmlns:a16="http://schemas.microsoft.com/office/drawing/2014/main" id="{DA3FEF01-F2E5-48ED-8807-C6D29CF60A4D}"/>
              </a:ext>
            </a:extLst>
          </p:cNvPr>
          <p:cNvPicPr>
            <a:picLocks noChangeAspect="1"/>
          </p:cNvPicPr>
          <p:nvPr/>
        </p:nvPicPr>
        <p:blipFill>
          <a:blip r:embed="rId10"/>
          <a:stretch>
            <a:fillRect/>
          </a:stretch>
        </p:blipFill>
        <p:spPr>
          <a:xfrm>
            <a:off x="7522006" y="6298099"/>
            <a:ext cx="831351" cy="548948"/>
          </a:xfrm>
          <a:prstGeom prst="rect">
            <a:avLst/>
          </a:prstGeom>
        </p:spPr>
      </p:pic>
      <p:pic>
        <p:nvPicPr>
          <p:cNvPr id="19" name="Picture 18">
            <a:extLst>
              <a:ext uri="{FF2B5EF4-FFF2-40B4-BE49-F238E27FC236}">
                <a16:creationId xmlns:a16="http://schemas.microsoft.com/office/drawing/2014/main" id="{19DAE364-E6A7-4B26-9667-792799702197}"/>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4147144" y="5029200"/>
            <a:ext cx="3872770" cy="1922135"/>
          </a:xfrm>
          <a:prstGeom prst="rect">
            <a:avLst/>
          </a:prstGeom>
        </p:spPr>
      </p:pic>
    </p:spTree>
    <p:extLst>
      <p:ext uri="{BB962C8B-B14F-4D97-AF65-F5344CB8AC3E}">
        <p14:creationId xmlns:p14="http://schemas.microsoft.com/office/powerpoint/2010/main" val="24115671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110</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Summary</a:t>
            </a:r>
          </a:p>
        </p:txBody>
      </p:sp>
      <p:sp>
        <p:nvSpPr>
          <p:cNvPr id="4100" name="Rectangle 3"/>
          <p:cNvSpPr>
            <a:spLocks noGrp="1" noChangeArrowheads="1"/>
          </p:cNvSpPr>
          <p:nvPr>
            <p:ph type="body" idx="1"/>
          </p:nvPr>
        </p:nvSpPr>
        <p:spPr>
          <a:xfrm>
            <a:off x="457200" y="1417638"/>
            <a:ext cx="8229600" cy="4713287"/>
          </a:xfrm>
        </p:spPr>
        <p:txBody>
          <a:bodyPr>
            <a:normAutofit/>
          </a:bodyPr>
          <a:lstStyle/>
          <a:p>
            <a:pPr algn="just" eaLnBrk="1" hangingPunct="1"/>
            <a:r>
              <a:rPr lang="en-US" altLang="zh-CN" sz="3200" dirty="0">
                <a:latin typeface="Times New Roman" pitchFamily="18" charset="0"/>
              </a:rPr>
              <a:t>Data types in databases</a:t>
            </a:r>
          </a:p>
          <a:p>
            <a:pPr algn="just" eaLnBrk="1" hangingPunct="1"/>
            <a:r>
              <a:rPr lang="en-US" altLang="zh-CN" sz="3200" dirty="0">
                <a:latin typeface="Times New Roman" pitchFamily="18" charset="0"/>
              </a:rPr>
              <a:t>Database history/applications/systems</a:t>
            </a:r>
          </a:p>
          <a:p>
            <a:pPr algn="just" eaLnBrk="1" hangingPunct="1"/>
            <a:r>
              <a:rPr lang="en-US" altLang="zh-CN" sz="3200" dirty="0">
                <a:latin typeface="Times New Roman" pitchFamily="18" charset="0"/>
              </a:rPr>
              <a:t>Recent database problems and techniques</a:t>
            </a:r>
          </a:p>
          <a:p>
            <a:pPr lvl="1" algn="just" eaLnBrk="1" hangingPunct="1"/>
            <a:r>
              <a:rPr lang="en-US" altLang="zh-CN" sz="2800" dirty="0">
                <a:latin typeface="Times New Roman" pitchFamily="18" charset="0"/>
              </a:rPr>
              <a:t>Relational databases vs. NoSQL databases</a:t>
            </a:r>
          </a:p>
          <a:p>
            <a:pPr lvl="1" algn="just" eaLnBrk="1" hangingPunct="1"/>
            <a:r>
              <a:rPr lang="en-US" altLang="zh-CN" sz="2800" dirty="0">
                <a:latin typeface="Times New Roman" pitchFamily="18" charset="0"/>
              </a:rPr>
              <a:t>Ultimate goals of the database research</a:t>
            </a:r>
          </a:p>
          <a:p>
            <a:pPr lvl="1" algn="just" eaLnBrk="1" hangingPunct="1"/>
            <a:r>
              <a:rPr lang="en-US" altLang="zh-CN" sz="2800" dirty="0">
                <a:latin typeface="Times New Roman" pitchFamily="18" charset="0"/>
              </a:rPr>
              <a:t>Indexing mechanisms</a:t>
            </a:r>
          </a:p>
          <a:p>
            <a:pPr lvl="1" algn="just" eaLnBrk="1" hangingPunct="1"/>
            <a:r>
              <a:rPr lang="en-US" altLang="zh-CN" sz="2800" dirty="0">
                <a:latin typeface="Times New Roman" pitchFamily="18" charset="0"/>
              </a:rPr>
              <a:t>Query types</a:t>
            </a:r>
          </a:p>
          <a:p>
            <a:pPr algn="just" eaLnBrk="1" hangingPunct="1"/>
            <a:r>
              <a:rPr lang="en-US" altLang="zh-CN" sz="3200" dirty="0">
                <a:latin typeface="Times New Roman" pitchFamily="18" charset="0"/>
              </a:rPr>
              <a:t>Pros and cons of database techniques</a:t>
            </a:r>
          </a:p>
          <a:p>
            <a:pPr algn="just" eaLnBrk="1" hangingPunct="1"/>
            <a:endParaRPr lang="en-US" altLang="zh-CN" sz="3200" dirty="0">
              <a:latin typeface="Times New Roman" pitchFamily="18" charset="0"/>
            </a:endParaRPr>
          </a:p>
        </p:txBody>
      </p:sp>
    </p:spTree>
    <p:extLst>
      <p:ext uri="{BB962C8B-B14F-4D97-AF65-F5344CB8AC3E}">
        <p14:creationId xmlns:p14="http://schemas.microsoft.com/office/powerpoint/2010/main" val="42178886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111</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endParaRPr lang="en-US" altLang="zh-CN" sz="4400" dirty="0">
              <a:latin typeface="Times New Roman" pitchFamily="18" charset="0"/>
            </a:endParaRPr>
          </a:p>
        </p:txBody>
      </p:sp>
      <p:sp>
        <p:nvSpPr>
          <p:cNvPr id="4100" name="Rectangle 3"/>
          <p:cNvSpPr>
            <a:spLocks noGrp="1" noChangeArrowheads="1"/>
          </p:cNvSpPr>
          <p:nvPr>
            <p:ph type="body" idx="1"/>
          </p:nvPr>
        </p:nvSpPr>
        <p:spPr/>
        <p:txBody>
          <a:bodyPr>
            <a:normAutofit/>
          </a:bodyPr>
          <a:lstStyle/>
          <a:p>
            <a:pPr algn="just" eaLnBrk="1" hangingPunct="1"/>
            <a:endParaRPr lang="en-US" altLang="zh-CN" sz="3200" dirty="0">
              <a:latin typeface="Times New Roman" pitchFamily="18" charset="0"/>
            </a:endParaRPr>
          </a:p>
        </p:txBody>
      </p:sp>
    </p:spTree>
    <p:extLst>
      <p:ext uri="{BB962C8B-B14F-4D97-AF65-F5344CB8AC3E}">
        <p14:creationId xmlns:p14="http://schemas.microsoft.com/office/powerpoint/2010/main" val="2322674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Time-Series Databases</a:t>
            </a:r>
          </a:p>
        </p:txBody>
      </p:sp>
      <p:sp>
        <p:nvSpPr>
          <p:cNvPr id="12291" name="Content Placeholder 2"/>
          <p:cNvSpPr>
            <a:spLocks noGrp="1"/>
          </p:cNvSpPr>
          <p:nvPr>
            <p:ph idx="1"/>
          </p:nvPr>
        </p:nvSpPr>
        <p:spPr/>
        <p:txBody>
          <a:bodyPr>
            <a:normAutofit/>
          </a:bodyPr>
          <a:lstStyle/>
          <a:p>
            <a:pPr algn="just">
              <a:defRPr/>
            </a:pPr>
            <a:r>
              <a:rPr lang="en-US" altLang="en-US" sz="2800" dirty="0">
                <a:latin typeface="Times New Roman" panose="02020603050405020304" pitchFamily="18" charset="0"/>
                <a:cs typeface="Times New Roman" panose="02020603050405020304" pitchFamily="18" charset="0"/>
              </a:rPr>
              <a:t>Stock data: </a:t>
            </a:r>
            <a:r>
              <a:rPr lang="en-US" altLang="en-US" sz="2800" dirty="0">
                <a:solidFill>
                  <a:srgbClr val="0000CC"/>
                </a:solidFill>
                <a:latin typeface="Times New Roman" panose="02020603050405020304" pitchFamily="18" charset="0"/>
                <a:cs typeface="Times New Roman" panose="02020603050405020304" pitchFamily="18" charset="0"/>
              </a:rPr>
              <a:t>{(x</a:t>
            </a:r>
            <a:r>
              <a:rPr lang="en-US" altLang="en-US" sz="2800" baseline="-25000" dirty="0">
                <a:solidFill>
                  <a:srgbClr val="0000CC"/>
                </a:solidFill>
                <a:latin typeface="Times New Roman" panose="02020603050405020304" pitchFamily="18" charset="0"/>
                <a:cs typeface="Times New Roman" panose="02020603050405020304" pitchFamily="18" charset="0"/>
              </a:rPr>
              <a:t>1</a:t>
            </a:r>
            <a:r>
              <a:rPr lang="en-US" altLang="en-US" sz="2800" dirty="0">
                <a:solidFill>
                  <a:srgbClr val="0000CC"/>
                </a:solidFill>
                <a:latin typeface="Times New Roman" panose="02020603050405020304" pitchFamily="18" charset="0"/>
                <a:cs typeface="Times New Roman" panose="02020603050405020304" pitchFamily="18" charset="0"/>
              </a:rPr>
              <a:t>, t</a:t>
            </a:r>
            <a:r>
              <a:rPr lang="en-US" altLang="en-US" sz="2800" baseline="-25000" dirty="0">
                <a:solidFill>
                  <a:srgbClr val="0000CC"/>
                </a:solidFill>
                <a:latin typeface="Times New Roman" panose="02020603050405020304" pitchFamily="18" charset="0"/>
                <a:cs typeface="Times New Roman" panose="02020603050405020304" pitchFamily="18" charset="0"/>
              </a:rPr>
              <a:t>1</a:t>
            </a:r>
            <a:r>
              <a:rPr lang="en-US" altLang="en-US" sz="2800" dirty="0">
                <a:solidFill>
                  <a:srgbClr val="0000CC"/>
                </a:solidFill>
                <a:latin typeface="Times New Roman" panose="02020603050405020304" pitchFamily="18" charset="0"/>
                <a:cs typeface="Times New Roman" panose="02020603050405020304" pitchFamily="18" charset="0"/>
              </a:rPr>
              <a:t>); (x</a:t>
            </a:r>
            <a:r>
              <a:rPr lang="en-US" altLang="en-US" sz="2800" baseline="-25000" dirty="0">
                <a:solidFill>
                  <a:srgbClr val="0000CC"/>
                </a:solidFill>
                <a:latin typeface="Times New Roman" panose="02020603050405020304" pitchFamily="18" charset="0"/>
                <a:cs typeface="Times New Roman" panose="02020603050405020304" pitchFamily="18" charset="0"/>
              </a:rPr>
              <a:t>2</a:t>
            </a:r>
            <a:r>
              <a:rPr lang="en-US" altLang="en-US" sz="2800" dirty="0">
                <a:solidFill>
                  <a:srgbClr val="0000CC"/>
                </a:solidFill>
                <a:latin typeface="Times New Roman" panose="02020603050405020304" pitchFamily="18" charset="0"/>
                <a:cs typeface="Times New Roman" panose="02020603050405020304" pitchFamily="18" charset="0"/>
              </a:rPr>
              <a:t>, t</a:t>
            </a:r>
            <a:r>
              <a:rPr lang="en-US" altLang="en-US" sz="2800" baseline="-25000" dirty="0">
                <a:solidFill>
                  <a:srgbClr val="0000CC"/>
                </a:solidFill>
                <a:latin typeface="Times New Roman" panose="02020603050405020304" pitchFamily="18" charset="0"/>
                <a:cs typeface="Times New Roman" panose="02020603050405020304" pitchFamily="18" charset="0"/>
              </a:rPr>
              <a:t>2</a:t>
            </a:r>
            <a:r>
              <a:rPr lang="en-US" altLang="en-US" sz="2800" dirty="0">
                <a:solidFill>
                  <a:srgbClr val="0000CC"/>
                </a:solidFill>
                <a:latin typeface="Times New Roman" panose="02020603050405020304" pitchFamily="18" charset="0"/>
                <a:cs typeface="Times New Roman" panose="02020603050405020304" pitchFamily="18" charset="0"/>
              </a:rPr>
              <a:t>); …}</a:t>
            </a:r>
          </a:p>
          <a:p>
            <a:pPr algn="just">
              <a:defRPr/>
            </a:pPr>
            <a:endParaRPr lang="en-US" altLang="en-US" sz="28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12</a:t>
            </a:fld>
            <a:endParaRPr lang="en-US" altLang="zh-CN" dirty="0">
              <a:solidFill>
                <a:srgbClr val="000000"/>
              </a:solidFill>
            </a:endParaRPr>
          </a:p>
        </p:txBody>
      </p:sp>
      <p:pic>
        <p:nvPicPr>
          <p:cNvPr id="8" name="Picture 7" descr="A screen shot of a computer&#10;&#10;Description automatically generated">
            <a:extLst>
              <a:ext uri="{FF2B5EF4-FFF2-40B4-BE49-F238E27FC236}">
                <a16:creationId xmlns:a16="http://schemas.microsoft.com/office/drawing/2014/main" id="{F805EFA6-6E52-41B2-96FE-05A7B4BE75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2209800"/>
            <a:ext cx="5913120" cy="3942080"/>
          </a:xfrm>
          <a:prstGeom prst="rect">
            <a:avLst/>
          </a:prstGeom>
        </p:spPr>
      </p:pic>
      <p:pic>
        <p:nvPicPr>
          <p:cNvPr id="11" name="Picture 10" descr="A picture containing fence, building, standing&#10;&#10;Description automatically generated">
            <a:extLst>
              <a:ext uri="{FF2B5EF4-FFF2-40B4-BE49-F238E27FC236}">
                <a16:creationId xmlns:a16="http://schemas.microsoft.com/office/drawing/2014/main" id="{666CE92D-8EC1-441D-9BE5-53447A9AE6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0990" y="641885"/>
            <a:ext cx="2942128" cy="2077878"/>
          </a:xfrm>
          <a:prstGeom prst="rect">
            <a:avLst/>
          </a:prstGeom>
        </p:spPr>
      </p:pic>
    </p:spTree>
    <p:extLst>
      <p:ext uri="{BB962C8B-B14F-4D97-AF65-F5344CB8AC3E}">
        <p14:creationId xmlns:p14="http://schemas.microsoft.com/office/powerpoint/2010/main" val="413574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Time-Series Databases (cont'd)</a:t>
            </a:r>
          </a:p>
        </p:txBody>
      </p:sp>
      <p:sp>
        <p:nvSpPr>
          <p:cNvPr id="12291" name="Content Placeholder 2"/>
          <p:cNvSpPr>
            <a:spLocks noGrp="1"/>
          </p:cNvSpPr>
          <p:nvPr>
            <p:ph idx="1"/>
          </p:nvPr>
        </p:nvSpPr>
        <p:spPr/>
        <p:txBody>
          <a:bodyPr>
            <a:normAutofit/>
          </a:bodyPr>
          <a:lstStyle/>
          <a:p>
            <a:pPr algn="just">
              <a:defRPr/>
            </a:pPr>
            <a:r>
              <a:rPr lang="en-US" altLang="en-US" sz="2800" dirty="0">
                <a:latin typeface="Times New Roman" panose="02020603050405020304" pitchFamily="18" charset="0"/>
                <a:cs typeface="Times New Roman" panose="02020603050405020304" pitchFamily="18" charset="0"/>
              </a:rPr>
              <a:t>EEG: </a:t>
            </a:r>
            <a:r>
              <a:rPr lang="en-US" altLang="en-US" sz="2800" dirty="0">
                <a:solidFill>
                  <a:srgbClr val="0000CC"/>
                </a:solidFill>
                <a:latin typeface="Times New Roman" panose="02020603050405020304" pitchFamily="18" charset="0"/>
                <a:cs typeface="Times New Roman" panose="02020603050405020304" pitchFamily="18" charset="0"/>
              </a:rPr>
              <a:t>{(x</a:t>
            </a:r>
            <a:r>
              <a:rPr lang="en-US" altLang="en-US" sz="2800" baseline="-25000" dirty="0">
                <a:solidFill>
                  <a:srgbClr val="0000CC"/>
                </a:solidFill>
                <a:latin typeface="Times New Roman" panose="02020603050405020304" pitchFamily="18" charset="0"/>
                <a:cs typeface="Times New Roman" panose="02020603050405020304" pitchFamily="18" charset="0"/>
              </a:rPr>
              <a:t>1</a:t>
            </a:r>
            <a:r>
              <a:rPr lang="en-US" altLang="en-US" sz="2800" dirty="0">
                <a:solidFill>
                  <a:srgbClr val="0000CC"/>
                </a:solidFill>
                <a:latin typeface="Times New Roman" panose="02020603050405020304" pitchFamily="18" charset="0"/>
                <a:cs typeface="Times New Roman" panose="02020603050405020304" pitchFamily="18" charset="0"/>
              </a:rPr>
              <a:t>, t</a:t>
            </a:r>
            <a:r>
              <a:rPr lang="en-US" altLang="en-US" sz="2800" baseline="-25000" dirty="0">
                <a:solidFill>
                  <a:srgbClr val="0000CC"/>
                </a:solidFill>
                <a:latin typeface="Times New Roman" panose="02020603050405020304" pitchFamily="18" charset="0"/>
                <a:cs typeface="Times New Roman" panose="02020603050405020304" pitchFamily="18" charset="0"/>
              </a:rPr>
              <a:t>1</a:t>
            </a:r>
            <a:r>
              <a:rPr lang="en-US" altLang="en-US" sz="2800" dirty="0">
                <a:solidFill>
                  <a:srgbClr val="0000CC"/>
                </a:solidFill>
                <a:latin typeface="Times New Roman" panose="02020603050405020304" pitchFamily="18" charset="0"/>
                <a:cs typeface="Times New Roman" panose="02020603050405020304" pitchFamily="18" charset="0"/>
              </a:rPr>
              <a:t>); (x</a:t>
            </a:r>
            <a:r>
              <a:rPr lang="en-US" altLang="en-US" sz="2800" baseline="-25000" dirty="0">
                <a:solidFill>
                  <a:srgbClr val="0000CC"/>
                </a:solidFill>
                <a:latin typeface="Times New Roman" panose="02020603050405020304" pitchFamily="18" charset="0"/>
                <a:cs typeface="Times New Roman" panose="02020603050405020304" pitchFamily="18" charset="0"/>
              </a:rPr>
              <a:t>2</a:t>
            </a:r>
            <a:r>
              <a:rPr lang="en-US" altLang="en-US" sz="2800" dirty="0">
                <a:solidFill>
                  <a:srgbClr val="0000CC"/>
                </a:solidFill>
                <a:latin typeface="Times New Roman" panose="02020603050405020304" pitchFamily="18" charset="0"/>
                <a:cs typeface="Times New Roman" panose="02020603050405020304" pitchFamily="18" charset="0"/>
              </a:rPr>
              <a:t>, t</a:t>
            </a:r>
            <a:r>
              <a:rPr lang="en-US" altLang="en-US" sz="2800" baseline="-25000" dirty="0">
                <a:solidFill>
                  <a:srgbClr val="0000CC"/>
                </a:solidFill>
                <a:latin typeface="Times New Roman" panose="02020603050405020304" pitchFamily="18" charset="0"/>
                <a:cs typeface="Times New Roman" panose="02020603050405020304" pitchFamily="18" charset="0"/>
              </a:rPr>
              <a:t>2</a:t>
            </a:r>
            <a:r>
              <a:rPr lang="en-US" altLang="en-US" sz="2800" dirty="0">
                <a:solidFill>
                  <a:srgbClr val="0000CC"/>
                </a:solidFill>
                <a:latin typeface="Times New Roman" panose="02020603050405020304" pitchFamily="18" charset="0"/>
                <a:cs typeface="Times New Roman" panose="02020603050405020304" pitchFamily="18" charset="0"/>
              </a:rPr>
              <a:t>); …}</a:t>
            </a:r>
          </a:p>
          <a:p>
            <a:pPr algn="just">
              <a:defRPr/>
            </a:pPr>
            <a:endParaRPr lang="en-US" altLang="en-US" sz="28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13</a:t>
            </a:fld>
            <a:endParaRPr lang="en-US" altLang="zh-CN" dirty="0">
              <a:solidFill>
                <a:srgbClr val="000000"/>
              </a:solidFill>
            </a:endParaRPr>
          </a:p>
        </p:txBody>
      </p:sp>
      <p:pic>
        <p:nvPicPr>
          <p:cNvPr id="6" name="Picture 5" descr="A person posing for the camera&#10;&#10;Description automatically generated">
            <a:extLst>
              <a:ext uri="{FF2B5EF4-FFF2-40B4-BE49-F238E27FC236}">
                <a16:creationId xmlns:a16="http://schemas.microsoft.com/office/drawing/2014/main" id="{1BA6F5B3-4580-47F8-AF96-CC823AF2847A}"/>
              </a:ext>
            </a:extLst>
          </p:cNvPr>
          <p:cNvPicPr>
            <a:picLocks noChangeAspect="1"/>
          </p:cNvPicPr>
          <p:nvPr/>
        </p:nvPicPr>
        <p:blipFill rotWithShape="1">
          <a:blip r:embed="rId3">
            <a:extLst>
              <a:ext uri="{28A0092B-C50C-407E-A947-70E740481C1C}">
                <a14:useLocalDpi xmlns:a14="http://schemas.microsoft.com/office/drawing/2010/main" val="0"/>
              </a:ext>
            </a:extLst>
          </a:blip>
          <a:srcRect l="18857" t="10102" r="19184"/>
          <a:stretch/>
        </p:blipFill>
        <p:spPr>
          <a:xfrm>
            <a:off x="762000" y="2362200"/>
            <a:ext cx="1752600" cy="3390542"/>
          </a:xfrm>
          <a:prstGeom prst="rect">
            <a:avLst/>
          </a:prstGeom>
        </p:spPr>
      </p:pic>
      <p:pic>
        <p:nvPicPr>
          <p:cNvPr id="8" name="Picture 7" descr="A screenshot of text&#10;&#10;Description automatically generated">
            <a:extLst>
              <a:ext uri="{FF2B5EF4-FFF2-40B4-BE49-F238E27FC236}">
                <a16:creationId xmlns:a16="http://schemas.microsoft.com/office/drawing/2014/main" id="{FCB08DF1-BEE3-46DA-86EF-A431FC747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3031" y="2438221"/>
            <a:ext cx="4318000" cy="3238500"/>
          </a:xfrm>
          <a:prstGeom prst="rect">
            <a:avLst/>
          </a:prstGeom>
        </p:spPr>
      </p:pic>
      <p:sp>
        <p:nvSpPr>
          <p:cNvPr id="9" name="Arrow: Right 8">
            <a:extLst>
              <a:ext uri="{FF2B5EF4-FFF2-40B4-BE49-F238E27FC236}">
                <a16:creationId xmlns:a16="http://schemas.microsoft.com/office/drawing/2014/main" id="{F78815B3-AAAA-48EB-BE9B-1AC2081174C7}"/>
              </a:ext>
            </a:extLst>
          </p:cNvPr>
          <p:cNvSpPr/>
          <p:nvPr/>
        </p:nvSpPr>
        <p:spPr>
          <a:xfrm>
            <a:off x="2728684" y="3484562"/>
            <a:ext cx="1150262" cy="762000"/>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1057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Time-Series Databases (cont'd)</a:t>
            </a:r>
          </a:p>
        </p:txBody>
      </p:sp>
      <p:sp>
        <p:nvSpPr>
          <p:cNvPr id="12291" name="Content Placeholder 2"/>
          <p:cNvSpPr>
            <a:spLocks noGrp="1"/>
          </p:cNvSpPr>
          <p:nvPr>
            <p:ph idx="1"/>
          </p:nvPr>
        </p:nvSpPr>
        <p:spPr/>
        <p:txBody>
          <a:bodyPr>
            <a:normAutofit/>
          </a:bodyPr>
          <a:lstStyle/>
          <a:p>
            <a:pPr algn="just">
              <a:defRPr/>
            </a:pPr>
            <a:r>
              <a:rPr lang="en-US" altLang="en-US" sz="2800" dirty="0">
                <a:latin typeface="Times New Roman" panose="02020603050405020304" pitchFamily="18" charset="0"/>
                <a:cs typeface="Times New Roman" panose="02020603050405020304" pitchFamily="18" charset="0"/>
              </a:rPr>
              <a:t>Trajectory data: </a:t>
            </a:r>
            <a:r>
              <a:rPr lang="en-US" altLang="en-US" sz="2800" dirty="0">
                <a:solidFill>
                  <a:srgbClr val="0000CC"/>
                </a:solidFill>
                <a:latin typeface="Times New Roman" panose="02020603050405020304" pitchFamily="18" charset="0"/>
                <a:cs typeface="Times New Roman" panose="02020603050405020304" pitchFamily="18" charset="0"/>
              </a:rPr>
              <a:t>{(x</a:t>
            </a:r>
            <a:r>
              <a:rPr lang="en-US" altLang="en-US" sz="2800" baseline="-25000" dirty="0">
                <a:solidFill>
                  <a:srgbClr val="0000CC"/>
                </a:solidFill>
                <a:latin typeface="Times New Roman" panose="02020603050405020304" pitchFamily="18" charset="0"/>
                <a:cs typeface="Times New Roman" panose="02020603050405020304" pitchFamily="18" charset="0"/>
              </a:rPr>
              <a:t>1</a:t>
            </a:r>
            <a:r>
              <a:rPr lang="en-US" altLang="en-US" sz="2800" dirty="0">
                <a:solidFill>
                  <a:srgbClr val="0000CC"/>
                </a:solidFill>
                <a:latin typeface="Times New Roman" panose="02020603050405020304" pitchFamily="18" charset="0"/>
                <a:cs typeface="Times New Roman" panose="02020603050405020304" pitchFamily="18" charset="0"/>
              </a:rPr>
              <a:t>, y</a:t>
            </a:r>
            <a:r>
              <a:rPr lang="en-US" altLang="en-US" sz="2800" baseline="-25000" dirty="0">
                <a:solidFill>
                  <a:srgbClr val="0000CC"/>
                </a:solidFill>
                <a:latin typeface="Times New Roman" panose="02020603050405020304" pitchFamily="18" charset="0"/>
                <a:cs typeface="Times New Roman" panose="02020603050405020304" pitchFamily="18" charset="0"/>
              </a:rPr>
              <a:t>1</a:t>
            </a:r>
            <a:r>
              <a:rPr lang="en-US" altLang="en-US" sz="2800" dirty="0">
                <a:solidFill>
                  <a:srgbClr val="0000CC"/>
                </a:solidFill>
                <a:latin typeface="Times New Roman" panose="02020603050405020304" pitchFamily="18" charset="0"/>
                <a:cs typeface="Times New Roman" panose="02020603050405020304" pitchFamily="18" charset="0"/>
              </a:rPr>
              <a:t>, t</a:t>
            </a:r>
            <a:r>
              <a:rPr lang="en-US" altLang="en-US" sz="2800" baseline="-25000" dirty="0">
                <a:solidFill>
                  <a:srgbClr val="0000CC"/>
                </a:solidFill>
                <a:latin typeface="Times New Roman" panose="02020603050405020304" pitchFamily="18" charset="0"/>
                <a:cs typeface="Times New Roman" panose="02020603050405020304" pitchFamily="18" charset="0"/>
              </a:rPr>
              <a:t>1</a:t>
            </a:r>
            <a:r>
              <a:rPr lang="en-US" altLang="en-US" sz="2800" dirty="0">
                <a:solidFill>
                  <a:srgbClr val="0000CC"/>
                </a:solidFill>
                <a:latin typeface="Times New Roman" panose="02020603050405020304" pitchFamily="18" charset="0"/>
                <a:cs typeface="Times New Roman" panose="02020603050405020304" pitchFamily="18" charset="0"/>
              </a:rPr>
              <a:t>); (x</a:t>
            </a:r>
            <a:r>
              <a:rPr lang="en-US" altLang="en-US" sz="2800" baseline="-25000" dirty="0">
                <a:solidFill>
                  <a:srgbClr val="0000CC"/>
                </a:solidFill>
                <a:latin typeface="Times New Roman" panose="02020603050405020304" pitchFamily="18" charset="0"/>
                <a:cs typeface="Times New Roman" panose="02020603050405020304" pitchFamily="18" charset="0"/>
              </a:rPr>
              <a:t>2</a:t>
            </a:r>
            <a:r>
              <a:rPr lang="en-US" altLang="en-US" sz="2800" dirty="0">
                <a:solidFill>
                  <a:srgbClr val="0000CC"/>
                </a:solidFill>
                <a:latin typeface="Times New Roman" panose="02020603050405020304" pitchFamily="18" charset="0"/>
                <a:cs typeface="Times New Roman" panose="02020603050405020304" pitchFamily="18" charset="0"/>
              </a:rPr>
              <a:t>, y</a:t>
            </a:r>
            <a:r>
              <a:rPr lang="en-US" altLang="en-US" sz="2800" baseline="-25000" dirty="0">
                <a:solidFill>
                  <a:srgbClr val="0000CC"/>
                </a:solidFill>
                <a:latin typeface="Times New Roman" panose="02020603050405020304" pitchFamily="18" charset="0"/>
                <a:cs typeface="Times New Roman" panose="02020603050405020304" pitchFamily="18" charset="0"/>
              </a:rPr>
              <a:t>2</a:t>
            </a:r>
            <a:r>
              <a:rPr lang="en-US" altLang="en-US" sz="2800" dirty="0">
                <a:solidFill>
                  <a:srgbClr val="0000CC"/>
                </a:solidFill>
                <a:latin typeface="Times New Roman" panose="02020603050405020304" pitchFamily="18" charset="0"/>
                <a:cs typeface="Times New Roman" panose="02020603050405020304" pitchFamily="18" charset="0"/>
              </a:rPr>
              <a:t>, t</a:t>
            </a:r>
            <a:r>
              <a:rPr lang="en-US" altLang="en-US" sz="2800" baseline="-25000" dirty="0">
                <a:solidFill>
                  <a:srgbClr val="0000CC"/>
                </a:solidFill>
                <a:latin typeface="Times New Roman" panose="02020603050405020304" pitchFamily="18" charset="0"/>
                <a:cs typeface="Times New Roman" panose="02020603050405020304" pitchFamily="18" charset="0"/>
              </a:rPr>
              <a:t>2</a:t>
            </a:r>
            <a:r>
              <a:rPr lang="en-US" altLang="en-US" sz="2800" dirty="0">
                <a:solidFill>
                  <a:srgbClr val="0000CC"/>
                </a:solidFill>
                <a:latin typeface="Times New Roman" panose="02020603050405020304" pitchFamily="18" charset="0"/>
                <a:cs typeface="Times New Roman" panose="02020603050405020304" pitchFamily="18" charset="0"/>
              </a:rPr>
              <a:t>); …}</a:t>
            </a: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14</a:t>
            </a:fld>
            <a:endParaRPr lang="en-US" altLang="zh-CN" dirty="0">
              <a:solidFill>
                <a:srgbClr val="000000"/>
              </a:solidFill>
            </a:endParaRPr>
          </a:p>
        </p:txBody>
      </p:sp>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199804" y="2627312"/>
            <a:ext cx="8744391" cy="2373313"/>
          </a:xfrm>
          <a:prstGeom prst="rect">
            <a:avLst/>
          </a:prstGeom>
        </p:spPr>
      </p:pic>
    </p:spTree>
    <p:extLst>
      <p:ext uri="{BB962C8B-B14F-4D97-AF65-F5344CB8AC3E}">
        <p14:creationId xmlns:p14="http://schemas.microsoft.com/office/powerpoint/2010/main" val="817659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Tree Data</a:t>
            </a:r>
          </a:p>
        </p:txBody>
      </p:sp>
      <p:sp>
        <p:nvSpPr>
          <p:cNvPr id="12291" name="Content Placeholder 2"/>
          <p:cNvSpPr>
            <a:spLocks noGrp="1"/>
          </p:cNvSpPr>
          <p:nvPr>
            <p:ph idx="1"/>
          </p:nvPr>
        </p:nvSpPr>
        <p:spPr/>
        <p:txBody>
          <a:bodyPr>
            <a:normAutofit/>
          </a:bodyPr>
          <a:lstStyle/>
          <a:p>
            <a:pPr algn="just">
              <a:defRPr/>
            </a:pPr>
            <a:r>
              <a:rPr lang="en-US" altLang="en-US" sz="2800" dirty="0">
                <a:latin typeface="Times New Roman" panose="02020603050405020304" pitchFamily="18" charset="0"/>
                <a:cs typeface="Times New Roman" panose="02020603050405020304" pitchFamily="18" charset="0"/>
              </a:rPr>
              <a:t>XML documents</a:t>
            </a:r>
          </a:p>
          <a:p>
            <a:pPr lvl="1" algn="just">
              <a:defRPr/>
            </a:pPr>
            <a:r>
              <a:rPr lang="en-US" altLang="en-US" sz="2400" dirty="0">
                <a:latin typeface="Times New Roman" panose="02020603050405020304" pitchFamily="18" charset="0"/>
                <a:cs typeface="Times New Roman" panose="02020603050405020304" pitchFamily="18" charset="0"/>
              </a:rPr>
              <a:t>Semi-structured data</a:t>
            </a: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15</a:t>
            </a:fld>
            <a:endParaRPr lang="en-US" altLang="zh-CN" dirty="0">
              <a:solidFill>
                <a:srgbClr val="000000"/>
              </a:solidFill>
            </a:endParaRPr>
          </a:p>
        </p:txBody>
      </p:sp>
      <p:pic>
        <p:nvPicPr>
          <p:cNvPr id="5" name="Picture 4" descr="Simple XML Tree Structure">
            <a:hlinkClick r:id="rId3"/>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 y="2473325"/>
            <a:ext cx="9466729"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0798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Graph Databases</a:t>
            </a:r>
          </a:p>
        </p:txBody>
      </p:sp>
      <p:sp>
        <p:nvSpPr>
          <p:cNvPr id="12291" name="Content Placeholder 2"/>
          <p:cNvSpPr>
            <a:spLocks noGrp="1"/>
          </p:cNvSpPr>
          <p:nvPr>
            <p:ph idx="1"/>
          </p:nvPr>
        </p:nvSpPr>
        <p:spPr/>
        <p:txBody>
          <a:bodyPr>
            <a:normAutofit/>
          </a:bodyPr>
          <a:lstStyle/>
          <a:p>
            <a:pPr algn="just">
              <a:defRPr/>
            </a:pPr>
            <a:r>
              <a:rPr lang="en-US" altLang="en-US" sz="2800" dirty="0">
                <a:latin typeface="Times New Roman" panose="02020603050405020304" pitchFamily="18" charset="0"/>
                <a:cs typeface="Times New Roman" panose="02020603050405020304" pitchFamily="18" charset="0"/>
              </a:rPr>
              <a:t>Many application data can be represented by graphs</a:t>
            </a:r>
          </a:p>
          <a:p>
            <a:pPr lvl="1" algn="just">
              <a:defRPr/>
            </a:pPr>
            <a:r>
              <a:rPr lang="en-US" altLang="en-US" sz="2400" dirty="0">
                <a:latin typeface="Times New Roman" panose="02020603050405020304" pitchFamily="18" charset="0"/>
                <a:cs typeface="Times New Roman" panose="02020603050405020304" pitchFamily="18" charset="0"/>
              </a:rPr>
              <a:t>Chemical database</a:t>
            </a:r>
          </a:p>
          <a:p>
            <a:pPr lvl="1" algn="just">
              <a:defRPr/>
            </a:pPr>
            <a:r>
              <a:rPr lang="en-US" altLang="en-US" sz="2400" dirty="0">
                <a:latin typeface="Times New Roman" panose="02020603050405020304" pitchFamily="18" charset="0"/>
                <a:cs typeface="Times New Roman" panose="02020603050405020304" pitchFamily="18" charset="0"/>
              </a:rPr>
              <a:t>Biological database</a:t>
            </a:r>
          </a:p>
          <a:p>
            <a:pPr lvl="1" algn="just">
              <a:defRPr/>
            </a:pPr>
            <a:r>
              <a:rPr lang="en-US" altLang="en-US" sz="2400" dirty="0">
                <a:latin typeface="Times New Roman" panose="02020603050405020304" pitchFamily="18" charset="0"/>
                <a:cs typeface="Times New Roman" panose="02020603050405020304" pitchFamily="18" charset="0"/>
              </a:rPr>
              <a:t>Computer networks</a:t>
            </a:r>
          </a:p>
          <a:p>
            <a:pPr lvl="1" algn="just">
              <a:defRPr/>
            </a:pPr>
            <a:r>
              <a:rPr lang="en-US" altLang="en-US" sz="2400" dirty="0">
                <a:latin typeface="Times New Roman" panose="02020603050405020304" pitchFamily="18" charset="0"/>
                <a:cs typeface="Times New Roman" panose="02020603050405020304" pitchFamily="18" charset="0"/>
              </a:rPr>
              <a:t>Sensor networks</a:t>
            </a:r>
          </a:p>
          <a:p>
            <a:pPr lvl="1" algn="just">
              <a:defRPr/>
            </a:pPr>
            <a:r>
              <a:rPr lang="en-US" altLang="en-US" sz="2400" dirty="0">
                <a:latin typeface="Times New Roman" panose="02020603050405020304" pitchFamily="18" charset="0"/>
                <a:cs typeface="Times New Roman" panose="02020603050405020304" pitchFamily="18" charset="0"/>
              </a:rPr>
              <a:t>Social networks</a:t>
            </a:r>
          </a:p>
          <a:p>
            <a:pPr lvl="1" algn="just">
              <a:defRPr/>
            </a:pPr>
            <a:r>
              <a:rPr lang="en-US" altLang="en-US" sz="2400" dirty="0">
                <a:latin typeface="Times New Roman" panose="02020603050405020304" pitchFamily="18" charset="0"/>
                <a:cs typeface="Times New Roman" panose="02020603050405020304" pitchFamily="18" charset="0"/>
              </a:rPr>
              <a:t>Workflow database</a:t>
            </a:r>
          </a:p>
          <a:p>
            <a:pPr lvl="1" algn="just">
              <a:defRPr/>
            </a:pPr>
            <a:r>
              <a:rPr lang="en-US" altLang="en-US" sz="2400" dirty="0">
                <a:latin typeface="Times New Roman" panose="02020603050405020304" pitchFamily="18" charset="0"/>
                <a:cs typeface="Times New Roman" panose="02020603050405020304" pitchFamily="18" charset="0"/>
              </a:rPr>
              <a:t>RDF graph database</a:t>
            </a:r>
          </a:p>
          <a:p>
            <a:pPr lvl="1" algn="just">
              <a:defRPr/>
            </a:pPr>
            <a:endParaRPr lang="en-US" altLang="en-US" sz="24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16</a:t>
            </a:fld>
            <a:endParaRPr lang="en-US" altLang="zh-CN" dirty="0">
              <a:solidFill>
                <a:srgbClr val="000000"/>
              </a:solidFill>
            </a:endParaRPr>
          </a:p>
        </p:txBody>
      </p:sp>
    </p:spTree>
    <p:extLst>
      <p:ext uri="{BB962C8B-B14F-4D97-AF65-F5344CB8AC3E}">
        <p14:creationId xmlns:p14="http://schemas.microsoft.com/office/powerpoint/2010/main" val="1935893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altLang="en-US" sz="4400" dirty="0">
                <a:latin typeface="Times New Roman" panose="02020603050405020304" pitchFamily="18" charset="0"/>
                <a:cs typeface="Times New Roman" panose="02020603050405020304" pitchFamily="18" charset="0"/>
              </a:rPr>
              <a:t>Chemical Compounds</a:t>
            </a:r>
          </a:p>
        </p:txBody>
      </p:sp>
      <p:sp>
        <p:nvSpPr>
          <p:cNvPr id="3" name="Slide Number Placeholder 2"/>
          <p:cNvSpPr>
            <a:spLocks noGrp="1"/>
          </p:cNvSpPr>
          <p:nvPr>
            <p:ph type="sldNum" sz="quarter" idx="12"/>
          </p:nvPr>
        </p:nvSpPr>
        <p:spPr/>
        <p:txBody>
          <a:bodyPr/>
          <a:lstStyle/>
          <a:p>
            <a:fld id="{C68EDB1A-060A-4E3F-B35D-E6BA25721345}" type="slidenum">
              <a:rPr lang="en-US" smtClean="0"/>
              <a:t>17</a:t>
            </a:fld>
            <a:endParaRPr lang="en-US"/>
          </a:p>
        </p:txBody>
      </p:sp>
      <p:sp>
        <p:nvSpPr>
          <p:cNvPr id="2" name="Rectangle 1"/>
          <p:cNvSpPr/>
          <p:nvPr/>
        </p:nvSpPr>
        <p:spPr>
          <a:xfrm>
            <a:off x="3481526" y="3521308"/>
            <a:ext cx="936104" cy="216024"/>
          </a:xfrm>
          <a:prstGeom prst="rect">
            <a:avLst/>
          </a:prstGeom>
          <a:solidFill>
            <a:srgbClr val="F3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map&#10;&#10;Description automatically generated">
            <a:extLst>
              <a:ext uri="{FF2B5EF4-FFF2-40B4-BE49-F238E27FC236}">
                <a16:creationId xmlns:a16="http://schemas.microsoft.com/office/drawing/2014/main" id="{31DC0D19-A398-4746-A1DE-ABB5353C5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657274"/>
            <a:ext cx="4253706" cy="1728068"/>
          </a:xfrm>
          <a:prstGeom prst="rect">
            <a:avLst/>
          </a:prstGeom>
        </p:spPr>
      </p:pic>
      <p:pic>
        <p:nvPicPr>
          <p:cNvPr id="8" name="Picture 7" descr="A close up of a logo&#10;&#10;Description automatically generated">
            <a:extLst>
              <a:ext uri="{FF2B5EF4-FFF2-40B4-BE49-F238E27FC236}">
                <a16:creationId xmlns:a16="http://schemas.microsoft.com/office/drawing/2014/main" id="{08579D97-CDCA-4DA0-B345-E41E661C26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1382397"/>
            <a:ext cx="4791075" cy="4709870"/>
          </a:xfrm>
          <a:prstGeom prst="rect">
            <a:avLst/>
          </a:prstGeom>
        </p:spPr>
      </p:pic>
      <p:cxnSp>
        <p:nvCxnSpPr>
          <p:cNvPr id="10" name="Straight Connector 9">
            <a:extLst>
              <a:ext uri="{FF2B5EF4-FFF2-40B4-BE49-F238E27FC236}">
                <a16:creationId xmlns:a16="http://schemas.microsoft.com/office/drawing/2014/main" id="{BF1BB2B9-5C51-4B2E-8A9C-234F81A207BE}"/>
              </a:ext>
            </a:extLst>
          </p:cNvPr>
          <p:cNvCxnSpPr>
            <a:cxnSpLocks/>
          </p:cNvCxnSpPr>
          <p:nvPr/>
        </p:nvCxnSpPr>
        <p:spPr>
          <a:xfrm>
            <a:off x="4267200" y="1417638"/>
            <a:ext cx="21771" cy="4674629"/>
          </a:xfrm>
          <a:prstGeom prst="line">
            <a:avLst/>
          </a:prstGeom>
          <a:ln w="25400">
            <a:solidFill>
              <a:srgbClr val="0000CC"/>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692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42900" y="260350"/>
            <a:ext cx="8801100" cy="1279525"/>
          </a:xfrm>
        </p:spPr>
        <p:txBody>
          <a:bodyPr/>
          <a:lstStyle/>
          <a:p>
            <a:pPr eaLnBrk="1" hangingPunct="1"/>
            <a:r>
              <a:rPr lang="en-US" altLang="en-US" sz="4400" dirty="0">
                <a:latin typeface="Times New Roman" panose="02020603050405020304" pitchFamily="18" charset="0"/>
                <a:cs typeface="Times New Roman" panose="02020603050405020304" pitchFamily="18" charset="0"/>
              </a:rPr>
              <a:t>Biological Databases – Protein-to-Protein Interaction Networks</a:t>
            </a:r>
          </a:p>
        </p:txBody>
      </p:sp>
      <p:sp>
        <p:nvSpPr>
          <p:cNvPr id="3" name="Slide Number Placeholder 2"/>
          <p:cNvSpPr>
            <a:spLocks noGrp="1"/>
          </p:cNvSpPr>
          <p:nvPr>
            <p:ph type="sldNum" sz="quarter" idx="12"/>
          </p:nvPr>
        </p:nvSpPr>
        <p:spPr/>
        <p:txBody>
          <a:bodyPr/>
          <a:lstStyle/>
          <a:p>
            <a:fld id="{C68EDB1A-060A-4E3F-B35D-E6BA25721345}" type="slidenum">
              <a:rPr lang="en-US" smtClean="0"/>
              <a:t>18</a:t>
            </a:fld>
            <a:endParaRPr lang="en-US"/>
          </a:p>
        </p:txBody>
      </p:sp>
      <p:pic>
        <p:nvPicPr>
          <p:cNvPr id="7" name="Picture 6" descr="A picture containing sky, indoor&#10;&#10;Description automatically generated">
            <a:extLst>
              <a:ext uri="{FF2B5EF4-FFF2-40B4-BE49-F238E27FC236}">
                <a16:creationId xmlns:a16="http://schemas.microsoft.com/office/drawing/2014/main" id="{0A807208-2579-4683-B020-63195B0FD53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31869" y="1461842"/>
            <a:ext cx="5080261" cy="4781796"/>
          </a:xfrm>
          <a:prstGeom prst="rect">
            <a:avLst/>
          </a:prstGeom>
        </p:spPr>
      </p:pic>
    </p:spTree>
    <p:extLst>
      <p:ext uri="{BB962C8B-B14F-4D97-AF65-F5344CB8AC3E}">
        <p14:creationId xmlns:p14="http://schemas.microsoft.com/office/powerpoint/2010/main" val="4132527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42900" y="260350"/>
            <a:ext cx="8801100" cy="1279525"/>
          </a:xfrm>
        </p:spPr>
        <p:txBody>
          <a:bodyPr/>
          <a:lstStyle/>
          <a:p>
            <a:pPr eaLnBrk="1" hangingPunct="1"/>
            <a:r>
              <a:rPr lang="en-US" altLang="en-US" sz="4400" dirty="0">
                <a:latin typeface="Times New Roman" panose="02020603050405020304" pitchFamily="18" charset="0"/>
                <a:cs typeface="Times New Roman" panose="02020603050405020304" pitchFamily="18" charset="0"/>
              </a:rPr>
              <a:t>Biological Databases – Gene Regulatory Networks (GRNs)</a:t>
            </a:r>
          </a:p>
        </p:txBody>
      </p:sp>
      <p:sp>
        <p:nvSpPr>
          <p:cNvPr id="3" name="Slide Number Placeholder 2"/>
          <p:cNvSpPr>
            <a:spLocks noGrp="1"/>
          </p:cNvSpPr>
          <p:nvPr>
            <p:ph type="sldNum" sz="quarter" idx="12"/>
          </p:nvPr>
        </p:nvSpPr>
        <p:spPr/>
        <p:txBody>
          <a:bodyPr/>
          <a:lstStyle/>
          <a:p>
            <a:fld id="{C68EDB1A-060A-4E3F-B35D-E6BA25721345}" type="slidenum">
              <a:rPr lang="en-US" smtClean="0"/>
              <a:t>19</a:t>
            </a:fld>
            <a:endParaRPr lang="en-US"/>
          </a:p>
        </p:txBody>
      </p:sp>
      <p:pic>
        <p:nvPicPr>
          <p:cNvPr id="5" name="Picture 4" descr="A close up of a logo&#10;&#10;Description automatically generated">
            <a:extLst>
              <a:ext uri="{FF2B5EF4-FFF2-40B4-BE49-F238E27FC236}">
                <a16:creationId xmlns:a16="http://schemas.microsoft.com/office/drawing/2014/main" id="{A5B19482-03F4-488E-898B-A2818B421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358" y="1828800"/>
            <a:ext cx="6507284" cy="3977192"/>
          </a:xfrm>
          <a:prstGeom prst="rect">
            <a:avLst/>
          </a:prstGeom>
        </p:spPr>
      </p:pic>
    </p:spTree>
    <p:extLst>
      <p:ext uri="{BB962C8B-B14F-4D97-AF65-F5344CB8AC3E}">
        <p14:creationId xmlns:p14="http://schemas.microsoft.com/office/powerpoint/2010/main" val="1193449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2</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Objectives</a:t>
            </a:r>
          </a:p>
        </p:txBody>
      </p:sp>
      <p:sp>
        <p:nvSpPr>
          <p:cNvPr id="4100" name="Rectangle 3"/>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In this chapter, we will introduce :</a:t>
            </a:r>
          </a:p>
          <a:p>
            <a:pPr lvl="1" algn="just" eaLnBrk="1" hangingPunct="1"/>
            <a:r>
              <a:rPr lang="en-US" altLang="zh-CN" sz="2800" dirty="0">
                <a:latin typeface="Times New Roman" pitchFamily="18" charset="0"/>
              </a:rPr>
              <a:t>Database history/applications/systems</a:t>
            </a:r>
          </a:p>
          <a:p>
            <a:pPr lvl="1" algn="just" eaLnBrk="1" hangingPunct="1"/>
            <a:r>
              <a:rPr lang="en-US" altLang="zh-CN" sz="2800" dirty="0">
                <a:latin typeface="Times New Roman" pitchFamily="18" charset="0"/>
              </a:rPr>
              <a:t>Recent database problems and techniques</a:t>
            </a:r>
          </a:p>
          <a:p>
            <a:pPr lvl="1" algn="just" eaLnBrk="1" hangingPunct="1"/>
            <a:r>
              <a:rPr lang="en-US" altLang="zh-CN" sz="2800" dirty="0">
                <a:latin typeface="Times New Roman" pitchFamily="18" charset="0"/>
              </a:rPr>
              <a:t>Pros and cons of database techniques</a:t>
            </a:r>
          </a:p>
        </p:txBody>
      </p:sp>
      <p:grpSp>
        <p:nvGrpSpPr>
          <p:cNvPr id="15" name="Group 14">
            <a:extLst>
              <a:ext uri="{FF2B5EF4-FFF2-40B4-BE49-F238E27FC236}">
                <a16:creationId xmlns:a16="http://schemas.microsoft.com/office/drawing/2014/main" id="{F05BCCFE-BB9A-4E05-A7C5-259A59CC3856}"/>
              </a:ext>
            </a:extLst>
          </p:cNvPr>
          <p:cNvGrpSpPr/>
          <p:nvPr/>
        </p:nvGrpSpPr>
        <p:grpSpPr>
          <a:xfrm>
            <a:off x="6781800" y="391618"/>
            <a:ext cx="2162579" cy="2195584"/>
            <a:chOff x="6437525" y="1444556"/>
            <a:chExt cx="2902497" cy="2946794"/>
          </a:xfrm>
        </p:grpSpPr>
        <p:sp>
          <p:nvSpPr>
            <p:cNvPr id="16" name="Oval 15">
              <a:extLst>
                <a:ext uri="{FF2B5EF4-FFF2-40B4-BE49-F238E27FC236}">
                  <a16:creationId xmlns:a16="http://schemas.microsoft.com/office/drawing/2014/main" id="{27A20D82-4723-4332-930E-F7C3F5E63194}"/>
                </a:ext>
              </a:extLst>
            </p:cNvPr>
            <p:cNvSpPr/>
            <p:nvPr/>
          </p:nvSpPr>
          <p:spPr>
            <a:xfrm>
              <a:off x="6437525" y="1444556"/>
              <a:ext cx="2902497" cy="2946794"/>
            </a:xfrm>
            <a:prstGeom prst="ellipse">
              <a:avLst/>
            </a:prstGeom>
            <a:solidFill>
              <a:srgbClr val="B3B3FF"/>
            </a:solidFill>
            <a:ln w="50800" cap="rnd" cmpd="sng" algn="ctr">
              <a:solidFill>
                <a:srgbClr val="0000CC"/>
              </a:solidFill>
              <a:prstDash val="solid"/>
            </a:ln>
            <a:effectLst>
              <a:outerShdw blurRad="152400" dist="317500" dir="5400000" sx="90000" sy="-19000" rotWithShape="0">
                <a:srgbClr val="0000CC">
                  <a:alpha val="1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DB</a:t>
              </a:r>
            </a:p>
          </p:txBody>
        </p:sp>
        <p:pic>
          <p:nvPicPr>
            <p:cNvPr id="17" name="Content Placeholder 14" descr="Database PNG Transparent Images | PNG All">
              <a:extLst>
                <a:ext uri="{FF2B5EF4-FFF2-40B4-BE49-F238E27FC236}">
                  <a16:creationId xmlns:a16="http://schemas.microsoft.com/office/drawing/2014/main" id="{EA6AD4FE-EC62-4BF0-89E5-4B76DFE0A8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0" y="1880703"/>
              <a:ext cx="1759656" cy="1983677"/>
            </a:xfrm>
            <a:prstGeom prst="rect">
              <a:avLst/>
            </a:prstGeom>
          </p:spPr>
        </p:pic>
      </p:grpSp>
    </p:spTree>
    <p:extLst>
      <p:ext uri="{BB962C8B-B14F-4D97-AF65-F5344CB8AC3E}">
        <p14:creationId xmlns:p14="http://schemas.microsoft.com/office/powerpoint/2010/main" val="4195545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altLang="en-US" sz="4400" dirty="0">
                <a:latin typeface="Times New Roman" panose="02020603050405020304" pitchFamily="18" charset="0"/>
                <a:cs typeface="Times New Roman" panose="02020603050405020304" pitchFamily="18" charset="0"/>
              </a:rPr>
              <a:t>Computer Networks</a:t>
            </a:r>
          </a:p>
        </p:txBody>
      </p:sp>
      <p:sp>
        <p:nvSpPr>
          <p:cNvPr id="8199" name="TextBox 7"/>
          <p:cNvSpPr txBox="1">
            <a:spLocks noChangeArrowheads="1"/>
          </p:cNvSpPr>
          <p:nvPr/>
        </p:nvSpPr>
        <p:spPr bwMode="auto">
          <a:xfrm>
            <a:off x="1547813" y="5243513"/>
            <a:ext cx="1262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latin typeface="Times New Roman" panose="02020603050405020304" pitchFamily="18" charset="0"/>
                <a:cs typeface="Times New Roman" panose="02020603050405020304" pitchFamily="18" charset="0"/>
              </a:rPr>
              <a:t>Internet</a:t>
            </a:r>
          </a:p>
        </p:txBody>
      </p:sp>
      <p:sp>
        <p:nvSpPr>
          <p:cNvPr id="13" name="TextBox 12"/>
          <p:cNvSpPr txBox="1">
            <a:spLocks noChangeArrowheads="1"/>
          </p:cNvSpPr>
          <p:nvPr/>
        </p:nvSpPr>
        <p:spPr bwMode="auto">
          <a:xfrm>
            <a:off x="5867400" y="5243513"/>
            <a:ext cx="1612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latin typeface="Times New Roman" panose="02020603050405020304" pitchFamily="18" charset="0"/>
                <a:cs typeface="Times New Roman" panose="02020603050405020304" pitchFamily="18" charset="0"/>
              </a:rPr>
              <a:t>Web Pages</a:t>
            </a:r>
          </a:p>
        </p:txBody>
      </p:sp>
      <p:sp>
        <p:nvSpPr>
          <p:cNvPr id="3" name="Slide Number Placeholder 2"/>
          <p:cNvSpPr>
            <a:spLocks noGrp="1"/>
          </p:cNvSpPr>
          <p:nvPr>
            <p:ph type="sldNum" sz="quarter" idx="12"/>
          </p:nvPr>
        </p:nvSpPr>
        <p:spPr/>
        <p:txBody>
          <a:bodyPr/>
          <a:lstStyle/>
          <a:p>
            <a:fld id="{C68EDB1A-060A-4E3F-B35D-E6BA25721345}" type="slidenum">
              <a:rPr lang="en-US" smtClean="0"/>
              <a:t>20</a:t>
            </a:fld>
            <a:endParaRPr lang="en-US"/>
          </a:p>
        </p:txBody>
      </p:sp>
      <p:pic>
        <p:nvPicPr>
          <p:cNvPr id="5" name="Picture 4">
            <a:extLst>
              <a:ext uri="{FF2B5EF4-FFF2-40B4-BE49-F238E27FC236}">
                <a16:creationId xmlns:a16="http://schemas.microsoft.com/office/drawing/2014/main" id="{7CD0780D-A17D-4FAE-BE9C-499DC7C45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6" y="1976637"/>
            <a:ext cx="4495021" cy="2904725"/>
          </a:xfrm>
          <a:prstGeom prst="rect">
            <a:avLst/>
          </a:prstGeom>
        </p:spPr>
      </p:pic>
      <p:pic>
        <p:nvPicPr>
          <p:cNvPr id="6" name="Picture 5" descr="A screenshot of a social media post&#10;&#10;Description automatically generated">
            <a:extLst>
              <a:ext uri="{FF2B5EF4-FFF2-40B4-BE49-F238E27FC236}">
                <a16:creationId xmlns:a16="http://schemas.microsoft.com/office/drawing/2014/main" id="{5CBC65E4-6155-40B8-9A8A-0C7664A614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1771" y="1152525"/>
            <a:ext cx="2282372" cy="1356381"/>
          </a:xfrm>
          <a:prstGeom prst="rect">
            <a:avLst/>
          </a:prstGeom>
        </p:spPr>
      </p:pic>
      <p:pic>
        <p:nvPicPr>
          <p:cNvPr id="11" name="Picture 10" descr="A screenshot of a social media post&#10;&#10;Description automatically generated">
            <a:extLst>
              <a:ext uri="{FF2B5EF4-FFF2-40B4-BE49-F238E27FC236}">
                <a16:creationId xmlns:a16="http://schemas.microsoft.com/office/drawing/2014/main" id="{CCB02E31-8B2E-4863-9F9E-99FB8E51AF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6214" y="3568537"/>
            <a:ext cx="2282372" cy="1356381"/>
          </a:xfrm>
          <a:prstGeom prst="rect">
            <a:avLst/>
          </a:prstGeom>
        </p:spPr>
      </p:pic>
      <p:pic>
        <p:nvPicPr>
          <p:cNvPr id="12" name="Picture 11" descr="A screenshot of a social media post&#10;&#10;Description automatically generated">
            <a:extLst>
              <a:ext uri="{FF2B5EF4-FFF2-40B4-BE49-F238E27FC236}">
                <a16:creationId xmlns:a16="http://schemas.microsoft.com/office/drawing/2014/main" id="{BEA4D3DA-FBE0-4DB1-8A1B-96B49ACC20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3850" y="2474256"/>
            <a:ext cx="2282372" cy="1356381"/>
          </a:xfrm>
          <a:prstGeom prst="rect">
            <a:avLst/>
          </a:prstGeom>
        </p:spPr>
      </p:pic>
      <p:cxnSp>
        <p:nvCxnSpPr>
          <p:cNvPr id="8" name="Connector: Curved 7">
            <a:extLst>
              <a:ext uri="{FF2B5EF4-FFF2-40B4-BE49-F238E27FC236}">
                <a16:creationId xmlns:a16="http://schemas.microsoft.com/office/drawing/2014/main" id="{CFD56726-0F2D-4E2B-9320-EDC83E7E2C10}"/>
              </a:ext>
            </a:extLst>
          </p:cNvPr>
          <p:cNvCxnSpPr/>
          <p:nvPr/>
        </p:nvCxnSpPr>
        <p:spPr>
          <a:xfrm>
            <a:off x="6242957" y="1830715"/>
            <a:ext cx="914400" cy="914400"/>
          </a:xfrm>
          <a:prstGeom prst="curvedConnector3">
            <a:avLst/>
          </a:prstGeom>
          <a:ln>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a16="http://schemas.microsoft.com/office/drawing/2014/main" id="{2E4A8463-EF44-4BA2-A5AB-77323797D543}"/>
              </a:ext>
            </a:extLst>
          </p:cNvPr>
          <p:cNvCxnSpPr>
            <a:cxnSpLocks/>
          </p:cNvCxnSpPr>
          <p:nvPr/>
        </p:nvCxnSpPr>
        <p:spPr>
          <a:xfrm rot="10800000" flipV="1">
            <a:off x="5638801" y="3332327"/>
            <a:ext cx="1343479" cy="747547"/>
          </a:xfrm>
          <a:prstGeom prst="curvedConnector3">
            <a:avLst/>
          </a:prstGeom>
          <a:ln>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AE1CFF58-7580-460A-AE32-F1D3A2428080}"/>
              </a:ext>
            </a:extLst>
          </p:cNvPr>
          <p:cNvCxnSpPr>
            <a:cxnSpLocks/>
          </p:cNvCxnSpPr>
          <p:nvPr/>
        </p:nvCxnSpPr>
        <p:spPr>
          <a:xfrm rot="5400000">
            <a:off x="4230172" y="2989841"/>
            <a:ext cx="2393620" cy="423636"/>
          </a:xfrm>
          <a:prstGeom prst="curvedConnector3">
            <a:avLst/>
          </a:prstGeom>
          <a:ln>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33195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altLang="en-US" sz="4400" dirty="0">
                <a:latin typeface="Times New Roman" panose="02020603050405020304" pitchFamily="18" charset="0"/>
                <a:cs typeface="Times New Roman" panose="02020603050405020304" pitchFamily="18" charset="0"/>
              </a:rPr>
              <a:t>Sensor Networks </a:t>
            </a:r>
          </a:p>
        </p:txBody>
      </p:sp>
      <p:sp>
        <p:nvSpPr>
          <p:cNvPr id="9222" name="TextBox 2"/>
          <p:cNvSpPr txBox="1">
            <a:spLocks noChangeArrowheads="1"/>
          </p:cNvSpPr>
          <p:nvPr/>
        </p:nvSpPr>
        <p:spPr bwMode="auto">
          <a:xfrm>
            <a:off x="3556000" y="5373688"/>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solidFill>
                  <a:srgbClr val="3333FF"/>
                </a:solidFill>
                <a:latin typeface="Times New Roman" panose="02020603050405020304" pitchFamily="18" charset="0"/>
                <a:cs typeface="Times New Roman" panose="02020603050405020304" pitchFamily="18" charset="0"/>
              </a:rPr>
              <a:t>sensors</a:t>
            </a:r>
          </a:p>
        </p:txBody>
      </p:sp>
      <p:cxnSp>
        <p:nvCxnSpPr>
          <p:cNvPr id="78" name="Straight Connector 77"/>
          <p:cNvCxnSpPr/>
          <p:nvPr/>
        </p:nvCxnSpPr>
        <p:spPr>
          <a:xfrm flipH="1" flipV="1">
            <a:off x="3657600" y="4649788"/>
            <a:ext cx="358775" cy="723900"/>
          </a:xfrm>
          <a:prstGeom prst="line">
            <a:avLst/>
          </a:prstGeom>
          <a:ln w="25400">
            <a:solidFill>
              <a:srgbClr val="3333FF"/>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C68EDB1A-060A-4E3F-B35D-E6BA25721345}" type="slidenum">
              <a:rPr lang="en-US" smtClean="0"/>
              <a:t>21</a:t>
            </a:fld>
            <a:endParaRPr lang="en-US"/>
          </a:p>
        </p:txBody>
      </p:sp>
      <p:pic>
        <p:nvPicPr>
          <p:cNvPr id="26" name="Graphic 25">
            <a:extLst>
              <a:ext uri="{FF2B5EF4-FFF2-40B4-BE49-F238E27FC236}">
                <a16:creationId xmlns:a16="http://schemas.microsoft.com/office/drawing/2014/main" id="{4B5DB17C-A4EF-4565-B97A-C06ADE9FBA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2000" y="1752600"/>
            <a:ext cx="7543838" cy="3540125"/>
          </a:xfrm>
          <a:prstGeom prst="rect">
            <a:avLst/>
          </a:prstGeom>
        </p:spPr>
      </p:pic>
      <p:sp>
        <p:nvSpPr>
          <p:cNvPr id="27" name="TextBox 2">
            <a:extLst>
              <a:ext uri="{FF2B5EF4-FFF2-40B4-BE49-F238E27FC236}">
                <a16:creationId xmlns:a16="http://schemas.microsoft.com/office/drawing/2014/main" id="{166AE436-6003-4C8D-964C-3CA9C26E85EE}"/>
              </a:ext>
            </a:extLst>
          </p:cNvPr>
          <p:cNvSpPr txBox="1">
            <a:spLocks noChangeArrowheads="1"/>
          </p:cNvSpPr>
          <p:nvPr/>
        </p:nvSpPr>
        <p:spPr bwMode="auto">
          <a:xfrm>
            <a:off x="5181600" y="2293259"/>
            <a:ext cx="733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dirty="0">
                <a:solidFill>
                  <a:srgbClr val="3333FF"/>
                </a:solidFill>
                <a:latin typeface="Times New Roman" panose="02020603050405020304" pitchFamily="18" charset="0"/>
                <a:cs typeface="Times New Roman" panose="02020603050405020304" pitchFamily="18" charset="0"/>
              </a:rPr>
              <a:t>sink</a:t>
            </a:r>
          </a:p>
        </p:txBody>
      </p:sp>
    </p:spTree>
    <p:extLst>
      <p:ext uri="{BB962C8B-B14F-4D97-AF65-F5344CB8AC3E}">
        <p14:creationId xmlns:p14="http://schemas.microsoft.com/office/powerpoint/2010/main" val="1668673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altLang="en-US" sz="4400" dirty="0">
                <a:latin typeface="Times New Roman" panose="02020603050405020304" pitchFamily="18" charset="0"/>
                <a:cs typeface="Times New Roman" panose="02020603050405020304" pitchFamily="18" charset="0"/>
              </a:rPr>
              <a:t>Social Networks</a:t>
            </a:r>
          </a:p>
        </p:txBody>
      </p:sp>
      <p:sp>
        <p:nvSpPr>
          <p:cNvPr id="3" name="Slide Number Placeholder 2"/>
          <p:cNvSpPr>
            <a:spLocks noGrp="1"/>
          </p:cNvSpPr>
          <p:nvPr>
            <p:ph type="sldNum" sz="quarter" idx="12"/>
          </p:nvPr>
        </p:nvSpPr>
        <p:spPr/>
        <p:txBody>
          <a:bodyPr/>
          <a:lstStyle/>
          <a:p>
            <a:fld id="{C68EDB1A-060A-4E3F-B35D-E6BA25721345}" type="slidenum">
              <a:rPr lang="en-US" smtClean="0"/>
              <a:t>22</a:t>
            </a:fld>
            <a:endParaRPr lang="en-US"/>
          </a:p>
        </p:txBody>
      </p:sp>
      <p:sp>
        <p:nvSpPr>
          <p:cNvPr id="4" name="TextBox 3">
            <a:extLst>
              <a:ext uri="{FF2B5EF4-FFF2-40B4-BE49-F238E27FC236}">
                <a16:creationId xmlns:a16="http://schemas.microsoft.com/office/drawing/2014/main" id="{A0A46A89-1511-4CE1-8351-12EFB02BF7B5}"/>
              </a:ext>
            </a:extLst>
          </p:cNvPr>
          <p:cNvSpPr txBox="1"/>
          <p:nvPr/>
        </p:nvSpPr>
        <p:spPr>
          <a:xfrm>
            <a:off x="715108" y="1199020"/>
            <a:ext cx="1781257" cy="2677656"/>
          </a:xfrm>
          <a:prstGeom prst="rect">
            <a:avLst/>
          </a:prstGeom>
          <a:noFill/>
        </p:spPr>
        <p:txBody>
          <a:bodyPr wrap="none" rtlCol="0">
            <a:spAutoFit/>
          </a:bodyPr>
          <a:lstStyle/>
          <a:p>
            <a:r>
              <a:rPr lang="en-US" sz="2800"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Twitter</a:t>
            </a:r>
          </a:p>
          <a:p>
            <a:r>
              <a:rPr lang="en-US" sz="2800"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Facebook</a:t>
            </a:r>
          </a:p>
          <a:p>
            <a:r>
              <a:rPr lang="en-US" sz="2800"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Google+</a:t>
            </a:r>
          </a:p>
          <a:p>
            <a:r>
              <a:rPr lang="en-US" sz="2800"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Instagram</a:t>
            </a:r>
          </a:p>
          <a:p>
            <a:r>
              <a:rPr lang="en-US" sz="2800"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a:t>
            </a:r>
          </a:p>
          <a:p>
            <a:endParaRPr lang="en-US" sz="2800"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descr="A close up of a logo&#10;&#10;Description automatically generated">
            <a:extLst>
              <a:ext uri="{FF2B5EF4-FFF2-40B4-BE49-F238E27FC236}">
                <a16:creationId xmlns:a16="http://schemas.microsoft.com/office/drawing/2014/main" id="{9C2B3D1A-3BB7-4C83-9AE3-5731480CF5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0543" y="989579"/>
            <a:ext cx="2357817" cy="1411743"/>
          </a:xfrm>
          <a:prstGeom prst="rect">
            <a:avLst/>
          </a:prstGeom>
        </p:spPr>
      </p:pic>
      <p:pic>
        <p:nvPicPr>
          <p:cNvPr id="8" name="Picture 7" descr="A picture containing sky, indoor&#10;&#10;Description automatically generated">
            <a:extLst>
              <a:ext uri="{FF2B5EF4-FFF2-40B4-BE49-F238E27FC236}">
                <a16:creationId xmlns:a16="http://schemas.microsoft.com/office/drawing/2014/main" id="{C191F178-DB81-4A30-98DC-12845BDE118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33601" y="2328863"/>
            <a:ext cx="4897398" cy="3544887"/>
          </a:xfrm>
          <a:prstGeom prst="rect">
            <a:avLst/>
          </a:prstGeom>
        </p:spPr>
      </p:pic>
    </p:spTree>
    <p:extLst>
      <p:ext uri="{BB962C8B-B14F-4D97-AF65-F5344CB8AC3E}">
        <p14:creationId xmlns:p14="http://schemas.microsoft.com/office/powerpoint/2010/main" val="2257269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altLang="en-US" sz="4400" dirty="0">
                <a:latin typeface="Times New Roman" panose="02020603050405020304" pitchFamily="18" charset="0"/>
                <a:cs typeface="Times New Roman" panose="02020603050405020304" pitchFamily="18" charset="0"/>
              </a:rPr>
              <a:t>Semantic Web and Workflows</a:t>
            </a:r>
          </a:p>
        </p:txBody>
      </p:sp>
      <p:sp>
        <p:nvSpPr>
          <p:cNvPr id="11269" name="TextBox 2"/>
          <p:cNvSpPr txBox="1">
            <a:spLocks noChangeArrowheads="1"/>
          </p:cNvSpPr>
          <p:nvPr/>
        </p:nvSpPr>
        <p:spPr bwMode="auto">
          <a:xfrm>
            <a:off x="501126" y="2261549"/>
            <a:ext cx="21177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dirty="0">
                <a:solidFill>
                  <a:srgbClr val="3333FF"/>
                </a:solidFill>
                <a:latin typeface="Times New Roman" panose="02020603050405020304" pitchFamily="18" charset="0"/>
                <a:cs typeface="Times New Roman" panose="02020603050405020304" pitchFamily="18" charset="0"/>
              </a:rPr>
              <a:t>RDF Graph</a:t>
            </a:r>
          </a:p>
        </p:txBody>
      </p:sp>
      <p:cxnSp>
        <p:nvCxnSpPr>
          <p:cNvPr id="15" name="Straight Connector 14"/>
          <p:cNvCxnSpPr>
            <a:cxnSpLocks/>
          </p:cNvCxnSpPr>
          <p:nvPr/>
        </p:nvCxnSpPr>
        <p:spPr>
          <a:xfrm flipH="1">
            <a:off x="249413" y="3702999"/>
            <a:ext cx="8459158" cy="1"/>
          </a:xfrm>
          <a:prstGeom prst="line">
            <a:avLst/>
          </a:prstGeom>
          <a:ln w="25400">
            <a:solidFill>
              <a:srgbClr val="3333FF"/>
            </a:solidFill>
            <a:prstDash val="dash"/>
          </a:ln>
        </p:spPr>
        <p:style>
          <a:lnRef idx="1">
            <a:schemeClr val="accent1"/>
          </a:lnRef>
          <a:fillRef idx="0">
            <a:schemeClr val="accent1"/>
          </a:fillRef>
          <a:effectRef idx="0">
            <a:schemeClr val="accent1"/>
          </a:effectRef>
          <a:fontRef idx="minor">
            <a:schemeClr val="tx1"/>
          </a:fontRef>
        </p:style>
      </p:cxnSp>
      <p:sp>
        <p:nvSpPr>
          <p:cNvPr id="11275" name="TextBox 2"/>
          <p:cNvSpPr txBox="1">
            <a:spLocks noChangeArrowheads="1"/>
          </p:cNvSpPr>
          <p:nvPr/>
        </p:nvSpPr>
        <p:spPr bwMode="auto">
          <a:xfrm>
            <a:off x="608777" y="4715647"/>
            <a:ext cx="2119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dirty="0">
                <a:solidFill>
                  <a:srgbClr val="3333FF"/>
                </a:solidFill>
                <a:latin typeface="Times New Roman" panose="02020603050405020304" pitchFamily="18" charset="0"/>
                <a:cs typeface="Times New Roman" panose="02020603050405020304" pitchFamily="18" charset="0"/>
              </a:rPr>
              <a:t>Workflow</a:t>
            </a:r>
          </a:p>
        </p:txBody>
      </p:sp>
      <p:sp>
        <p:nvSpPr>
          <p:cNvPr id="3" name="Slide Number Placeholder 2"/>
          <p:cNvSpPr>
            <a:spLocks noGrp="1"/>
          </p:cNvSpPr>
          <p:nvPr>
            <p:ph type="sldNum" sz="quarter" idx="12"/>
          </p:nvPr>
        </p:nvSpPr>
        <p:spPr/>
        <p:txBody>
          <a:bodyPr/>
          <a:lstStyle/>
          <a:p>
            <a:fld id="{C68EDB1A-060A-4E3F-B35D-E6BA25721345}" type="slidenum">
              <a:rPr lang="en-US" smtClean="0"/>
              <a:t>23</a:t>
            </a:fld>
            <a:endParaRPr lang="en-US"/>
          </a:p>
        </p:txBody>
      </p:sp>
      <p:sp>
        <p:nvSpPr>
          <p:cNvPr id="4" name="TextBox 3"/>
          <p:cNvSpPr txBox="1"/>
          <p:nvPr/>
        </p:nvSpPr>
        <p:spPr>
          <a:xfrm>
            <a:off x="194984" y="1132182"/>
            <a:ext cx="2776816" cy="954107"/>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Semi-structured data</a:t>
            </a:r>
          </a:p>
        </p:txBody>
      </p:sp>
      <p:pic>
        <p:nvPicPr>
          <p:cNvPr id="6" name="Picture 5" descr="A picture containing text&#10;&#10;Description automatically generated">
            <a:extLst>
              <a:ext uri="{FF2B5EF4-FFF2-40B4-BE49-F238E27FC236}">
                <a16:creationId xmlns:a16="http://schemas.microsoft.com/office/drawing/2014/main" id="{C6571BCB-9111-413A-B600-CA03969A1E1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28090" y="1077531"/>
            <a:ext cx="6424310" cy="2598779"/>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06A1A29D-32CF-4861-A06A-393496CE5C6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04657" y="3751393"/>
            <a:ext cx="4048543" cy="2879525"/>
          </a:xfrm>
          <a:prstGeom prst="rect">
            <a:avLst/>
          </a:prstGeom>
          <a:solidFill>
            <a:schemeClr val="bg1">
              <a:alpha val="80000"/>
            </a:schemeClr>
          </a:solidFill>
        </p:spPr>
      </p:pic>
    </p:spTree>
    <p:extLst>
      <p:ext uri="{BB962C8B-B14F-4D97-AF65-F5344CB8AC3E}">
        <p14:creationId xmlns:p14="http://schemas.microsoft.com/office/powerpoint/2010/main" val="3740447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altLang="en-US">
                <a:latin typeface="Times New Roman" panose="02020603050405020304" pitchFamily="18" charset="0"/>
                <a:cs typeface="Times New Roman" panose="02020603050405020304" pitchFamily="18" charset="0"/>
              </a:rPr>
              <a:t>Road Networks</a:t>
            </a:r>
          </a:p>
        </p:txBody>
      </p:sp>
      <p:sp>
        <p:nvSpPr>
          <p:cNvPr id="12293" name="TextBox 2"/>
          <p:cNvSpPr txBox="1">
            <a:spLocks noChangeArrowheads="1"/>
          </p:cNvSpPr>
          <p:nvPr/>
        </p:nvSpPr>
        <p:spPr bwMode="auto">
          <a:xfrm>
            <a:off x="2148483" y="6243935"/>
            <a:ext cx="48470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dirty="0">
                <a:solidFill>
                  <a:srgbClr val="3333FF"/>
                </a:solidFill>
                <a:latin typeface="Times New Roman" panose="02020603050405020304" pitchFamily="18" charset="0"/>
                <a:cs typeface="Times New Roman" panose="02020603050405020304" pitchFamily="18" charset="0"/>
              </a:rPr>
              <a:t>Road Networks (from Google Map)</a:t>
            </a:r>
          </a:p>
        </p:txBody>
      </p:sp>
      <p:sp>
        <p:nvSpPr>
          <p:cNvPr id="2" name="Slide Number Placeholder 1"/>
          <p:cNvSpPr>
            <a:spLocks noGrp="1"/>
          </p:cNvSpPr>
          <p:nvPr>
            <p:ph type="sldNum" sz="quarter" idx="12"/>
          </p:nvPr>
        </p:nvSpPr>
        <p:spPr/>
        <p:txBody>
          <a:bodyPr/>
          <a:lstStyle/>
          <a:p>
            <a:fld id="{C68EDB1A-060A-4E3F-B35D-E6BA25721345}" type="slidenum">
              <a:rPr lang="en-US" smtClean="0"/>
              <a:t>24</a:t>
            </a:fld>
            <a:endParaRPr lang="en-US"/>
          </a:p>
        </p:txBody>
      </p:sp>
      <p:pic>
        <p:nvPicPr>
          <p:cNvPr id="4" name="Picture 3"/>
          <p:cNvPicPr>
            <a:picLocks noChangeAspect="1"/>
          </p:cNvPicPr>
          <p:nvPr/>
        </p:nvPicPr>
        <p:blipFill>
          <a:blip r:embed="rId3"/>
          <a:stretch>
            <a:fillRect/>
          </a:stretch>
        </p:blipFill>
        <p:spPr>
          <a:xfrm>
            <a:off x="-120391" y="1061720"/>
            <a:ext cx="9384782" cy="5095859"/>
          </a:xfrm>
          <a:prstGeom prst="rect">
            <a:avLst/>
          </a:prstGeom>
        </p:spPr>
      </p:pic>
      <p:pic>
        <p:nvPicPr>
          <p:cNvPr id="8" name="Picture 7"/>
          <p:cNvPicPr>
            <a:picLocks noChangeAspect="1"/>
          </p:cNvPicPr>
          <p:nvPr/>
        </p:nvPicPr>
        <p:blipFill>
          <a:blip r:embed="rId3"/>
          <a:stretch>
            <a:fillRect/>
          </a:stretch>
        </p:blipFill>
        <p:spPr>
          <a:xfrm>
            <a:off x="0" y="1076341"/>
            <a:ext cx="9384782" cy="5095859"/>
          </a:xfrm>
          <a:prstGeom prst="rect">
            <a:avLst/>
          </a:prstGeom>
        </p:spPr>
      </p:pic>
      <p:pic>
        <p:nvPicPr>
          <p:cNvPr id="5" name="Picture 4">
            <a:extLst>
              <a:ext uri="{FF2B5EF4-FFF2-40B4-BE49-F238E27FC236}">
                <a16:creationId xmlns:a16="http://schemas.microsoft.com/office/drawing/2014/main" id="{5A945050-621C-5613-5006-70216E583B23}"/>
              </a:ext>
            </a:extLst>
          </p:cNvPr>
          <p:cNvPicPr>
            <a:picLocks noChangeAspect="1"/>
          </p:cNvPicPr>
          <p:nvPr/>
        </p:nvPicPr>
        <p:blipFill>
          <a:blip r:embed="rId4"/>
          <a:stretch>
            <a:fillRect/>
          </a:stretch>
        </p:blipFill>
        <p:spPr>
          <a:xfrm>
            <a:off x="-1404352" y="1076341"/>
            <a:ext cx="12193486" cy="5137777"/>
          </a:xfrm>
          <a:prstGeom prst="rect">
            <a:avLst/>
          </a:prstGeom>
        </p:spPr>
      </p:pic>
    </p:spTree>
    <p:extLst>
      <p:ext uri="{BB962C8B-B14F-4D97-AF65-F5344CB8AC3E}">
        <p14:creationId xmlns:p14="http://schemas.microsoft.com/office/powerpoint/2010/main" val="4046678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25</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err="1">
                <a:latin typeface="Times New Roman" pitchFamily="18" charset="0"/>
              </a:rPr>
              <a:t>DataBase</a:t>
            </a:r>
            <a:r>
              <a:rPr lang="en-US" altLang="zh-CN" sz="4400" dirty="0">
                <a:latin typeface="Times New Roman" pitchFamily="18" charset="0"/>
              </a:rPr>
              <a:t> Management System (DBMS)</a:t>
            </a:r>
          </a:p>
        </p:txBody>
      </p:sp>
      <p:sp>
        <p:nvSpPr>
          <p:cNvPr id="4100" name="Rectangle 3"/>
          <p:cNvSpPr>
            <a:spLocks noGrp="1" noChangeArrowheads="1"/>
          </p:cNvSpPr>
          <p:nvPr>
            <p:ph type="body" idx="1"/>
          </p:nvPr>
        </p:nvSpPr>
        <p:spPr>
          <a:xfrm>
            <a:off x="457200" y="1905000"/>
            <a:ext cx="8229600" cy="4225925"/>
          </a:xfrm>
        </p:spPr>
        <p:txBody>
          <a:bodyPr>
            <a:normAutofit/>
          </a:bodyPr>
          <a:lstStyle/>
          <a:p>
            <a:pPr algn="just" eaLnBrk="1" hangingPunct="1"/>
            <a:r>
              <a:rPr lang="en-US" sz="3200" b="1" i="0" dirty="0">
                <a:solidFill>
                  <a:srgbClr val="202122"/>
                </a:solidFill>
                <a:effectLst/>
                <a:latin typeface="Times New Roman" panose="02020603050405020304" pitchFamily="18" charset="0"/>
                <a:cs typeface="Times New Roman" panose="02020603050405020304" pitchFamily="18" charset="0"/>
              </a:rPr>
              <a:t>Database Management System </a:t>
            </a:r>
            <a:r>
              <a:rPr lang="en-US" sz="3200" i="0" dirty="0">
                <a:solidFill>
                  <a:srgbClr val="202122"/>
                </a:solidFill>
                <a:effectLst/>
                <a:latin typeface="Times New Roman" panose="02020603050405020304" pitchFamily="18" charset="0"/>
                <a:cs typeface="Times New Roman" panose="02020603050405020304" pitchFamily="18" charset="0"/>
              </a:rPr>
              <a:t>(DBMS)</a:t>
            </a:r>
            <a:r>
              <a:rPr lang="en-US" sz="3200" b="0" i="0" dirty="0">
                <a:solidFill>
                  <a:srgbClr val="202122"/>
                </a:solidFill>
                <a:effectLst/>
                <a:latin typeface="Times New Roman" panose="02020603050405020304" pitchFamily="18" charset="0"/>
                <a:cs typeface="Times New Roman" panose="02020603050405020304" pitchFamily="18" charset="0"/>
              </a:rPr>
              <a:t> for Relational Databases (</a:t>
            </a:r>
            <a:r>
              <a:rPr lang="en-US" sz="3200" b="0" i="0" dirty="0">
                <a:effectLst/>
                <a:latin typeface="Times New Roman" panose="02020603050405020304" pitchFamily="18" charset="0"/>
                <a:cs typeface="Times New Roman" panose="02020603050405020304" pitchFamily="18" charset="0"/>
              </a:rPr>
              <a:t>from Wikipedia)</a:t>
            </a:r>
            <a:endParaRPr lang="en-US" sz="3200" b="0" i="0" dirty="0">
              <a:solidFill>
                <a:srgbClr val="202122"/>
              </a:solidFill>
              <a:effectLst/>
              <a:latin typeface="Times New Roman" panose="02020603050405020304" pitchFamily="18" charset="0"/>
              <a:cs typeface="Times New Roman" panose="02020603050405020304" pitchFamily="18" charset="0"/>
            </a:endParaRPr>
          </a:p>
          <a:p>
            <a:pPr lvl="1" algn="just" eaLnBrk="1" hangingPunct="1"/>
            <a:r>
              <a:rPr lang="en-US" sz="2800" b="0" i="0" dirty="0">
                <a:solidFill>
                  <a:srgbClr val="202122"/>
                </a:solidFill>
                <a:effectLst/>
                <a:latin typeface="Times New Roman" panose="02020603050405020304" pitchFamily="18" charset="0"/>
                <a:cs typeface="Times New Roman" panose="02020603050405020304" pitchFamily="18" charset="0"/>
              </a:rPr>
              <a:t>A software system that enables users to </a:t>
            </a:r>
            <a:r>
              <a:rPr lang="en-US" sz="2800" b="1" i="0" dirty="0">
                <a:solidFill>
                  <a:srgbClr val="202122"/>
                </a:solidFill>
                <a:effectLst/>
                <a:latin typeface="Times New Roman" panose="02020603050405020304" pitchFamily="18" charset="0"/>
                <a:cs typeface="Times New Roman" panose="02020603050405020304" pitchFamily="18" charset="0"/>
              </a:rPr>
              <a:t>define</a:t>
            </a:r>
            <a:r>
              <a:rPr lang="en-US" sz="2800" b="0" i="0" dirty="0">
                <a:solidFill>
                  <a:srgbClr val="202122"/>
                </a:solidFill>
                <a:effectLst/>
                <a:latin typeface="Times New Roman" panose="02020603050405020304" pitchFamily="18" charset="0"/>
                <a:cs typeface="Times New Roman" panose="02020603050405020304" pitchFamily="18" charset="0"/>
              </a:rPr>
              <a:t>, </a:t>
            </a:r>
            <a:r>
              <a:rPr lang="en-US" sz="2800" b="1" i="0" dirty="0">
                <a:solidFill>
                  <a:srgbClr val="202122"/>
                </a:solidFill>
                <a:effectLst/>
                <a:latin typeface="Times New Roman" panose="02020603050405020304" pitchFamily="18" charset="0"/>
                <a:cs typeface="Times New Roman" panose="02020603050405020304" pitchFamily="18" charset="0"/>
              </a:rPr>
              <a:t>create</a:t>
            </a:r>
            <a:r>
              <a:rPr lang="en-US" sz="2800" b="0" i="0" dirty="0">
                <a:solidFill>
                  <a:srgbClr val="202122"/>
                </a:solidFill>
                <a:effectLst/>
                <a:latin typeface="Times New Roman" panose="02020603050405020304" pitchFamily="18" charset="0"/>
                <a:cs typeface="Times New Roman" panose="02020603050405020304" pitchFamily="18" charset="0"/>
              </a:rPr>
              <a:t>, </a:t>
            </a:r>
            <a:r>
              <a:rPr lang="en-US" sz="2800" b="1" i="0" dirty="0">
                <a:solidFill>
                  <a:srgbClr val="202122"/>
                </a:solidFill>
                <a:effectLst/>
                <a:latin typeface="Times New Roman" panose="02020603050405020304" pitchFamily="18" charset="0"/>
                <a:cs typeface="Times New Roman" panose="02020603050405020304" pitchFamily="18" charset="0"/>
              </a:rPr>
              <a:t>maintain</a:t>
            </a:r>
            <a:r>
              <a:rPr lang="en-US" sz="2800" i="0" dirty="0">
                <a:solidFill>
                  <a:srgbClr val="202122"/>
                </a:solidFill>
                <a:effectLst/>
                <a:latin typeface="Times New Roman" panose="02020603050405020304" pitchFamily="18" charset="0"/>
                <a:cs typeface="Times New Roman" panose="02020603050405020304" pitchFamily="18" charset="0"/>
              </a:rPr>
              <a:t>,</a:t>
            </a:r>
            <a:r>
              <a:rPr lang="en-US" sz="2800" b="0" i="0" dirty="0">
                <a:solidFill>
                  <a:srgbClr val="202122"/>
                </a:solidFill>
                <a:effectLst/>
                <a:latin typeface="Times New Roman" panose="02020603050405020304" pitchFamily="18" charset="0"/>
                <a:cs typeface="Times New Roman" panose="02020603050405020304" pitchFamily="18" charset="0"/>
              </a:rPr>
              <a:t> and </a:t>
            </a:r>
            <a:r>
              <a:rPr lang="en-US" sz="2800" b="1" i="0" dirty="0">
                <a:solidFill>
                  <a:srgbClr val="202122"/>
                </a:solidFill>
                <a:effectLst/>
                <a:latin typeface="Times New Roman" panose="02020603050405020304" pitchFamily="18" charset="0"/>
                <a:cs typeface="Times New Roman" panose="02020603050405020304" pitchFamily="18" charset="0"/>
              </a:rPr>
              <a:t>control access </a:t>
            </a:r>
            <a:r>
              <a:rPr lang="en-US" sz="2800" b="0" i="0" dirty="0">
                <a:solidFill>
                  <a:srgbClr val="202122"/>
                </a:solidFill>
                <a:effectLst/>
                <a:latin typeface="Times New Roman" panose="02020603050405020304" pitchFamily="18" charset="0"/>
                <a:cs typeface="Times New Roman" panose="02020603050405020304" pitchFamily="18" charset="0"/>
              </a:rPr>
              <a:t>to the </a:t>
            </a:r>
            <a:r>
              <a:rPr lang="en-US" sz="2800" b="0" i="0" dirty="0">
                <a:effectLst/>
                <a:latin typeface="Times New Roman" panose="02020603050405020304" pitchFamily="18" charset="0"/>
                <a:cs typeface="Times New Roman" panose="02020603050405020304" pitchFamily="18" charset="0"/>
              </a:rPr>
              <a:t>database</a:t>
            </a:r>
            <a:endParaRPr lang="en-US" altLang="zh-CN" sz="40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9F4EA35-D78B-4110-9798-6632EE9DBDBF}"/>
              </a:ext>
            </a:extLst>
          </p:cNvPr>
          <p:cNvPicPr>
            <a:picLocks noChangeAspect="1"/>
          </p:cNvPicPr>
          <p:nvPr/>
        </p:nvPicPr>
        <p:blipFill>
          <a:blip r:embed="rId3"/>
          <a:stretch>
            <a:fillRect/>
          </a:stretch>
        </p:blipFill>
        <p:spPr>
          <a:xfrm>
            <a:off x="1143000" y="4341854"/>
            <a:ext cx="7086600" cy="2358984"/>
          </a:xfrm>
          <a:prstGeom prst="rect">
            <a:avLst/>
          </a:prstGeom>
        </p:spPr>
      </p:pic>
      <p:pic>
        <p:nvPicPr>
          <p:cNvPr id="7" name="Picture 6">
            <a:extLst>
              <a:ext uri="{FF2B5EF4-FFF2-40B4-BE49-F238E27FC236}">
                <a16:creationId xmlns:a16="http://schemas.microsoft.com/office/drawing/2014/main" id="{DD6E039D-CDE6-494E-A79B-43A7C801F2A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477000" y="908622"/>
            <a:ext cx="2590800" cy="1243458"/>
          </a:xfrm>
          <a:prstGeom prst="rect">
            <a:avLst/>
          </a:prstGeom>
        </p:spPr>
      </p:pic>
    </p:spTree>
    <p:extLst>
      <p:ext uri="{BB962C8B-B14F-4D97-AF65-F5344CB8AC3E}">
        <p14:creationId xmlns:p14="http://schemas.microsoft.com/office/powerpoint/2010/main" val="3779821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737A963-5E63-4CD2-9A3E-285750FC76D8}" type="slidenum">
              <a:rPr lang="en-US" altLang="en-US" sz="1400"/>
              <a:pPr>
                <a:spcBef>
                  <a:spcPct val="0"/>
                </a:spcBef>
                <a:buFontTx/>
                <a:buNone/>
              </a:pPr>
              <a:t>26</a:t>
            </a:fld>
            <a:endParaRPr lang="en-US" altLang="en-US" sz="1400"/>
          </a:p>
        </p:txBody>
      </p:sp>
      <p:sp>
        <p:nvSpPr>
          <p:cNvPr id="12291" name="Rectangle 2"/>
          <p:cNvSpPr>
            <a:spLocks noGrp="1" noChangeArrowheads="1"/>
          </p:cNvSpPr>
          <p:nvPr>
            <p:ph type="title"/>
          </p:nvPr>
        </p:nvSpPr>
        <p:spPr>
          <a:xfrm>
            <a:off x="685800" y="228600"/>
            <a:ext cx="7772400" cy="685800"/>
          </a:xfrm>
        </p:spPr>
        <p:txBody>
          <a:bodyPr/>
          <a:lstStyle/>
          <a:p>
            <a:r>
              <a:rPr lang="en-US" altLang="en-US" sz="4400" dirty="0">
                <a:latin typeface="Times New Roman" panose="02020603050405020304" pitchFamily="18" charset="0"/>
                <a:cs typeface="Times New Roman" panose="02020603050405020304" pitchFamily="18" charset="0"/>
              </a:rPr>
              <a:t>Relational Tables</a:t>
            </a:r>
          </a:p>
        </p:txBody>
      </p:sp>
      <p:sp>
        <p:nvSpPr>
          <p:cNvPr id="3075" name="Rectangle 3"/>
          <p:cNvSpPr>
            <a:spLocks noGrp="1" noChangeArrowheads="1"/>
          </p:cNvSpPr>
          <p:nvPr>
            <p:ph type="body" idx="1"/>
          </p:nvPr>
        </p:nvSpPr>
        <p:spPr>
          <a:xfrm>
            <a:off x="762000" y="1143000"/>
            <a:ext cx="7848600" cy="5410200"/>
          </a:xfrm>
        </p:spPr>
        <p:txBody>
          <a:bodyPr/>
          <a:lstStyle/>
          <a:p>
            <a:pPr>
              <a:lnSpc>
                <a:spcPct val="90000"/>
              </a:lnSpc>
              <a:defRPr/>
            </a:pPr>
            <a:r>
              <a:rPr lang="en-US" altLang="en-US" dirty="0">
                <a:latin typeface="Times New Roman" panose="02020603050405020304" pitchFamily="18" charset="0"/>
                <a:cs typeface="Times New Roman" panose="02020603050405020304" pitchFamily="18" charset="0"/>
              </a:rPr>
              <a:t>Set of rows, or tuples (no duplicates)</a:t>
            </a:r>
          </a:p>
          <a:p>
            <a:pPr>
              <a:lnSpc>
                <a:spcPct val="90000"/>
              </a:lnSpc>
              <a:defRPr/>
            </a:pPr>
            <a:r>
              <a:rPr lang="en-US" altLang="en-US" dirty="0">
                <a:latin typeface="Times New Roman" panose="02020603050405020304" pitchFamily="18" charset="0"/>
                <a:cs typeface="Times New Roman" panose="02020603050405020304" pitchFamily="18" charset="0"/>
              </a:rPr>
              <a:t>Each </a:t>
            </a:r>
            <a:r>
              <a:rPr lang="en-US" altLang="en-US"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row</a:t>
            </a:r>
            <a:r>
              <a:rPr lang="en-US" altLang="en-US" dirty="0">
                <a:latin typeface="Times New Roman" panose="02020603050405020304" pitchFamily="18" charset="0"/>
                <a:cs typeface="Times New Roman" panose="02020603050405020304" pitchFamily="18" charset="0"/>
              </a:rPr>
              <a:t> describes a different entity</a:t>
            </a:r>
          </a:p>
          <a:p>
            <a:pPr>
              <a:lnSpc>
                <a:spcPct val="90000"/>
              </a:lnSpc>
              <a:defRPr/>
            </a:pPr>
            <a:r>
              <a:rPr lang="en-US" altLang="en-US" dirty="0">
                <a:latin typeface="Times New Roman" panose="02020603050405020304" pitchFamily="18" charset="0"/>
                <a:cs typeface="Times New Roman" panose="02020603050405020304" pitchFamily="18" charset="0"/>
              </a:rPr>
              <a:t>Each </a:t>
            </a:r>
            <a:r>
              <a:rPr lang="en-US" altLang="en-US"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column</a:t>
            </a:r>
            <a:r>
              <a:rPr lang="en-US" altLang="en-US" dirty="0">
                <a:latin typeface="Times New Roman" panose="02020603050405020304" pitchFamily="18" charset="0"/>
                <a:cs typeface="Times New Roman" panose="02020603050405020304" pitchFamily="18" charset="0"/>
              </a:rPr>
              <a:t> states a particular fact about each entity</a:t>
            </a:r>
          </a:p>
          <a:p>
            <a:pPr lvl="1">
              <a:lnSpc>
                <a:spcPct val="90000"/>
              </a:lnSpc>
              <a:defRPr/>
            </a:pPr>
            <a:r>
              <a:rPr lang="en-US" altLang="en-US" dirty="0">
                <a:latin typeface="Times New Roman" panose="02020603050405020304" pitchFamily="18" charset="0"/>
                <a:cs typeface="Times New Roman" panose="02020603050405020304" pitchFamily="18" charset="0"/>
              </a:rPr>
              <a:t>Each column has an associated </a:t>
            </a:r>
            <a:r>
              <a:rPr lang="en-US" altLang="en-US"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domain</a:t>
            </a:r>
          </a:p>
          <a:p>
            <a:pPr lvl="1">
              <a:lnSpc>
                <a:spcPct val="90000"/>
              </a:lnSpc>
              <a:defRPr/>
            </a:pPr>
            <a:endParaRPr lang="en-US" altLang="en-US" i="1" dirty="0">
              <a:latin typeface="Times New Roman" panose="02020603050405020304" pitchFamily="18" charset="0"/>
              <a:cs typeface="Times New Roman" panose="02020603050405020304" pitchFamily="18" charset="0"/>
            </a:endParaRPr>
          </a:p>
          <a:p>
            <a:pPr lvl="1">
              <a:lnSpc>
                <a:spcPct val="90000"/>
              </a:lnSpc>
              <a:defRPr/>
            </a:pPr>
            <a:endParaRPr lang="en-US" altLang="en-US" i="1" dirty="0">
              <a:latin typeface="Times New Roman" panose="02020603050405020304" pitchFamily="18" charset="0"/>
              <a:cs typeface="Times New Roman" panose="02020603050405020304" pitchFamily="18" charset="0"/>
            </a:endParaRPr>
          </a:p>
          <a:p>
            <a:pPr lvl="1">
              <a:lnSpc>
                <a:spcPct val="90000"/>
              </a:lnSpc>
              <a:defRPr/>
            </a:pPr>
            <a:endParaRPr lang="en-US" altLang="en-US" i="1" dirty="0">
              <a:latin typeface="Times New Roman" panose="02020603050405020304" pitchFamily="18" charset="0"/>
              <a:cs typeface="Times New Roman" panose="02020603050405020304" pitchFamily="18" charset="0"/>
            </a:endParaRPr>
          </a:p>
          <a:p>
            <a:pPr lvl="1">
              <a:lnSpc>
                <a:spcPct val="90000"/>
              </a:lnSpc>
              <a:defRPr/>
            </a:pPr>
            <a:endParaRPr lang="en-US" altLang="en-US" i="1" dirty="0">
              <a:latin typeface="Times New Roman" panose="02020603050405020304" pitchFamily="18" charset="0"/>
              <a:cs typeface="Times New Roman" panose="02020603050405020304" pitchFamily="18" charset="0"/>
            </a:endParaRPr>
          </a:p>
          <a:p>
            <a:pPr lvl="1">
              <a:lnSpc>
                <a:spcPct val="90000"/>
              </a:lnSpc>
              <a:defRPr/>
            </a:pPr>
            <a:endParaRPr lang="en-US" altLang="en-US" i="1" dirty="0">
              <a:latin typeface="Times New Roman" panose="02020603050405020304" pitchFamily="18" charset="0"/>
              <a:cs typeface="Times New Roman" panose="02020603050405020304" pitchFamily="18" charset="0"/>
            </a:endParaRPr>
          </a:p>
          <a:p>
            <a:pPr lvl="2">
              <a:lnSpc>
                <a:spcPct val="90000"/>
              </a:lnSpc>
              <a:defRPr/>
            </a:pPr>
            <a:r>
              <a:rPr lang="en-US" altLang="en-US" dirty="0">
                <a:latin typeface="Times New Roman" panose="02020603050405020304" pitchFamily="18" charset="0"/>
                <a:cs typeface="Times New Roman" panose="02020603050405020304" pitchFamily="18" charset="0"/>
              </a:rPr>
              <a:t>Domain of  </a:t>
            </a:r>
            <a:r>
              <a:rPr lang="en-US" altLang="en-US" i="1" dirty="0">
                <a:latin typeface="Times New Roman" panose="02020603050405020304" pitchFamily="18" charset="0"/>
                <a:cs typeface="Times New Roman" panose="02020603050405020304" pitchFamily="18" charset="0"/>
              </a:rPr>
              <a:t>Status</a:t>
            </a:r>
            <a:r>
              <a:rPr lang="en-US" altLang="en-US" dirty="0">
                <a:latin typeface="Times New Roman" panose="02020603050405020304" pitchFamily="18" charset="0"/>
                <a:cs typeface="Times New Roman" panose="02020603050405020304" pitchFamily="18" charset="0"/>
              </a:rPr>
              <a:t> = {fresh, </a:t>
            </a:r>
            <a:r>
              <a:rPr lang="en-US" altLang="en-US" dirty="0" err="1">
                <a:latin typeface="Times New Roman" panose="02020603050405020304" pitchFamily="18" charset="0"/>
                <a:cs typeface="Times New Roman" panose="02020603050405020304" pitchFamily="18" charset="0"/>
              </a:rPr>
              <a:t>soph</a:t>
            </a:r>
            <a:r>
              <a:rPr lang="en-US" altLang="en-US" dirty="0">
                <a:latin typeface="Times New Roman" panose="02020603050405020304" pitchFamily="18" charset="0"/>
                <a:cs typeface="Times New Roman" panose="02020603050405020304" pitchFamily="18" charset="0"/>
              </a:rPr>
              <a:t>, junior, senior}</a:t>
            </a:r>
          </a:p>
        </p:txBody>
      </p:sp>
      <p:sp>
        <p:nvSpPr>
          <p:cNvPr id="12293" name="Text Box 4"/>
          <p:cNvSpPr txBox="1">
            <a:spLocks noChangeArrowheads="1"/>
          </p:cNvSpPr>
          <p:nvPr/>
        </p:nvSpPr>
        <p:spPr bwMode="auto">
          <a:xfrm>
            <a:off x="1981200" y="3657600"/>
            <a:ext cx="466506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i="1" dirty="0">
                <a:cs typeface="Times New Roman" panose="02020603050405020304" pitchFamily="18" charset="0"/>
              </a:rPr>
              <a:t>ID</a:t>
            </a:r>
            <a:r>
              <a:rPr lang="en-US" altLang="en-US" sz="2400" b="1" dirty="0">
                <a:cs typeface="Times New Roman" panose="02020603050405020304" pitchFamily="18" charset="0"/>
              </a:rPr>
              <a:t>	</a:t>
            </a:r>
            <a:r>
              <a:rPr lang="en-US" altLang="en-US" sz="2400" b="1" i="1" dirty="0">
                <a:cs typeface="Times New Roman" panose="02020603050405020304" pitchFamily="18" charset="0"/>
              </a:rPr>
              <a:t>Name</a:t>
            </a:r>
            <a:r>
              <a:rPr lang="en-US" altLang="en-US" sz="2400" b="1" dirty="0">
                <a:cs typeface="Times New Roman" panose="02020603050405020304" pitchFamily="18" charset="0"/>
              </a:rPr>
              <a:t>	</a:t>
            </a:r>
            <a:r>
              <a:rPr lang="en-US" altLang="en-US" sz="2400" b="1" i="1" dirty="0">
                <a:cs typeface="Times New Roman" panose="02020603050405020304" pitchFamily="18" charset="0"/>
              </a:rPr>
              <a:t>Address</a:t>
            </a:r>
            <a:r>
              <a:rPr lang="en-US" altLang="en-US" sz="2400" b="1" dirty="0">
                <a:cs typeface="Times New Roman" panose="02020603050405020304" pitchFamily="18" charset="0"/>
              </a:rPr>
              <a:t>	</a:t>
            </a:r>
            <a:r>
              <a:rPr lang="en-US" altLang="en-US" sz="2400" b="1" i="1" dirty="0">
                <a:cs typeface="Times New Roman" panose="02020603050405020304" pitchFamily="18" charset="0"/>
              </a:rPr>
              <a:t>Status</a:t>
            </a:r>
          </a:p>
          <a:p>
            <a:pPr>
              <a:spcBef>
                <a:spcPct val="0"/>
              </a:spcBef>
              <a:buFontTx/>
              <a:buNone/>
            </a:pPr>
            <a:r>
              <a:rPr lang="en-US" altLang="en-US" sz="2400" dirty="0">
                <a:cs typeface="Times New Roman" panose="02020603050405020304" pitchFamily="18" charset="0"/>
              </a:rPr>
              <a:t>1111	John	123 Main	fresh</a:t>
            </a:r>
          </a:p>
          <a:p>
            <a:pPr>
              <a:spcBef>
                <a:spcPct val="0"/>
              </a:spcBef>
              <a:buFontTx/>
              <a:buNone/>
            </a:pPr>
            <a:r>
              <a:rPr lang="en-US" altLang="en-US" sz="2400" dirty="0">
                <a:cs typeface="Times New Roman" panose="02020603050405020304" pitchFamily="18" charset="0"/>
              </a:rPr>
              <a:t>2222	Mary	321 Oak	</a:t>
            </a:r>
            <a:r>
              <a:rPr lang="en-US" altLang="en-US" sz="2400" dirty="0" err="1">
                <a:cs typeface="Times New Roman" panose="02020603050405020304" pitchFamily="18" charset="0"/>
              </a:rPr>
              <a:t>soph</a:t>
            </a:r>
            <a:endParaRPr lang="en-US" altLang="en-US" sz="2400" dirty="0">
              <a:cs typeface="Times New Roman" panose="02020603050405020304" pitchFamily="18" charset="0"/>
            </a:endParaRPr>
          </a:p>
          <a:p>
            <a:pPr>
              <a:spcBef>
                <a:spcPct val="0"/>
              </a:spcBef>
              <a:buFontTx/>
              <a:buNone/>
            </a:pPr>
            <a:r>
              <a:rPr lang="en-US" altLang="en-US" sz="2400" dirty="0">
                <a:cs typeface="Times New Roman" panose="02020603050405020304" pitchFamily="18" charset="0"/>
              </a:rPr>
              <a:t>1234	Bob	444 Pine	</a:t>
            </a:r>
            <a:r>
              <a:rPr lang="en-US" altLang="en-US" sz="2400" dirty="0" err="1">
                <a:cs typeface="Times New Roman" panose="02020603050405020304" pitchFamily="18" charset="0"/>
              </a:rPr>
              <a:t>soph</a:t>
            </a:r>
            <a:endParaRPr lang="en-US" altLang="en-US" sz="2400" dirty="0">
              <a:cs typeface="Times New Roman" panose="02020603050405020304" pitchFamily="18" charset="0"/>
            </a:endParaRPr>
          </a:p>
          <a:p>
            <a:pPr>
              <a:spcBef>
                <a:spcPct val="0"/>
              </a:spcBef>
              <a:buFontTx/>
              <a:buNone/>
            </a:pPr>
            <a:r>
              <a:rPr lang="en-US" altLang="en-US" sz="2400" dirty="0">
                <a:cs typeface="Times New Roman" panose="02020603050405020304" pitchFamily="18" charset="0"/>
              </a:rPr>
              <a:t>9999	Joan	777 Grand	senior</a:t>
            </a:r>
          </a:p>
        </p:txBody>
      </p:sp>
      <p:sp>
        <p:nvSpPr>
          <p:cNvPr id="12294" name="Line 6"/>
          <p:cNvSpPr>
            <a:spLocks noChangeShapeType="1"/>
          </p:cNvSpPr>
          <p:nvPr/>
        </p:nvSpPr>
        <p:spPr bwMode="auto">
          <a:xfrm>
            <a:off x="1905000" y="4038600"/>
            <a:ext cx="480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295" name="Line 8"/>
          <p:cNvSpPr>
            <a:spLocks noChangeShapeType="1"/>
          </p:cNvSpPr>
          <p:nvPr/>
        </p:nvSpPr>
        <p:spPr bwMode="auto">
          <a:xfrm>
            <a:off x="1905000" y="3733800"/>
            <a:ext cx="480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296" name="Line 9"/>
          <p:cNvSpPr>
            <a:spLocks noChangeShapeType="1"/>
          </p:cNvSpPr>
          <p:nvPr/>
        </p:nvSpPr>
        <p:spPr bwMode="auto">
          <a:xfrm>
            <a:off x="6705600" y="3733800"/>
            <a:ext cx="0" cy="1905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297" name="Line 10"/>
          <p:cNvSpPr>
            <a:spLocks noChangeShapeType="1"/>
          </p:cNvSpPr>
          <p:nvPr/>
        </p:nvSpPr>
        <p:spPr bwMode="auto">
          <a:xfrm>
            <a:off x="1905000" y="3733800"/>
            <a:ext cx="0" cy="1905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298" name="Line 11"/>
          <p:cNvSpPr>
            <a:spLocks noChangeShapeType="1"/>
          </p:cNvSpPr>
          <p:nvPr/>
        </p:nvSpPr>
        <p:spPr bwMode="auto">
          <a:xfrm>
            <a:off x="1905000" y="5638800"/>
            <a:ext cx="480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 name="TextBox 1"/>
          <p:cNvSpPr txBox="1"/>
          <p:nvPr/>
        </p:nvSpPr>
        <p:spPr>
          <a:xfrm>
            <a:off x="216142" y="4736068"/>
            <a:ext cx="1550746" cy="369332"/>
          </a:xfrm>
          <a:prstGeom prst="rect">
            <a:avLst/>
          </a:prstGeom>
          <a:noFill/>
        </p:spPr>
        <p:txBody>
          <a:bodyPr wrap="none" rtlCol="0">
            <a:spAutoFit/>
          </a:bodyPr>
          <a:lstStyle/>
          <a:p>
            <a:r>
              <a:rPr lang="en-US" b="1" dirty="0">
                <a:solidFill>
                  <a:srgbClr val="0000CC"/>
                </a:solidFill>
                <a:latin typeface="Times New Roman" panose="02020603050405020304" pitchFamily="18" charset="0"/>
                <a:cs typeface="Times New Roman" panose="02020603050405020304" pitchFamily="18" charset="0"/>
              </a:rPr>
              <a:t>Student Table</a:t>
            </a:r>
          </a:p>
        </p:txBody>
      </p:sp>
      <p:sp>
        <p:nvSpPr>
          <p:cNvPr id="12" name="Rectangle 11"/>
          <p:cNvSpPr/>
          <p:nvPr/>
        </p:nvSpPr>
        <p:spPr>
          <a:xfrm>
            <a:off x="1733020" y="4076700"/>
            <a:ext cx="5353579" cy="382725"/>
          </a:xfrm>
          <a:prstGeom prst="rect">
            <a:avLst/>
          </a:prstGeom>
          <a:noFill/>
          <a:ln>
            <a:solidFill>
              <a:srgbClr val="0000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CC"/>
              </a:solidFill>
            </a:endParaRPr>
          </a:p>
        </p:txBody>
      </p:sp>
      <p:sp>
        <p:nvSpPr>
          <p:cNvPr id="13" name="Rectangle 12"/>
          <p:cNvSpPr/>
          <p:nvPr/>
        </p:nvSpPr>
        <p:spPr>
          <a:xfrm>
            <a:off x="5486401" y="3561226"/>
            <a:ext cx="1143000" cy="2145308"/>
          </a:xfrm>
          <a:prstGeom prst="rect">
            <a:avLst/>
          </a:prstGeom>
          <a:noFill/>
          <a:ln>
            <a:solidFill>
              <a:srgbClr val="808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CC"/>
              </a:solidFill>
            </a:endParaRPr>
          </a:p>
        </p:txBody>
      </p:sp>
    </p:spTree>
    <p:extLst>
      <p:ext uri="{BB962C8B-B14F-4D97-AF65-F5344CB8AC3E}">
        <p14:creationId xmlns:p14="http://schemas.microsoft.com/office/powerpoint/2010/main" val="1639997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Times New Roman" panose="02020603050405020304" pitchFamily="18" charset="0"/>
                <a:cs typeface="Times New Roman" panose="02020603050405020304" pitchFamily="18" charset="0"/>
              </a:rPr>
              <a:t>ER Model</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Entity-Relationship (ER) Model</a:t>
            </a:r>
          </a:p>
          <a:p>
            <a:pPr lvl="1"/>
            <a:r>
              <a:rPr lang="en-US" dirty="0">
                <a:latin typeface="Times New Roman" panose="02020603050405020304" pitchFamily="18" charset="0"/>
                <a:cs typeface="Times New Roman" panose="02020603050405020304" pitchFamily="18" charset="0"/>
              </a:rPr>
              <a:t>Entity</a:t>
            </a:r>
          </a:p>
          <a:p>
            <a:pPr lvl="2"/>
            <a:r>
              <a:rPr lang="en-US" dirty="0">
                <a:latin typeface="Times New Roman" panose="02020603050405020304" pitchFamily="18" charset="0"/>
                <a:cs typeface="Times New Roman" panose="02020603050405020304" pitchFamily="18" charset="0"/>
              </a:rPr>
              <a:t>Student, Course</a:t>
            </a:r>
          </a:p>
          <a:p>
            <a:pPr lvl="1"/>
            <a:r>
              <a:rPr lang="en-US" dirty="0">
                <a:latin typeface="Times New Roman" panose="02020603050405020304" pitchFamily="18" charset="0"/>
                <a:cs typeface="Times New Roman" panose="02020603050405020304" pitchFamily="18" charset="0"/>
              </a:rPr>
              <a:t>Relationship</a:t>
            </a:r>
          </a:p>
          <a:p>
            <a:pPr lvl="2"/>
            <a:r>
              <a:rPr lang="en-US" dirty="0">
                <a:latin typeface="Times New Roman" panose="02020603050405020304" pitchFamily="18" charset="0"/>
                <a:cs typeface="Times New Roman" panose="02020603050405020304" pitchFamily="18" charset="0"/>
              </a:rPr>
              <a:t>enroll</a:t>
            </a:r>
          </a:p>
        </p:txBody>
      </p:sp>
      <p:sp>
        <p:nvSpPr>
          <p:cNvPr id="4" name="Slide Number Placeholder 3"/>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27</a:t>
            </a:fld>
            <a:endParaRPr lang="en-US" altLang="zh-CN" dirty="0">
              <a:solidFill>
                <a:srgbClr val="000000"/>
              </a:solidFill>
            </a:endParaRPr>
          </a:p>
        </p:txBody>
      </p:sp>
      <p:grpSp>
        <p:nvGrpSpPr>
          <p:cNvPr id="12" name="Group 11"/>
          <p:cNvGrpSpPr/>
          <p:nvPr/>
        </p:nvGrpSpPr>
        <p:grpSpPr>
          <a:xfrm>
            <a:off x="1143000" y="4953000"/>
            <a:ext cx="6858000" cy="685800"/>
            <a:chOff x="1143000" y="3092565"/>
            <a:chExt cx="6858000" cy="685800"/>
          </a:xfrm>
        </p:grpSpPr>
        <p:sp>
          <p:nvSpPr>
            <p:cNvPr id="5" name="Rectangle 4"/>
            <p:cNvSpPr>
              <a:spLocks noChangeArrowheads="1"/>
            </p:cNvSpPr>
            <p:nvPr/>
          </p:nvSpPr>
          <p:spPr bwMode="auto">
            <a:xfrm>
              <a:off x="1143000" y="3143250"/>
              <a:ext cx="1752600" cy="533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1pPr>
              <a:lvl2pPr marL="4572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2pPr>
              <a:lvl3pPr marL="9144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3pPr>
              <a:lvl4pPr marL="13716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4pPr>
              <a:lvl5pPr marL="18288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endParaRPr lang="en-US"/>
            </a:p>
          </p:txBody>
        </p:sp>
        <p:sp>
          <p:nvSpPr>
            <p:cNvPr id="6" name="Rectangle 5"/>
            <p:cNvSpPr>
              <a:spLocks noChangeArrowheads="1"/>
            </p:cNvSpPr>
            <p:nvPr/>
          </p:nvSpPr>
          <p:spPr bwMode="auto">
            <a:xfrm>
              <a:off x="6248400" y="3143250"/>
              <a:ext cx="1752600" cy="533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1pPr>
              <a:lvl2pPr marL="4572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2pPr>
              <a:lvl3pPr marL="9144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3pPr>
              <a:lvl4pPr marL="13716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4pPr>
              <a:lvl5pPr marL="18288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endParaRPr lang="en-US"/>
            </a:p>
          </p:txBody>
        </p:sp>
        <p:sp>
          <p:nvSpPr>
            <p:cNvPr id="7" name="AutoShape 15"/>
            <p:cNvSpPr>
              <a:spLocks noChangeArrowheads="1"/>
            </p:cNvSpPr>
            <p:nvPr/>
          </p:nvSpPr>
          <p:spPr bwMode="auto">
            <a:xfrm>
              <a:off x="3567378" y="3092565"/>
              <a:ext cx="1995222" cy="685800"/>
            </a:xfrm>
            <a:prstGeom prst="diamond">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1pPr>
              <a:lvl2pPr marL="4572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2pPr>
              <a:lvl3pPr marL="9144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3pPr>
              <a:lvl4pPr marL="13716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4pPr>
              <a:lvl5pPr marL="18288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a:lnSpc>
                  <a:spcPct val="100000"/>
                </a:lnSpc>
                <a:spcBef>
                  <a:spcPct val="0"/>
                </a:spcBef>
                <a:buFontTx/>
                <a:buNone/>
              </a:pPr>
              <a:r>
                <a:rPr lang="en-US" altLang="en-US" dirty="0">
                  <a:effectLst>
                    <a:outerShdw blurRad="38100" dist="38100" dir="2700000" algn="tl">
                      <a:srgbClr val="C0C0C0"/>
                    </a:outerShdw>
                  </a:effectLst>
                </a:rPr>
                <a:t>enroll</a:t>
              </a:r>
            </a:p>
          </p:txBody>
        </p:sp>
        <p:sp>
          <p:nvSpPr>
            <p:cNvPr id="8" name="Line 16"/>
            <p:cNvSpPr>
              <a:spLocks noChangeShapeType="1"/>
            </p:cNvSpPr>
            <p:nvPr/>
          </p:nvSpPr>
          <p:spPr bwMode="auto">
            <a:xfrm>
              <a:off x="5562600" y="3448050"/>
              <a:ext cx="685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1pPr>
              <a:lvl2pPr marL="4572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2pPr>
              <a:lvl3pPr marL="9144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3pPr>
              <a:lvl4pPr marL="13716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4pPr>
              <a:lvl5pPr marL="18288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endParaRPr lang="en-US"/>
            </a:p>
          </p:txBody>
        </p:sp>
        <p:sp>
          <p:nvSpPr>
            <p:cNvPr id="9" name="Line 17"/>
            <p:cNvSpPr>
              <a:spLocks noChangeShapeType="1"/>
            </p:cNvSpPr>
            <p:nvPr/>
          </p:nvSpPr>
          <p:spPr bwMode="auto">
            <a:xfrm flipH="1">
              <a:off x="2895600" y="3448050"/>
              <a:ext cx="685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1pPr>
              <a:lvl2pPr marL="4572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2pPr>
              <a:lvl3pPr marL="9144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3pPr>
              <a:lvl4pPr marL="13716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4pPr>
              <a:lvl5pPr marL="18288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endParaRPr lang="en-US"/>
            </a:p>
          </p:txBody>
        </p:sp>
        <p:sp>
          <p:nvSpPr>
            <p:cNvPr id="10" name="Text Box 18"/>
            <p:cNvSpPr txBox="1">
              <a:spLocks noChangeArrowheads="1"/>
            </p:cNvSpPr>
            <p:nvPr/>
          </p:nvSpPr>
          <p:spPr bwMode="auto">
            <a:xfrm>
              <a:off x="1371600" y="3219450"/>
              <a:ext cx="11240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1pPr>
              <a:lvl2pPr marL="4572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2pPr>
              <a:lvl3pPr marL="9144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3pPr>
              <a:lvl4pPr marL="13716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4pPr>
              <a:lvl5pPr marL="18288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nSpc>
                  <a:spcPct val="100000"/>
                </a:lnSpc>
                <a:spcBef>
                  <a:spcPct val="0"/>
                </a:spcBef>
                <a:buFontTx/>
                <a:buNone/>
              </a:pPr>
              <a:r>
                <a:rPr lang="en-US" altLang="en-US" dirty="0">
                  <a:effectLst>
                    <a:outerShdw blurRad="38100" dist="38100" dir="2700000" algn="tl">
                      <a:srgbClr val="C0C0C0"/>
                    </a:outerShdw>
                  </a:effectLst>
                </a:rPr>
                <a:t>Student</a:t>
              </a:r>
            </a:p>
          </p:txBody>
        </p:sp>
        <p:sp>
          <p:nvSpPr>
            <p:cNvPr id="11" name="Text Box 19"/>
            <p:cNvSpPr txBox="1">
              <a:spLocks noChangeArrowheads="1"/>
            </p:cNvSpPr>
            <p:nvPr/>
          </p:nvSpPr>
          <p:spPr bwMode="auto">
            <a:xfrm>
              <a:off x="6604817" y="3204633"/>
              <a:ext cx="10567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1pPr>
              <a:lvl2pPr marL="4572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2pPr>
              <a:lvl3pPr marL="9144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3pPr>
              <a:lvl4pPr marL="13716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4pPr>
              <a:lvl5pPr marL="1828800" algn="l" rtl="0" eaLnBrk="0" fontAlgn="base" hangingPunct="0">
                <a:lnSpc>
                  <a:spcPct val="90000"/>
                </a:lnSpc>
                <a:spcBef>
                  <a:spcPct val="20000"/>
                </a:spcBef>
                <a:spcAft>
                  <a:spcPct val="0"/>
                </a:spcAft>
                <a:buChar char="•"/>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nSpc>
                  <a:spcPct val="100000"/>
                </a:lnSpc>
                <a:spcBef>
                  <a:spcPct val="0"/>
                </a:spcBef>
                <a:buFontTx/>
                <a:buNone/>
              </a:pPr>
              <a:r>
                <a:rPr lang="en-US" altLang="en-US" dirty="0">
                  <a:effectLst>
                    <a:outerShdw blurRad="38100" dist="38100" dir="2700000" algn="tl">
                      <a:srgbClr val="C0C0C0"/>
                    </a:outerShdw>
                  </a:effectLst>
                </a:rPr>
                <a:t>Course</a:t>
              </a:r>
            </a:p>
          </p:txBody>
        </p:sp>
      </p:grpSp>
      <p:cxnSp>
        <p:nvCxnSpPr>
          <p:cNvPr id="14" name="Straight Connector 13"/>
          <p:cNvCxnSpPr/>
          <p:nvPr/>
        </p:nvCxnSpPr>
        <p:spPr>
          <a:xfrm flipV="1">
            <a:off x="2667000" y="4068820"/>
            <a:ext cx="900378" cy="8079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260821" y="4336757"/>
            <a:ext cx="1550746" cy="369332"/>
          </a:xfrm>
          <a:prstGeom prst="rect">
            <a:avLst/>
          </a:prstGeom>
          <a:noFill/>
        </p:spPr>
        <p:txBody>
          <a:bodyPr wrap="none" rtlCol="0">
            <a:spAutoFit/>
          </a:bodyPr>
          <a:lstStyle/>
          <a:p>
            <a:r>
              <a:rPr lang="en-US" b="1" dirty="0">
                <a:solidFill>
                  <a:srgbClr val="0000CC"/>
                </a:solidFill>
                <a:latin typeface="Times New Roman" panose="02020603050405020304" pitchFamily="18" charset="0"/>
                <a:cs typeface="Times New Roman" panose="02020603050405020304" pitchFamily="18" charset="0"/>
              </a:rPr>
              <a:t>Student Table</a:t>
            </a:r>
          </a:p>
        </p:txBody>
      </p:sp>
      <p:grpSp>
        <p:nvGrpSpPr>
          <p:cNvPr id="23" name="Group 22"/>
          <p:cNvGrpSpPr/>
          <p:nvPr/>
        </p:nvGrpSpPr>
        <p:grpSpPr>
          <a:xfrm>
            <a:off x="3701389" y="2352666"/>
            <a:ext cx="4800600" cy="1981200"/>
            <a:chOff x="4152900" y="1936630"/>
            <a:chExt cx="4800600" cy="1981200"/>
          </a:xfrm>
        </p:grpSpPr>
        <p:sp>
          <p:nvSpPr>
            <p:cNvPr id="16" name="Text Box 4"/>
            <p:cNvSpPr txBox="1">
              <a:spLocks noChangeArrowheads="1"/>
            </p:cNvSpPr>
            <p:nvPr/>
          </p:nvSpPr>
          <p:spPr bwMode="auto">
            <a:xfrm>
              <a:off x="4229100" y="1936630"/>
              <a:ext cx="466506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i="1" dirty="0">
                  <a:cs typeface="Times New Roman" panose="02020603050405020304" pitchFamily="18" charset="0"/>
                </a:rPr>
                <a:t>ID</a:t>
              </a:r>
              <a:r>
                <a:rPr lang="en-US" altLang="en-US" sz="2400" b="1" dirty="0">
                  <a:cs typeface="Times New Roman" panose="02020603050405020304" pitchFamily="18" charset="0"/>
                </a:rPr>
                <a:t>	</a:t>
              </a:r>
              <a:r>
                <a:rPr lang="en-US" altLang="en-US" sz="2400" b="1" i="1" dirty="0">
                  <a:cs typeface="Times New Roman" panose="02020603050405020304" pitchFamily="18" charset="0"/>
                </a:rPr>
                <a:t>Name</a:t>
              </a:r>
              <a:r>
                <a:rPr lang="en-US" altLang="en-US" sz="2400" b="1" dirty="0">
                  <a:cs typeface="Times New Roman" panose="02020603050405020304" pitchFamily="18" charset="0"/>
                </a:rPr>
                <a:t>	</a:t>
              </a:r>
              <a:r>
                <a:rPr lang="en-US" altLang="en-US" sz="2400" b="1" i="1" dirty="0">
                  <a:cs typeface="Times New Roman" panose="02020603050405020304" pitchFamily="18" charset="0"/>
                </a:rPr>
                <a:t>Address</a:t>
              </a:r>
              <a:r>
                <a:rPr lang="en-US" altLang="en-US" sz="2400" b="1" dirty="0">
                  <a:cs typeface="Times New Roman" panose="02020603050405020304" pitchFamily="18" charset="0"/>
                </a:rPr>
                <a:t>	</a:t>
              </a:r>
              <a:r>
                <a:rPr lang="en-US" altLang="en-US" sz="2400" b="1" i="1" dirty="0">
                  <a:cs typeface="Times New Roman" panose="02020603050405020304" pitchFamily="18" charset="0"/>
                </a:rPr>
                <a:t>Status</a:t>
              </a:r>
            </a:p>
            <a:p>
              <a:pPr>
                <a:spcBef>
                  <a:spcPct val="0"/>
                </a:spcBef>
                <a:buFontTx/>
                <a:buNone/>
              </a:pPr>
              <a:r>
                <a:rPr lang="en-US" altLang="en-US" sz="2400" dirty="0">
                  <a:cs typeface="Times New Roman" panose="02020603050405020304" pitchFamily="18" charset="0"/>
                </a:rPr>
                <a:t>1111	John	123 Main	fresh</a:t>
              </a:r>
            </a:p>
            <a:p>
              <a:pPr>
                <a:spcBef>
                  <a:spcPct val="0"/>
                </a:spcBef>
                <a:buFontTx/>
                <a:buNone/>
              </a:pPr>
              <a:r>
                <a:rPr lang="en-US" altLang="en-US" sz="2400" dirty="0">
                  <a:cs typeface="Times New Roman" panose="02020603050405020304" pitchFamily="18" charset="0"/>
                </a:rPr>
                <a:t>2222	Mary	321 Oak	</a:t>
              </a:r>
              <a:r>
                <a:rPr lang="en-US" altLang="en-US" sz="2400" dirty="0" err="1">
                  <a:cs typeface="Times New Roman" panose="02020603050405020304" pitchFamily="18" charset="0"/>
                </a:rPr>
                <a:t>soph</a:t>
              </a:r>
              <a:endParaRPr lang="en-US" altLang="en-US" sz="2400" dirty="0">
                <a:cs typeface="Times New Roman" panose="02020603050405020304" pitchFamily="18" charset="0"/>
              </a:endParaRPr>
            </a:p>
            <a:p>
              <a:pPr>
                <a:spcBef>
                  <a:spcPct val="0"/>
                </a:spcBef>
                <a:buFontTx/>
                <a:buNone/>
              </a:pPr>
              <a:r>
                <a:rPr lang="en-US" altLang="en-US" sz="2400" dirty="0">
                  <a:cs typeface="Times New Roman" panose="02020603050405020304" pitchFamily="18" charset="0"/>
                </a:rPr>
                <a:t>1234	Bob	444 Pine	</a:t>
              </a:r>
              <a:r>
                <a:rPr lang="en-US" altLang="en-US" sz="2400" dirty="0" err="1">
                  <a:cs typeface="Times New Roman" panose="02020603050405020304" pitchFamily="18" charset="0"/>
                </a:rPr>
                <a:t>soph</a:t>
              </a:r>
              <a:endParaRPr lang="en-US" altLang="en-US" sz="2400" dirty="0">
                <a:cs typeface="Times New Roman" panose="02020603050405020304" pitchFamily="18" charset="0"/>
              </a:endParaRPr>
            </a:p>
            <a:p>
              <a:pPr>
                <a:spcBef>
                  <a:spcPct val="0"/>
                </a:spcBef>
                <a:buFontTx/>
                <a:buNone/>
              </a:pPr>
              <a:r>
                <a:rPr lang="en-US" altLang="en-US" sz="2400" dirty="0">
                  <a:cs typeface="Times New Roman" panose="02020603050405020304" pitchFamily="18" charset="0"/>
                </a:rPr>
                <a:t>9999	Joan	777 Grand	senior</a:t>
              </a:r>
            </a:p>
          </p:txBody>
        </p:sp>
        <p:sp>
          <p:nvSpPr>
            <p:cNvPr id="17" name="Line 6"/>
            <p:cNvSpPr>
              <a:spLocks noChangeShapeType="1"/>
            </p:cNvSpPr>
            <p:nvPr/>
          </p:nvSpPr>
          <p:spPr bwMode="auto">
            <a:xfrm>
              <a:off x="4152900" y="2317630"/>
              <a:ext cx="480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8" name="Line 8"/>
            <p:cNvSpPr>
              <a:spLocks noChangeShapeType="1"/>
            </p:cNvSpPr>
            <p:nvPr/>
          </p:nvSpPr>
          <p:spPr bwMode="auto">
            <a:xfrm>
              <a:off x="4152900" y="2012830"/>
              <a:ext cx="480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9" name="Line 9"/>
            <p:cNvSpPr>
              <a:spLocks noChangeShapeType="1"/>
            </p:cNvSpPr>
            <p:nvPr/>
          </p:nvSpPr>
          <p:spPr bwMode="auto">
            <a:xfrm>
              <a:off x="8953500" y="2012830"/>
              <a:ext cx="0" cy="1905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0" name="Line 10"/>
            <p:cNvSpPr>
              <a:spLocks noChangeShapeType="1"/>
            </p:cNvSpPr>
            <p:nvPr/>
          </p:nvSpPr>
          <p:spPr bwMode="auto">
            <a:xfrm>
              <a:off x="4152900" y="2012830"/>
              <a:ext cx="0" cy="1905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1" name="Line 11"/>
            <p:cNvSpPr>
              <a:spLocks noChangeShapeType="1"/>
            </p:cNvSpPr>
            <p:nvPr/>
          </p:nvSpPr>
          <p:spPr bwMode="auto">
            <a:xfrm>
              <a:off x="4152900" y="3917830"/>
              <a:ext cx="480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2151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28</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Commercial Relational Database Systems</a:t>
            </a:r>
          </a:p>
        </p:txBody>
      </p:sp>
      <p:sp>
        <p:nvSpPr>
          <p:cNvPr id="4100" name="Rectangle 3"/>
          <p:cNvSpPr>
            <a:spLocks noGrp="1" noChangeArrowheads="1"/>
          </p:cNvSpPr>
          <p:nvPr>
            <p:ph type="body" idx="1"/>
          </p:nvPr>
        </p:nvSpPr>
        <p:spPr>
          <a:xfrm>
            <a:off x="457200" y="1752600"/>
            <a:ext cx="8229600" cy="4378325"/>
          </a:xfrm>
        </p:spPr>
        <p:txBody>
          <a:bodyPr>
            <a:normAutofit/>
          </a:bodyPr>
          <a:lstStyle/>
          <a:p>
            <a:pPr algn="just" eaLnBrk="1" hangingPunct="1"/>
            <a:r>
              <a:rPr lang="en-US" altLang="zh-CN" sz="3200" dirty="0">
                <a:latin typeface="Times New Roman" pitchFamily="18" charset="0"/>
              </a:rPr>
              <a:t>Microsoft SQL Server</a:t>
            </a:r>
          </a:p>
          <a:p>
            <a:pPr algn="just" eaLnBrk="1" hangingPunct="1"/>
            <a:r>
              <a:rPr lang="en-US" altLang="zh-CN" sz="3200" dirty="0">
                <a:latin typeface="Times New Roman" pitchFamily="18" charset="0"/>
              </a:rPr>
              <a:t>IBM DB2</a:t>
            </a:r>
          </a:p>
          <a:p>
            <a:pPr algn="just" eaLnBrk="1" hangingPunct="1"/>
            <a:r>
              <a:rPr lang="en-US" altLang="zh-CN" sz="3200" dirty="0">
                <a:latin typeface="Times New Roman" pitchFamily="18" charset="0"/>
              </a:rPr>
              <a:t>Oracle Database</a:t>
            </a:r>
          </a:p>
          <a:p>
            <a:pPr algn="just" eaLnBrk="1" hangingPunct="1"/>
            <a:r>
              <a:rPr lang="en-US" altLang="zh-CN" sz="3200" dirty="0">
                <a:latin typeface="Times New Roman" pitchFamily="18" charset="0"/>
              </a:rPr>
              <a:t>MySQL (open-source relational DBMS)</a:t>
            </a:r>
          </a:p>
          <a:p>
            <a:pPr algn="just" eaLnBrk="1" hangingPunct="1"/>
            <a:r>
              <a:rPr lang="en-US" altLang="zh-CN" sz="3200" dirty="0">
                <a:latin typeface="Times New Roman" pitchFamily="18" charset="0"/>
              </a:rPr>
              <a:t>…</a:t>
            </a:r>
          </a:p>
        </p:txBody>
      </p:sp>
      <p:pic>
        <p:nvPicPr>
          <p:cNvPr id="3" name="Picture 2">
            <a:extLst>
              <a:ext uri="{FF2B5EF4-FFF2-40B4-BE49-F238E27FC236}">
                <a16:creationId xmlns:a16="http://schemas.microsoft.com/office/drawing/2014/main" id="{7B532458-E910-433E-9851-45EEDE34069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53200" y="722538"/>
            <a:ext cx="1790700" cy="1790700"/>
          </a:xfrm>
          <a:prstGeom prst="rect">
            <a:avLst/>
          </a:prstGeom>
        </p:spPr>
      </p:pic>
      <p:pic>
        <p:nvPicPr>
          <p:cNvPr id="1028" name="Picture 4" descr="IBM Db2 logo">
            <a:extLst>
              <a:ext uri="{FF2B5EF4-FFF2-40B4-BE49-F238E27FC236}">
                <a16:creationId xmlns:a16="http://schemas.microsoft.com/office/drawing/2014/main" id="{CD8C0D60-4ED0-4E30-A3C4-2DF496D8A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333" y="1981200"/>
            <a:ext cx="1622879" cy="16228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racle Database Logo Download - AI - All Vector Logo">
            <a:extLst>
              <a:ext uri="{FF2B5EF4-FFF2-40B4-BE49-F238E27FC236}">
                <a16:creationId xmlns:a16="http://schemas.microsoft.com/office/drawing/2014/main" id="{B52B3A62-4C53-4450-AEFB-5EC7216B6810}"/>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25412" y="2438400"/>
            <a:ext cx="2418588" cy="13144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CFD5BFC-0319-4276-B79B-8E407DBD432B}"/>
              </a:ext>
            </a:extLst>
          </p:cNvPr>
          <p:cNvPicPr>
            <a:picLocks noChangeAspect="1"/>
          </p:cNvPicPr>
          <p:nvPr/>
        </p:nvPicPr>
        <p:blipFill>
          <a:blip r:embed="rId6"/>
          <a:stretch>
            <a:fillRect/>
          </a:stretch>
        </p:blipFill>
        <p:spPr>
          <a:xfrm>
            <a:off x="6105525" y="3426731"/>
            <a:ext cx="2686050" cy="1790700"/>
          </a:xfrm>
          <a:prstGeom prst="rect">
            <a:avLst/>
          </a:prstGeom>
        </p:spPr>
      </p:pic>
    </p:spTree>
    <p:extLst>
      <p:ext uri="{BB962C8B-B14F-4D97-AF65-F5344CB8AC3E}">
        <p14:creationId xmlns:p14="http://schemas.microsoft.com/office/powerpoint/2010/main" val="3560735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29</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Systems for Other Data Types</a:t>
            </a:r>
          </a:p>
        </p:txBody>
      </p:sp>
      <p:sp>
        <p:nvSpPr>
          <p:cNvPr id="4100" name="Rectangle 3"/>
          <p:cNvSpPr>
            <a:spLocks noGrp="1" noChangeArrowheads="1"/>
          </p:cNvSpPr>
          <p:nvPr>
            <p:ph type="body" idx="1"/>
          </p:nvPr>
        </p:nvSpPr>
        <p:spPr>
          <a:xfrm>
            <a:off x="457200" y="1392461"/>
            <a:ext cx="8229600" cy="4530725"/>
          </a:xfrm>
        </p:spPr>
        <p:txBody>
          <a:bodyPr>
            <a:normAutofit/>
          </a:bodyPr>
          <a:lstStyle/>
          <a:p>
            <a:pPr algn="just" eaLnBrk="1" hangingPunct="1"/>
            <a:r>
              <a:rPr lang="en-US" altLang="zh-CN" sz="3200" dirty="0">
                <a:latin typeface="Times New Roman" pitchFamily="18" charset="0"/>
              </a:rPr>
              <a:t>Multimedia databases</a:t>
            </a:r>
          </a:p>
          <a:p>
            <a:pPr algn="just" eaLnBrk="1" hangingPunct="1"/>
            <a:r>
              <a:rPr lang="en-US" altLang="zh-CN" sz="3200" dirty="0">
                <a:latin typeface="Times New Roman" pitchFamily="18" charset="0"/>
              </a:rPr>
              <a:t>Time-series databases</a:t>
            </a:r>
          </a:p>
          <a:p>
            <a:pPr algn="just" eaLnBrk="1" hangingPunct="1"/>
            <a:r>
              <a:rPr lang="en-US" altLang="zh-CN" sz="3200" dirty="0">
                <a:latin typeface="Times New Roman" pitchFamily="18" charset="0"/>
              </a:rPr>
              <a:t>Graph databases</a:t>
            </a:r>
          </a:p>
          <a:p>
            <a:pPr algn="just" eaLnBrk="1" hangingPunct="1"/>
            <a:r>
              <a:rPr lang="en-US" altLang="zh-CN" sz="3200" dirty="0">
                <a:latin typeface="Times New Roman" pitchFamily="18" charset="0"/>
              </a:rPr>
              <a:t>…</a:t>
            </a:r>
          </a:p>
        </p:txBody>
      </p:sp>
      <p:pic>
        <p:nvPicPr>
          <p:cNvPr id="3" name="Picture 2">
            <a:extLst>
              <a:ext uri="{FF2B5EF4-FFF2-40B4-BE49-F238E27FC236}">
                <a16:creationId xmlns:a16="http://schemas.microsoft.com/office/drawing/2014/main" id="{4996CD4A-0644-4F0C-B2A9-03E76F8F148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81400" y="2522908"/>
            <a:ext cx="5481543" cy="184680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19395CA5-07D1-4D90-8B7A-96DB84C10A2E}"/>
              </a:ext>
            </a:extLst>
          </p:cNvPr>
          <p:cNvPicPr>
            <a:picLocks noChangeAspect="1"/>
          </p:cNvPicPr>
          <p:nvPr/>
        </p:nvPicPr>
        <p:blipFill>
          <a:blip r:embed="rId4"/>
          <a:stretch>
            <a:fillRect/>
          </a:stretch>
        </p:blipFill>
        <p:spPr>
          <a:xfrm>
            <a:off x="5192703" y="1176826"/>
            <a:ext cx="2720993" cy="1120146"/>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FCF36E23-ECAE-43D2-B87C-878C5CCC1E22}"/>
              </a:ext>
            </a:extLst>
          </p:cNvPr>
          <p:cNvPicPr>
            <a:picLocks noChangeAspect="1"/>
          </p:cNvPicPr>
          <p:nvPr/>
        </p:nvPicPr>
        <p:blipFill>
          <a:blip r:embed="rId5">
            <a:clrChange>
              <a:clrFrom>
                <a:srgbClr val="E6E6E6"/>
              </a:clrFrom>
              <a:clrTo>
                <a:srgbClr val="E6E6E6">
                  <a:alpha val="0"/>
                </a:srgbClr>
              </a:clrTo>
            </a:clrChange>
          </a:blip>
          <a:stretch>
            <a:fillRect/>
          </a:stretch>
        </p:blipFill>
        <p:spPr>
          <a:xfrm>
            <a:off x="4495800" y="4518271"/>
            <a:ext cx="3830158" cy="2325806"/>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1B60FA96-6DDF-4BAD-83AF-8AE6A00BBE0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49943" y="4967106"/>
            <a:ext cx="2386972" cy="1193486"/>
          </a:xfrm>
          <a:prstGeom prst="rect">
            <a:avLst/>
          </a:prstGeom>
          <a:solidFill>
            <a:schemeClr val="bg1"/>
          </a:solidFill>
          <a:effectLst>
            <a:outerShdw blurRad="50800" dist="38100" dir="2700000" algn="tl" rotWithShape="0">
              <a:prstClr val="black">
                <a:alpha val="40000"/>
              </a:prstClr>
            </a:outerShdw>
            <a:reflection blurRad="6350" stA="50000" endA="300" endPos="90000" dir="5400000" sy="-100000" algn="bl" rotWithShape="0"/>
          </a:effectLst>
        </p:spPr>
      </p:pic>
    </p:spTree>
    <p:extLst>
      <p:ext uri="{BB962C8B-B14F-4D97-AF65-F5344CB8AC3E}">
        <p14:creationId xmlns:p14="http://schemas.microsoft.com/office/powerpoint/2010/main" val="3057710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066800" y="2519531"/>
            <a:ext cx="8167785" cy="14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50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ea typeface="宋体" pitchFamily="2" charset="-122"/>
              </a:defRPr>
            </a:lvl2pPr>
            <a:lvl3pPr algn="l" rtl="0" eaLnBrk="0" fontAlgn="base" hangingPunct="0">
              <a:spcBef>
                <a:spcPct val="0"/>
              </a:spcBef>
              <a:spcAft>
                <a:spcPct val="0"/>
              </a:spcAft>
              <a:defRPr sz="4200">
                <a:solidFill>
                  <a:schemeClr val="tx2"/>
                </a:solidFill>
                <a:latin typeface="Garamond" pitchFamily="18" charset="0"/>
                <a:ea typeface="宋体" pitchFamily="2" charset="-122"/>
              </a:defRPr>
            </a:lvl3pPr>
            <a:lvl4pPr algn="l" rtl="0" eaLnBrk="0" fontAlgn="base" hangingPunct="0">
              <a:spcBef>
                <a:spcPct val="0"/>
              </a:spcBef>
              <a:spcAft>
                <a:spcPct val="0"/>
              </a:spcAft>
              <a:defRPr sz="4200">
                <a:solidFill>
                  <a:schemeClr val="tx2"/>
                </a:solidFill>
                <a:latin typeface="Garamond" pitchFamily="18" charset="0"/>
                <a:ea typeface="宋体" pitchFamily="2" charset="-122"/>
              </a:defRPr>
            </a:lvl4pPr>
            <a:lvl5pPr algn="l" rtl="0" eaLnBrk="0" fontAlgn="base" hangingPunct="0">
              <a:spcBef>
                <a:spcPct val="0"/>
              </a:spcBef>
              <a:spcAft>
                <a:spcPct val="0"/>
              </a:spcAft>
              <a:defRPr sz="4200">
                <a:solidFill>
                  <a:schemeClr val="tx2"/>
                </a:solidFill>
                <a:latin typeface="Garamond" pitchFamily="18" charset="0"/>
                <a:ea typeface="宋体" pitchFamily="2" charset="-122"/>
              </a:defRPr>
            </a:lvl5pPr>
            <a:lvl6pPr marL="457200" algn="l" rtl="0" fontAlgn="base">
              <a:spcBef>
                <a:spcPct val="0"/>
              </a:spcBef>
              <a:spcAft>
                <a:spcPct val="0"/>
              </a:spcAft>
              <a:defRPr sz="4200">
                <a:solidFill>
                  <a:schemeClr val="tx2"/>
                </a:solidFill>
                <a:latin typeface="Garamond" pitchFamily="18" charset="0"/>
                <a:ea typeface="宋体" pitchFamily="2" charset="-122"/>
              </a:defRPr>
            </a:lvl6pPr>
            <a:lvl7pPr marL="914400" algn="l" rtl="0" fontAlgn="base">
              <a:spcBef>
                <a:spcPct val="0"/>
              </a:spcBef>
              <a:spcAft>
                <a:spcPct val="0"/>
              </a:spcAft>
              <a:defRPr sz="4200">
                <a:solidFill>
                  <a:schemeClr val="tx2"/>
                </a:solidFill>
                <a:latin typeface="Garamond" pitchFamily="18" charset="0"/>
                <a:ea typeface="宋体" pitchFamily="2" charset="-122"/>
              </a:defRPr>
            </a:lvl7pPr>
            <a:lvl8pPr marL="1371600" algn="l" rtl="0" fontAlgn="base">
              <a:spcBef>
                <a:spcPct val="0"/>
              </a:spcBef>
              <a:spcAft>
                <a:spcPct val="0"/>
              </a:spcAft>
              <a:defRPr sz="4200">
                <a:solidFill>
                  <a:schemeClr val="tx2"/>
                </a:solidFill>
                <a:latin typeface="Garamond" pitchFamily="18" charset="0"/>
                <a:ea typeface="宋体" pitchFamily="2" charset="-122"/>
              </a:defRPr>
            </a:lvl8pPr>
            <a:lvl9pPr marL="1828800" algn="l" rtl="0" fontAlgn="base">
              <a:spcBef>
                <a:spcPct val="0"/>
              </a:spcBef>
              <a:spcAft>
                <a:spcPct val="0"/>
              </a:spcAft>
              <a:defRPr sz="4200">
                <a:solidFill>
                  <a:schemeClr val="tx2"/>
                </a:solidFill>
                <a:latin typeface="Garamond" pitchFamily="18" charset="0"/>
                <a:ea typeface="宋体" pitchFamily="2" charset="-122"/>
              </a:defRPr>
            </a:lvl9pPr>
          </a:lstStyle>
          <a:p>
            <a:r>
              <a:rPr lang="en-US" sz="4400" b="1" dirty="0">
                <a:latin typeface="Times New Roman" pitchFamily="18" charset="0"/>
                <a:ea typeface="Tahoma" pitchFamily="34" charset="0"/>
                <a:cs typeface="Times New Roman" pitchFamily="18" charset="0"/>
              </a:rPr>
              <a:t>Database: History, Applications,  and Techniques</a:t>
            </a:r>
            <a:endParaRPr lang="en-US" sz="4400" b="1" kern="0" dirty="0">
              <a:solidFill>
                <a:schemeClr val="tx1"/>
              </a:solidFill>
              <a:latin typeface="Times New Roman" pitchFamily="18" charset="0"/>
              <a:ea typeface="Tahoma" pitchFamily="34" charset="0"/>
              <a:cs typeface="Times New Roman" pitchFamily="18" charset="0"/>
            </a:endParaRPr>
          </a:p>
        </p:txBody>
      </p:sp>
      <p:sp>
        <p:nvSpPr>
          <p:cNvPr id="5" name="Slide Number Placeholder 4"/>
          <p:cNvSpPr>
            <a:spLocks noGrp="1"/>
          </p:cNvSpPr>
          <p:nvPr>
            <p:ph type="sldNum" sz="quarter" idx="12"/>
          </p:nvPr>
        </p:nvSpPr>
        <p:spPr/>
        <p:txBody>
          <a:bodyPr/>
          <a:lstStyle/>
          <a:p>
            <a:pPr>
              <a:defRPr/>
            </a:pPr>
            <a:fld id="{1C58099E-2FB3-4AE7-8B19-9FB9B614AB27}" type="slidenum">
              <a:rPr lang="en-US" altLang="zh-CN" smtClean="0">
                <a:solidFill>
                  <a:srgbClr val="000000"/>
                </a:solidFill>
              </a:rPr>
              <a:pPr>
                <a:defRPr/>
              </a:pPr>
              <a:t>3</a:t>
            </a:fld>
            <a:endParaRPr lang="en-US" altLang="zh-CN">
              <a:solidFill>
                <a:srgbClr val="000000"/>
              </a:solidFill>
            </a:endParaRPr>
          </a:p>
        </p:txBody>
      </p:sp>
      <p:grpSp>
        <p:nvGrpSpPr>
          <p:cNvPr id="6" name="Group 5">
            <a:extLst>
              <a:ext uri="{FF2B5EF4-FFF2-40B4-BE49-F238E27FC236}">
                <a16:creationId xmlns:a16="http://schemas.microsoft.com/office/drawing/2014/main" id="{2D6CC828-B08D-480C-B889-EEE2079312C4}"/>
              </a:ext>
            </a:extLst>
          </p:cNvPr>
          <p:cNvGrpSpPr/>
          <p:nvPr/>
        </p:nvGrpSpPr>
        <p:grpSpPr>
          <a:xfrm>
            <a:off x="6781800" y="391618"/>
            <a:ext cx="2162579" cy="2195584"/>
            <a:chOff x="6437525" y="1444556"/>
            <a:chExt cx="2902497" cy="2946794"/>
          </a:xfrm>
        </p:grpSpPr>
        <p:sp>
          <p:nvSpPr>
            <p:cNvPr id="7" name="Oval 6">
              <a:extLst>
                <a:ext uri="{FF2B5EF4-FFF2-40B4-BE49-F238E27FC236}">
                  <a16:creationId xmlns:a16="http://schemas.microsoft.com/office/drawing/2014/main" id="{A973F67A-F797-47B5-94D1-E4E50DDEB18B}"/>
                </a:ext>
              </a:extLst>
            </p:cNvPr>
            <p:cNvSpPr/>
            <p:nvPr/>
          </p:nvSpPr>
          <p:spPr>
            <a:xfrm>
              <a:off x="6437525" y="1444556"/>
              <a:ext cx="2902497" cy="2946794"/>
            </a:xfrm>
            <a:prstGeom prst="ellipse">
              <a:avLst/>
            </a:prstGeom>
            <a:solidFill>
              <a:srgbClr val="B3B3FF"/>
            </a:solidFill>
            <a:ln w="50800" cap="rnd" cmpd="sng" algn="ctr">
              <a:solidFill>
                <a:srgbClr val="0000CC"/>
              </a:solidFill>
              <a:prstDash val="solid"/>
            </a:ln>
            <a:effectLst>
              <a:outerShdw blurRad="152400" dist="317500" dir="5400000" sx="90000" sy="-19000" rotWithShape="0">
                <a:srgbClr val="0000CC">
                  <a:alpha val="1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DB</a:t>
              </a:r>
            </a:p>
          </p:txBody>
        </p:sp>
        <p:pic>
          <p:nvPicPr>
            <p:cNvPr id="8" name="Content Placeholder 14" descr="Database PNG Transparent Images | PNG All">
              <a:extLst>
                <a:ext uri="{FF2B5EF4-FFF2-40B4-BE49-F238E27FC236}">
                  <a16:creationId xmlns:a16="http://schemas.microsoft.com/office/drawing/2014/main" id="{65DED11E-65B8-43D0-AE69-5F490591CD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0" y="1880703"/>
              <a:ext cx="1759656" cy="1983677"/>
            </a:xfrm>
            <a:prstGeom prst="rect">
              <a:avLst/>
            </a:prstGeom>
          </p:spPr>
        </p:pic>
      </p:grpSp>
    </p:spTree>
    <p:extLst>
      <p:ext uri="{BB962C8B-B14F-4D97-AF65-F5344CB8AC3E}">
        <p14:creationId xmlns:p14="http://schemas.microsoft.com/office/powerpoint/2010/main" val="1402390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30</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History of Databases</a:t>
            </a:r>
          </a:p>
        </p:txBody>
      </p:sp>
      <p:pic>
        <p:nvPicPr>
          <p:cNvPr id="3" name="Picture 2">
            <a:extLst>
              <a:ext uri="{FF2B5EF4-FFF2-40B4-BE49-F238E27FC236}">
                <a16:creationId xmlns:a16="http://schemas.microsoft.com/office/drawing/2014/main" id="{7C92EABC-0426-4ED2-BB87-633860EF31DA}"/>
              </a:ext>
            </a:extLst>
          </p:cNvPr>
          <p:cNvPicPr>
            <a:picLocks noChangeAspect="1"/>
          </p:cNvPicPr>
          <p:nvPr/>
        </p:nvPicPr>
        <p:blipFill>
          <a:blip r:embed="rId3"/>
          <a:stretch>
            <a:fillRect/>
          </a:stretch>
        </p:blipFill>
        <p:spPr>
          <a:xfrm>
            <a:off x="2639367" y="911333"/>
            <a:ext cx="6359074" cy="2781679"/>
          </a:xfrm>
          <a:prstGeom prst="rect">
            <a:avLst/>
          </a:prstGeom>
        </p:spPr>
      </p:pic>
      <p:pic>
        <p:nvPicPr>
          <p:cNvPr id="5" name="Picture 4">
            <a:extLst>
              <a:ext uri="{FF2B5EF4-FFF2-40B4-BE49-F238E27FC236}">
                <a16:creationId xmlns:a16="http://schemas.microsoft.com/office/drawing/2014/main" id="{A13C25ED-2ED4-44EA-8ABB-D987A14500FA}"/>
              </a:ext>
            </a:extLst>
          </p:cNvPr>
          <p:cNvPicPr>
            <a:picLocks noChangeAspect="1"/>
          </p:cNvPicPr>
          <p:nvPr/>
        </p:nvPicPr>
        <p:blipFill>
          <a:blip r:embed="rId4"/>
          <a:stretch>
            <a:fillRect/>
          </a:stretch>
        </p:blipFill>
        <p:spPr>
          <a:xfrm>
            <a:off x="0" y="4191000"/>
            <a:ext cx="9144000" cy="2673670"/>
          </a:xfrm>
          <a:prstGeom prst="rect">
            <a:avLst/>
          </a:prstGeom>
        </p:spPr>
      </p:pic>
      <p:sp>
        <p:nvSpPr>
          <p:cNvPr id="7" name="Speech Bubble: Rectangle with Corners Rounded 6">
            <a:extLst>
              <a:ext uri="{FF2B5EF4-FFF2-40B4-BE49-F238E27FC236}">
                <a16:creationId xmlns:a16="http://schemas.microsoft.com/office/drawing/2014/main" id="{D34E2F22-733F-4019-879E-D82A0E3D485E}"/>
              </a:ext>
            </a:extLst>
          </p:cNvPr>
          <p:cNvSpPr/>
          <p:nvPr/>
        </p:nvSpPr>
        <p:spPr>
          <a:xfrm>
            <a:off x="2667000" y="940641"/>
            <a:ext cx="6477000" cy="2781679"/>
          </a:xfrm>
          <a:prstGeom prst="wedgeRoundRectCallout">
            <a:avLst>
              <a:gd name="adj1" fmla="val 2817"/>
              <a:gd name="adj2" fmla="val 54057"/>
              <a:gd name="adj3" fmla="val 16667"/>
            </a:avLst>
          </a:prstGeom>
          <a:noFill/>
          <a:ln w="508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Brace 7">
            <a:extLst>
              <a:ext uri="{FF2B5EF4-FFF2-40B4-BE49-F238E27FC236}">
                <a16:creationId xmlns:a16="http://schemas.microsoft.com/office/drawing/2014/main" id="{B7659947-2775-4421-9768-3BF5875B6EEA}"/>
              </a:ext>
            </a:extLst>
          </p:cNvPr>
          <p:cNvSpPr/>
          <p:nvPr/>
        </p:nvSpPr>
        <p:spPr>
          <a:xfrm rot="16200000">
            <a:off x="5876117" y="923115"/>
            <a:ext cx="385055" cy="6150713"/>
          </a:xfrm>
          <a:prstGeom prst="rightBrace">
            <a:avLst/>
          </a:prstGeom>
          <a:ln w="34925">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Rectangle 1">
            <a:extLst>
              <a:ext uri="{FF2B5EF4-FFF2-40B4-BE49-F238E27FC236}">
                <a16:creationId xmlns:a16="http://schemas.microsoft.com/office/drawing/2014/main" id="{115FDAD9-CB53-470A-9A4E-0173962CA3E5}"/>
              </a:ext>
            </a:extLst>
          </p:cNvPr>
          <p:cNvSpPr/>
          <p:nvPr/>
        </p:nvSpPr>
        <p:spPr>
          <a:xfrm>
            <a:off x="3581400" y="1752600"/>
            <a:ext cx="838200" cy="1219200"/>
          </a:xfrm>
          <a:prstGeom prst="rect">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55122D-A814-4430-83C0-558115F469BA}"/>
              </a:ext>
            </a:extLst>
          </p:cNvPr>
          <p:cNvSpPr/>
          <p:nvPr/>
        </p:nvSpPr>
        <p:spPr>
          <a:xfrm>
            <a:off x="3124200" y="4343400"/>
            <a:ext cx="1143000" cy="7026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296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31</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Recent Hot Topics of Databases</a:t>
            </a:r>
          </a:p>
        </p:txBody>
      </p:sp>
      <p:sp>
        <p:nvSpPr>
          <p:cNvPr id="4100" name="Rectangle 3"/>
          <p:cNvSpPr>
            <a:spLocks noGrp="1" noChangeArrowheads="1"/>
          </p:cNvSpPr>
          <p:nvPr>
            <p:ph type="body" idx="1"/>
          </p:nvPr>
        </p:nvSpPr>
        <p:spPr>
          <a:xfrm>
            <a:off x="457200" y="1219200"/>
            <a:ext cx="8229600" cy="4530725"/>
          </a:xfrm>
        </p:spPr>
        <p:txBody>
          <a:bodyPr>
            <a:normAutofit/>
          </a:bodyPr>
          <a:lstStyle/>
          <a:p>
            <a:pPr algn="just" eaLnBrk="1" hangingPunct="1"/>
            <a:r>
              <a:rPr lang="en-US" altLang="zh-CN" sz="2800" b="1" dirty="0">
                <a:latin typeface="Times New Roman" pitchFamily="18" charset="0"/>
              </a:rPr>
              <a:t>Big Data </a:t>
            </a:r>
            <a:r>
              <a:rPr lang="en-US" altLang="zh-CN" sz="3200" dirty="0">
                <a:latin typeface="Times New Roman" pitchFamily="18" charset="0"/>
              </a:rPr>
              <a:t>(from </a:t>
            </a:r>
            <a:r>
              <a:rPr lang="en-US" altLang="en-US" sz="2800" dirty="0">
                <a:latin typeface="Times New Roman" panose="02020603050405020304" pitchFamily="18" charset="0"/>
                <a:cs typeface="Times New Roman" panose="02020603050405020304" pitchFamily="18" charset="0"/>
              </a:rPr>
              <a:t>Wikipedia)</a:t>
            </a:r>
          </a:p>
          <a:p>
            <a:pPr lvl="1" algn="just">
              <a:defRPr/>
            </a:pPr>
            <a:r>
              <a:rPr lang="en-US" altLang="en-US" sz="2400" dirty="0">
                <a:latin typeface="Times New Roman" panose="02020603050405020304" pitchFamily="18" charset="0"/>
                <a:cs typeface="Times New Roman" panose="02020603050405020304" pitchFamily="18" charset="0"/>
              </a:rPr>
              <a:t>"</a:t>
            </a:r>
            <a:r>
              <a:rPr lang="en-US" altLang="en-US" sz="2400" b="1" dirty="0">
                <a:latin typeface="Times New Roman" panose="02020603050405020304" pitchFamily="18" charset="0"/>
                <a:cs typeface="Times New Roman" panose="02020603050405020304" pitchFamily="18" charset="0"/>
              </a:rPr>
              <a:t>Big data </a:t>
            </a:r>
            <a:r>
              <a:rPr lang="en-US" altLang="en-US" sz="2400" dirty="0">
                <a:latin typeface="Times New Roman" panose="02020603050405020304" pitchFamily="18" charset="0"/>
                <a:cs typeface="Times New Roman" panose="02020603050405020304" pitchFamily="18" charset="0"/>
              </a:rPr>
              <a:t>is a term for data sets that are </a:t>
            </a:r>
            <a:r>
              <a:rPr lang="en-US" altLang="en-US" sz="2400" i="1" u="sng" dirty="0">
                <a:latin typeface="Times New Roman" panose="02020603050405020304" pitchFamily="18" charset="0"/>
                <a:cs typeface="Times New Roman" panose="02020603050405020304" pitchFamily="18" charset="0"/>
              </a:rPr>
              <a:t>so large or complex that traditional data processing applications are inadequate to deal with them</a:t>
            </a:r>
            <a:r>
              <a:rPr lang="en-US" altLang="en-US" sz="2400" dirty="0">
                <a:latin typeface="Times New Roman" panose="02020603050405020304" pitchFamily="18" charset="0"/>
                <a:cs typeface="Times New Roman" panose="02020603050405020304" pitchFamily="18" charset="0"/>
              </a:rPr>
              <a:t>. Challenges include </a:t>
            </a:r>
            <a:r>
              <a:rPr lang="en-US" altLang="en-US" sz="2400" b="1" i="1" dirty="0">
                <a:latin typeface="Times New Roman" panose="02020603050405020304" pitchFamily="18" charset="0"/>
                <a:cs typeface="Times New Roman" panose="02020603050405020304" pitchFamily="18" charset="0"/>
              </a:rPr>
              <a:t>analysis</a:t>
            </a:r>
            <a:r>
              <a:rPr lang="en-US" altLang="en-US" sz="2400" dirty="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capture</a:t>
            </a:r>
            <a:r>
              <a:rPr lang="en-US" altLang="en-US" sz="2400" dirty="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data curation</a:t>
            </a:r>
            <a:r>
              <a:rPr lang="en-US" altLang="en-US" sz="2400" dirty="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search</a:t>
            </a:r>
            <a:r>
              <a:rPr lang="en-US" altLang="en-US" sz="2400" dirty="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sharing</a:t>
            </a:r>
            <a:r>
              <a:rPr lang="en-US" altLang="en-US" sz="2400" dirty="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storage</a:t>
            </a:r>
            <a:r>
              <a:rPr lang="en-US" altLang="en-US" sz="2400" dirty="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transfer</a:t>
            </a:r>
            <a:r>
              <a:rPr lang="en-US" altLang="en-US" sz="2400" dirty="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visualization</a:t>
            </a:r>
            <a:r>
              <a:rPr lang="en-US" altLang="en-US" sz="2400" dirty="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querying</a:t>
            </a:r>
            <a:r>
              <a:rPr lang="en-US" altLang="en-US" sz="2400" dirty="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updating</a:t>
            </a:r>
            <a:r>
              <a:rPr lang="en-US" altLang="en-US" sz="2400" dirty="0">
                <a:latin typeface="Times New Roman" panose="02020603050405020304" pitchFamily="18" charset="0"/>
                <a:cs typeface="Times New Roman" panose="02020603050405020304" pitchFamily="18" charset="0"/>
              </a:rPr>
              <a:t> and </a:t>
            </a:r>
            <a:r>
              <a:rPr lang="en-US" altLang="en-US" sz="2400" b="1" i="1" dirty="0">
                <a:latin typeface="Times New Roman" panose="02020603050405020304" pitchFamily="18" charset="0"/>
                <a:cs typeface="Times New Roman" panose="02020603050405020304" pitchFamily="18" charset="0"/>
              </a:rPr>
              <a:t>information privacy</a:t>
            </a:r>
            <a:r>
              <a:rPr lang="en-US" altLang="en-US" sz="2400" dirty="0">
                <a:latin typeface="Times New Roman" panose="02020603050405020304" pitchFamily="18" charset="0"/>
                <a:cs typeface="Times New Roman" panose="02020603050405020304" pitchFamily="18" charset="0"/>
              </a:rPr>
              <a:t>"</a:t>
            </a:r>
          </a:p>
          <a:p>
            <a:pPr algn="just">
              <a:defRPr/>
            </a:pPr>
            <a:r>
              <a:rPr lang="en-US" altLang="en-US" sz="2800" dirty="0">
                <a:latin typeface="Times New Roman" panose="02020603050405020304" pitchFamily="18" charset="0"/>
                <a:cs typeface="Times New Roman" panose="02020603050405020304" pitchFamily="18" charset="0"/>
              </a:rPr>
              <a:t>Gartner (2011)</a:t>
            </a:r>
          </a:p>
          <a:p>
            <a:pPr lvl="1" algn="just">
              <a:defRPr/>
            </a:pPr>
            <a:r>
              <a:rPr lang="en-US" altLang="en-US" sz="2400" dirty="0">
                <a:latin typeface="Times New Roman" panose="02020603050405020304" pitchFamily="18" charset="0"/>
                <a:cs typeface="Times New Roman" panose="02020603050405020304" pitchFamily="18" charset="0"/>
              </a:rPr>
              <a:t>Big data is a popular term used to acknowledge the </a:t>
            </a:r>
            <a:r>
              <a:rPr lang="en-US" altLang="en-US" sz="2400" b="1" i="1" dirty="0">
                <a:latin typeface="Times New Roman" panose="02020603050405020304" pitchFamily="18" charset="0"/>
                <a:cs typeface="Times New Roman" panose="02020603050405020304" pitchFamily="18" charset="0"/>
              </a:rPr>
              <a:t>exponential growth</a:t>
            </a:r>
            <a:r>
              <a:rPr lang="en-US" altLang="en-US" sz="2400" dirty="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availability</a:t>
            </a:r>
            <a:r>
              <a:rPr lang="en-US" altLang="en-US" sz="2400" dirty="0">
                <a:latin typeface="Times New Roman" panose="02020603050405020304" pitchFamily="18" charset="0"/>
                <a:cs typeface="Times New Roman" panose="02020603050405020304" pitchFamily="18" charset="0"/>
              </a:rPr>
              <a:t> and </a:t>
            </a:r>
            <a:r>
              <a:rPr lang="en-US" altLang="en-US" sz="2400" b="1" i="1" dirty="0">
                <a:latin typeface="Times New Roman" panose="02020603050405020304" pitchFamily="18" charset="0"/>
                <a:cs typeface="Times New Roman" panose="02020603050405020304" pitchFamily="18" charset="0"/>
              </a:rPr>
              <a:t>use</a:t>
            </a:r>
            <a:r>
              <a:rPr lang="en-US" altLang="en-US" sz="2400" dirty="0">
                <a:latin typeface="Times New Roman" panose="02020603050405020304" pitchFamily="18" charset="0"/>
                <a:cs typeface="Times New Roman" panose="02020603050405020304" pitchFamily="18" charset="0"/>
              </a:rPr>
              <a:t> of information in the data-rich landscape of tomorrow</a:t>
            </a:r>
          </a:p>
          <a:p>
            <a:pPr algn="just" eaLnBrk="1" hangingPunct="1"/>
            <a:endParaRPr lang="en-US" altLang="zh-CN" sz="3200" dirty="0">
              <a:latin typeface="Times New Roman" pitchFamily="18" charset="0"/>
            </a:endParaRPr>
          </a:p>
        </p:txBody>
      </p:sp>
      <p:pic>
        <p:nvPicPr>
          <p:cNvPr id="5" name="Picture 4">
            <a:extLst>
              <a:ext uri="{FF2B5EF4-FFF2-40B4-BE49-F238E27FC236}">
                <a16:creationId xmlns:a16="http://schemas.microsoft.com/office/drawing/2014/main" id="{1B8D73CD-B3B8-4CB3-B343-C99E2AA3119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24438" y="4876800"/>
            <a:ext cx="3907839" cy="1925638"/>
          </a:xfrm>
          <a:prstGeom prst="rect">
            <a:avLst/>
          </a:prstGeom>
        </p:spPr>
      </p:pic>
    </p:spTree>
    <p:extLst>
      <p:ext uri="{BB962C8B-B14F-4D97-AF65-F5344CB8AC3E}">
        <p14:creationId xmlns:p14="http://schemas.microsoft.com/office/powerpoint/2010/main" val="2754297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Applications of Big Data</a:t>
            </a:r>
          </a:p>
        </p:txBody>
      </p:sp>
      <p:sp>
        <p:nvSpPr>
          <p:cNvPr id="819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EC898F7-1CB5-483B-9F51-72A09B8169DB}" type="slidenum">
              <a:rPr lang="en-US" altLang="en-US" sz="1200" smtClean="0">
                <a:solidFill>
                  <a:srgbClr val="898989"/>
                </a:solidFill>
              </a:rPr>
              <a:pPr>
                <a:spcBef>
                  <a:spcPct val="0"/>
                </a:spcBef>
                <a:buFontTx/>
                <a:buNone/>
              </a:pPr>
              <a:t>32</a:t>
            </a:fld>
            <a:endParaRPr lang="en-US" altLang="en-US" sz="1200">
              <a:solidFill>
                <a:srgbClr val="898989"/>
              </a:solidFill>
            </a:endParaRPr>
          </a:p>
        </p:txBody>
      </p:sp>
      <p:sp>
        <p:nvSpPr>
          <p:cNvPr id="5" name="Slide Number Placeholder 3"/>
          <p:cNvSpPr txBox="1">
            <a:spLocks/>
          </p:cNvSpPr>
          <p:nvPr/>
        </p:nvSpPr>
        <p:spPr bwMode="auto">
          <a:xfrm>
            <a:off x="6553200" y="6241697"/>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8EDB1A-060A-4E3F-B35D-E6BA25721345}" type="slidenum">
              <a:rPr lang="en-US" smtClean="0"/>
              <a:pPr/>
              <a:t>32</a:t>
            </a:fld>
            <a:endParaRPr lang="en-US"/>
          </a:p>
        </p:txBody>
      </p:sp>
      <p:sp>
        <p:nvSpPr>
          <p:cNvPr id="6" name="TextBox 5"/>
          <p:cNvSpPr txBox="1"/>
          <p:nvPr/>
        </p:nvSpPr>
        <p:spPr>
          <a:xfrm>
            <a:off x="83873" y="3060414"/>
            <a:ext cx="2708358" cy="1107996"/>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Satellite imagery, mobile station, distributed sensor networks, geographical plotting </a:t>
            </a:r>
            <a:r>
              <a:rPr lang="en-US" dirty="0">
                <a:latin typeface="Times New Roman" panose="02020603050405020304" pitchFamily="18" charset="0"/>
                <a:cs typeface="Times New Roman" panose="02020603050405020304" pitchFamily="18" charset="0"/>
              </a:rPr>
              <a:t>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815" y="1510817"/>
            <a:ext cx="1888132" cy="141609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981" y="4273902"/>
            <a:ext cx="934448" cy="145679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275857" y="5834318"/>
            <a:ext cx="2103654"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Digital health care</a:t>
            </a:r>
            <a:endParaRPr lang="en-US"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8232" y="4904964"/>
            <a:ext cx="1857381" cy="116171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1" name="TextBox 10"/>
          <p:cNvSpPr txBox="1"/>
          <p:nvPr/>
        </p:nvSpPr>
        <p:spPr>
          <a:xfrm>
            <a:off x="1810536" y="6240149"/>
            <a:ext cx="2792772" cy="338554"/>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Intelligent transportation</a:t>
            </a:r>
            <a:endParaRPr lang="en-US"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2470868" y="828426"/>
            <a:ext cx="3168352"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Hurricane moving path predication</a:t>
            </a:r>
            <a:endParaRPr lang="en-US" dirty="0">
              <a:latin typeface="Times New Roman" panose="02020603050405020304" pitchFamily="18" charset="0"/>
              <a:cs typeface="Times New Roman" panose="02020603050405020304" pitchFamily="18" charset="0"/>
            </a:endParaRPr>
          </a:p>
        </p:txBody>
      </p:sp>
      <p:pic>
        <p:nvPicPr>
          <p:cNvPr id="13" name="Picture 12" descr="hurricane.jpg"/>
          <p:cNvPicPr>
            <a:picLocks noChangeAspect="1"/>
          </p:cNvPicPr>
          <p:nvPr/>
        </p:nvPicPr>
        <p:blipFill>
          <a:blip r:embed="rId6" cstate="print"/>
          <a:stretch>
            <a:fillRect/>
          </a:stretch>
        </p:blipFill>
        <p:spPr>
          <a:xfrm>
            <a:off x="3059523" y="1268138"/>
            <a:ext cx="2088232" cy="130723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4" name="TextBox 13"/>
          <p:cNvSpPr txBox="1"/>
          <p:nvPr/>
        </p:nvSpPr>
        <p:spPr>
          <a:xfrm>
            <a:off x="4939953" y="6409426"/>
            <a:ext cx="1990887" cy="338554"/>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Volcano monitoring</a:t>
            </a:r>
            <a:endParaRPr lang="en-US" dirty="0">
              <a:latin typeface="Times New Roman" panose="02020603050405020304" pitchFamily="18" charset="0"/>
              <a:cs typeface="Times New Roman" panose="02020603050405020304" pitchFamily="18" charset="0"/>
            </a:endParaRPr>
          </a:p>
        </p:txBody>
      </p:sp>
      <p:pic>
        <p:nvPicPr>
          <p:cNvPr id="15" name="Picture 14" descr="volcano2.jpg"/>
          <p:cNvPicPr>
            <a:picLocks noChangeAspect="1"/>
          </p:cNvPicPr>
          <p:nvPr/>
        </p:nvPicPr>
        <p:blipFill>
          <a:blip r:embed="rId7" cstate="print"/>
          <a:stretch>
            <a:fillRect/>
          </a:stretch>
        </p:blipFill>
        <p:spPr>
          <a:xfrm>
            <a:off x="4800384" y="4841878"/>
            <a:ext cx="2270026" cy="151335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6" name="Picture 2" descr="C:\Users\lianx\Documents\personal document_local\award\job application\2015\interview\PPI network exampl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19992" y="1427197"/>
            <a:ext cx="2173134" cy="158333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263760" y="1022359"/>
            <a:ext cx="3613300" cy="338554"/>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Protein-to-protein interaction networks</a:t>
            </a:r>
            <a:endParaRPr lang="en-US" dirty="0">
              <a:latin typeface="Times New Roman" panose="02020603050405020304" pitchFamily="18" charset="0"/>
              <a:cs typeface="Times New Roman" panose="02020603050405020304" pitchFamily="18" charset="0"/>
            </a:endParaRPr>
          </a:p>
        </p:txBody>
      </p:sp>
      <p:pic>
        <p:nvPicPr>
          <p:cNvPr id="18" name="Picture 3" descr="C:\Users\lianx\Documents\personal document_local\award\job application\2015\interview\images\Internet-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1062" y="3270892"/>
            <a:ext cx="2101579" cy="130929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970028" y="4648046"/>
            <a:ext cx="1403649" cy="338554"/>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Web data</a:t>
            </a:r>
            <a:endParaRPr lang="en-US" dirty="0">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7832056" y="617559"/>
            <a:ext cx="1082370" cy="2035403"/>
            <a:chOff x="7832056" y="617559"/>
            <a:chExt cx="1082370" cy="2035403"/>
          </a:xfrm>
        </p:grpSpPr>
        <p:pic>
          <p:nvPicPr>
            <p:cNvPr id="23"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7962736" y="639753"/>
              <a:ext cx="261360" cy="411903"/>
            </a:xfrm>
            <a:prstGeom prst="rect">
              <a:avLst/>
            </a:prstGeom>
            <a:noFill/>
          </p:spPr>
        </p:pic>
        <p:pic>
          <p:nvPicPr>
            <p:cNvPr id="24"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8224096" y="2241059"/>
              <a:ext cx="261360" cy="411903"/>
            </a:xfrm>
            <a:prstGeom prst="rect">
              <a:avLst/>
            </a:prstGeom>
            <a:noFill/>
          </p:spPr>
        </p:pic>
        <p:pic>
          <p:nvPicPr>
            <p:cNvPr id="25"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7832056" y="1290332"/>
              <a:ext cx="261360" cy="411903"/>
            </a:xfrm>
            <a:prstGeom prst="rect">
              <a:avLst/>
            </a:prstGeom>
            <a:noFill/>
          </p:spPr>
        </p:pic>
        <p:pic>
          <p:nvPicPr>
            <p:cNvPr id="26"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8485456" y="617559"/>
              <a:ext cx="261360" cy="411903"/>
            </a:xfrm>
            <a:prstGeom prst="rect">
              <a:avLst/>
            </a:prstGeom>
            <a:noFill/>
          </p:spPr>
        </p:pic>
        <p:pic>
          <p:nvPicPr>
            <p:cNvPr id="27"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8557522" y="1829157"/>
              <a:ext cx="261360" cy="411903"/>
            </a:xfrm>
            <a:prstGeom prst="rect">
              <a:avLst/>
            </a:prstGeom>
            <a:noFill/>
          </p:spPr>
        </p:pic>
        <p:pic>
          <p:nvPicPr>
            <p:cNvPr id="28"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8653066" y="1327059"/>
              <a:ext cx="261360" cy="411903"/>
            </a:xfrm>
            <a:prstGeom prst="rect">
              <a:avLst/>
            </a:prstGeom>
            <a:noFill/>
          </p:spPr>
        </p:pic>
        <p:pic>
          <p:nvPicPr>
            <p:cNvPr id="29"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8226214" y="1383107"/>
              <a:ext cx="261360" cy="411903"/>
            </a:xfrm>
            <a:prstGeom prst="rect">
              <a:avLst/>
            </a:prstGeom>
            <a:noFill/>
          </p:spPr>
        </p:pic>
      </p:grpSp>
    </p:spTree>
    <p:extLst>
      <p:ext uri="{BB962C8B-B14F-4D97-AF65-F5344CB8AC3E}">
        <p14:creationId xmlns:p14="http://schemas.microsoft.com/office/powerpoint/2010/main" val="2860311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Times New Roman" panose="02020603050405020304" pitchFamily="18" charset="0"/>
                <a:cs typeface="Times New Roman" panose="02020603050405020304" pitchFamily="18" charset="0"/>
              </a:rPr>
              <a:t>Characteristics of Big Data</a:t>
            </a:r>
          </a:p>
        </p:txBody>
      </p:sp>
      <p:sp>
        <p:nvSpPr>
          <p:cNvPr id="4" name="Slide Number Placeholder 3"/>
          <p:cNvSpPr>
            <a:spLocks noGrp="1"/>
          </p:cNvSpPr>
          <p:nvPr>
            <p:ph type="sldNum" sz="quarter" idx="12"/>
          </p:nvPr>
        </p:nvSpPr>
        <p:spPr/>
        <p:txBody>
          <a:bodyPr/>
          <a:lstStyle/>
          <a:p>
            <a:fld id="{C68EDB1A-060A-4E3F-B35D-E6BA25721345}" type="slidenum">
              <a:rPr lang="en-US" smtClean="0"/>
              <a:t>33</a:t>
            </a:fld>
            <a:endParaRPr lang="en-US"/>
          </a:p>
        </p:txBody>
      </p:sp>
      <p:pic>
        <p:nvPicPr>
          <p:cNvPr id="5"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650" y="1680722"/>
            <a:ext cx="8460432" cy="3545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3079829" y="1498544"/>
            <a:ext cx="3096344" cy="1944216"/>
          </a:xfrm>
          <a:prstGeom prst="ellipse">
            <a:avLst/>
          </a:prstGeom>
          <a:solidFill>
            <a:srgbClr val="7030A0">
              <a:alpha val="10000"/>
            </a:srgbClr>
          </a:solidFill>
          <a:ln w="508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868144" y="2938299"/>
            <a:ext cx="2952328" cy="2149257"/>
          </a:xfrm>
          <a:prstGeom prst="ellipse">
            <a:avLst/>
          </a:prstGeom>
          <a:solidFill>
            <a:srgbClr val="FF0000">
              <a:alpha val="10000"/>
            </a:srgbClr>
          </a:solid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6653" y="3336620"/>
            <a:ext cx="2918792" cy="2018599"/>
          </a:xfrm>
          <a:prstGeom prst="ellipse">
            <a:avLst/>
          </a:prstGeom>
          <a:solidFill>
            <a:srgbClr val="CC6600">
              <a:alpha val="9804"/>
            </a:srgbClr>
          </a:solidFill>
          <a:ln w="50800">
            <a:solidFill>
              <a:srgbClr val="CC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857556" y="3068960"/>
            <a:ext cx="3298620" cy="769441"/>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400" b="1" cap="all" spc="0" dirty="0">
                <a:ln w="0"/>
                <a:solidFill>
                  <a:srgbClr val="FF99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Big data</a:t>
            </a:r>
          </a:p>
        </p:txBody>
      </p:sp>
    </p:spTree>
    <p:extLst>
      <p:ext uri="{BB962C8B-B14F-4D97-AF65-F5344CB8AC3E}">
        <p14:creationId xmlns:p14="http://schemas.microsoft.com/office/powerpoint/2010/main" val="581708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z="4400" dirty="0">
                <a:latin typeface="Times New Roman" panose="02020603050405020304" pitchFamily="18" charset="0"/>
                <a:cs typeface="Times New Roman" panose="02020603050405020304" pitchFamily="18" charset="0"/>
              </a:rPr>
              <a:t>Characteristics of Big Data (cont'd)</a:t>
            </a:r>
            <a:endParaRPr lang="en-US" altLang="en-US" sz="4400" dirty="0">
              <a:latin typeface="Times New Roman" panose="02020603050405020304" pitchFamily="18" charset="0"/>
              <a:cs typeface="Times New Roman" panose="02020603050405020304" pitchFamily="18" charset="0"/>
            </a:endParaRPr>
          </a:p>
        </p:txBody>
      </p:sp>
      <p:sp>
        <p:nvSpPr>
          <p:cNvPr id="12291" name="Content Placeholder 2"/>
          <p:cNvSpPr>
            <a:spLocks noGrp="1"/>
          </p:cNvSpPr>
          <p:nvPr>
            <p:ph idx="1"/>
          </p:nvPr>
        </p:nvSpPr>
        <p:spPr/>
        <p:txBody>
          <a:bodyPr>
            <a:normAutofit fontScale="92500" lnSpcReduction="20000"/>
          </a:bodyPr>
          <a:lstStyle/>
          <a:p>
            <a:pPr algn="just">
              <a:defRPr/>
            </a:pPr>
            <a:r>
              <a:rPr lang="en-US" altLang="en-US" sz="2800" dirty="0">
                <a:latin typeface="Times New Roman" panose="02020603050405020304" pitchFamily="18" charset="0"/>
                <a:cs typeface="Times New Roman" panose="02020603050405020304" pitchFamily="18" charset="0"/>
              </a:rPr>
              <a:t>Variety: ability to handle heterogeneous data source, representation and quality</a:t>
            </a:r>
          </a:p>
          <a:p>
            <a:pPr algn="just">
              <a:defRPr/>
            </a:pPr>
            <a:r>
              <a:rPr lang="en-US" altLang="en-US" sz="2800" dirty="0">
                <a:latin typeface="Times New Roman" panose="02020603050405020304" pitchFamily="18" charset="0"/>
                <a:cs typeface="Times New Roman" panose="02020603050405020304" pitchFamily="18" charset="0"/>
              </a:rPr>
              <a:t>Velocity: the ability to capture and analyze data with performance guarantees</a:t>
            </a:r>
          </a:p>
          <a:p>
            <a:pPr algn="just">
              <a:defRPr/>
            </a:pPr>
            <a:r>
              <a:rPr lang="en-US" altLang="en-US" sz="2800" dirty="0">
                <a:latin typeface="Times New Roman" panose="02020603050405020304" pitchFamily="18" charset="0"/>
                <a:cs typeface="Times New Roman" panose="02020603050405020304" pitchFamily="18" charset="0"/>
              </a:rPr>
              <a:t>Volume: the ability to scale out the storage as long as there is a data allocation require</a:t>
            </a:r>
          </a:p>
          <a:p>
            <a:pPr algn="just">
              <a:defRPr/>
            </a:pPr>
            <a:r>
              <a:rPr lang="en-US" altLang="en-US" sz="2800" dirty="0">
                <a:latin typeface="Times New Roman" panose="02020603050405020304" pitchFamily="18" charset="0"/>
                <a:cs typeface="Times New Roman" panose="02020603050405020304" pitchFamily="18" charset="0"/>
              </a:rPr>
              <a:t>Other features (from Wiki and P. </a:t>
            </a:r>
            <a:r>
              <a:rPr lang="en-US" altLang="en-US" sz="2800" dirty="0" err="1">
                <a:latin typeface="Times New Roman" panose="02020603050405020304" pitchFamily="18" charset="0"/>
                <a:cs typeface="Times New Roman" panose="02020603050405020304" pitchFamily="18" charset="0"/>
              </a:rPr>
              <a:t>Valduriez</a:t>
            </a:r>
            <a:r>
              <a:rPr lang="en-US" altLang="en-US" sz="2800" dirty="0">
                <a:latin typeface="Times New Roman" panose="02020603050405020304" pitchFamily="18" charset="0"/>
                <a:cs typeface="Times New Roman" panose="02020603050405020304" pitchFamily="18" charset="0"/>
              </a:rPr>
              <a:t>):</a:t>
            </a:r>
          </a:p>
          <a:p>
            <a:pPr lvl="1" algn="just">
              <a:defRPr/>
            </a:pPr>
            <a:r>
              <a:rPr lang="en-US" altLang="en-US" sz="2400" dirty="0">
                <a:latin typeface="Times New Roman" panose="02020603050405020304" pitchFamily="18" charset="0"/>
                <a:cs typeface="Times New Roman" panose="02020603050405020304" pitchFamily="18" charset="0"/>
              </a:rPr>
              <a:t>Variability: Inconsistency of the data set can hamper processes to handle and manage it</a:t>
            </a:r>
          </a:p>
          <a:p>
            <a:pPr lvl="1" algn="just">
              <a:defRPr/>
            </a:pPr>
            <a:r>
              <a:rPr lang="en-US" altLang="en-US" sz="2400" dirty="0">
                <a:latin typeface="Times New Roman" panose="02020603050405020304" pitchFamily="18" charset="0"/>
                <a:cs typeface="Times New Roman" panose="02020603050405020304" pitchFamily="18" charset="0"/>
              </a:rPr>
              <a:t>Veracity: The quality of captured data can vary greatly, affecting accurate analysis</a:t>
            </a:r>
          </a:p>
          <a:p>
            <a:pPr lvl="1" algn="just">
              <a:defRPr/>
            </a:pPr>
            <a:r>
              <a:rPr lang="en-US" altLang="en-US" sz="2400" dirty="0">
                <a:latin typeface="Times New Roman" panose="02020603050405020304" pitchFamily="18" charset="0"/>
                <a:cs typeface="Times New Roman" panose="02020603050405020304" pitchFamily="18" charset="0"/>
              </a:rPr>
              <a:t>Validity: Is the data correct and accurate?</a:t>
            </a:r>
          </a:p>
          <a:p>
            <a:pPr lvl="1" algn="just">
              <a:defRPr/>
            </a:pPr>
            <a:r>
              <a:rPr lang="en-US" altLang="en-US" sz="2400" dirty="0">
                <a:latin typeface="Times New Roman" panose="02020603050405020304" pitchFamily="18" charset="0"/>
                <a:cs typeface="Times New Roman" panose="02020603050405020304" pitchFamily="18" charset="0"/>
              </a:rPr>
              <a:t>Volatility: How long do you need to store the data? </a:t>
            </a:r>
          </a:p>
        </p:txBody>
      </p:sp>
      <p:sp>
        <p:nvSpPr>
          <p:cNvPr id="819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EC898F7-1CB5-483B-9F51-72A09B8169DB}" type="slidenum">
              <a:rPr lang="en-US" altLang="en-US" sz="1200" smtClean="0">
                <a:solidFill>
                  <a:srgbClr val="898989"/>
                </a:solidFill>
              </a:rPr>
              <a:pPr>
                <a:spcBef>
                  <a:spcPct val="0"/>
                </a:spcBef>
                <a:buFontTx/>
                <a:buNone/>
              </a:pPr>
              <a:t>34</a:t>
            </a:fld>
            <a:endParaRPr lang="en-US" altLang="en-US" sz="1200">
              <a:solidFill>
                <a:srgbClr val="898989"/>
              </a:solidFill>
            </a:endParaRPr>
          </a:p>
        </p:txBody>
      </p:sp>
      <p:sp>
        <p:nvSpPr>
          <p:cNvPr id="2" name="Rectangle 1"/>
          <p:cNvSpPr/>
          <p:nvPr/>
        </p:nvSpPr>
        <p:spPr>
          <a:xfrm>
            <a:off x="429276" y="6130925"/>
            <a:ext cx="7492684" cy="646331"/>
          </a:xfrm>
          <a:prstGeom prst="rect">
            <a:avLst/>
          </a:prstGeom>
        </p:spPr>
        <p:txBody>
          <a:bodyPr wrap="square">
            <a:spAutoFit/>
          </a:bodyPr>
          <a:lstStyle/>
          <a:p>
            <a:r>
              <a:rPr lang="en-US" dirty="0">
                <a:latin typeface="Times Bold Italic" pitchFamily="18" charset="0"/>
              </a:rPr>
              <a:t>https://en.wikipedia.org/wiki/Big_data</a:t>
            </a:r>
          </a:p>
          <a:p>
            <a:r>
              <a:rPr lang="en-US" altLang="en-US" dirty="0">
                <a:latin typeface="Times Bold Italic" pitchFamily="18" charset="0"/>
                <a:cs typeface="Times New Roman" panose="02020603050405020304" pitchFamily="18" charset="0"/>
              </a:rPr>
              <a:t>Patrick </a:t>
            </a:r>
            <a:r>
              <a:rPr lang="en-US" altLang="en-US" dirty="0" err="1">
                <a:latin typeface="Times Bold Italic" pitchFamily="18" charset="0"/>
                <a:cs typeface="Times New Roman" panose="02020603050405020304" pitchFamily="18" charset="0"/>
              </a:rPr>
              <a:t>Valduriez</a:t>
            </a:r>
            <a:r>
              <a:rPr lang="en-US" altLang="en-US" dirty="0">
                <a:latin typeface="Times Bold Italic" pitchFamily="18" charset="0"/>
                <a:cs typeface="Times New Roman" panose="02020603050405020304" pitchFamily="18" charset="0"/>
              </a:rPr>
              <a:t>, Indexing and Processing Big Data, slides</a:t>
            </a:r>
            <a:endParaRPr lang="en-US" dirty="0">
              <a:latin typeface="Times Bold Italic" pitchFamily="18" charset="0"/>
            </a:endParaRPr>
          </a:p>
        </p:txBody>
      </p:sp>
    </p:spTree>
    <p:extLst>
      <p:ext uri="{BB962C8B-B14F-4D97-AF65-F5344CB8AC3E}">
        <p14:creationId xmlns:p14="http://schemas.microsoft.com/office/powerpoint/2010/main" val="1393136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39825"/>
          </a:xfrm>
        </p:spPr>
        <p:txBody>
          <a:bodyPr/>
          <a:lstStyle/>
          <a:p>
            <a:r>
              <a:rPr lang="en-US" sz="4400" dirty="0">
                <a:latin typeface="Times New Roman" panose="02020603050405020304" pitchFamily="18" charset="0"/>
                <a:cs typeface="Times New Roman" panose="02020603050405020304" pitchFamily="18" charset="0"/>
              </a:rPr>
              <a:t>Variety</a:t>
            </a:r>
          </a:p>
        </p:txBody>
      </p:sp>
      <p:sp>
        <p:nvSpPr>
          <p:cNvPr id="4" name="Slide Number Placeholder 3"/>
          <p:cNvSpPr>
            <a:spLocks noGrp="1"/>
          </p:cNvSpPr>
          <p:nvPr>
            <p:ph type="sldNum" sz="quarter" idx="12"/>
          </p:nvPr>
        </p:nvSpPr>
        <p:spPr>
          <a:xfrm>
            <a:off x="6553200" y="6241697"/>
            <a:ext cx="2133600" cy="457200"/>
          </a:xfrm>
        </p:spPr>
        <p:txBody>
          <a:bodyPr/>
          <a:lstStyle/>
          <a:p>
            <a:fld id="{C68EDB1A-060A-4E3F-B35D-E6BA25721345}" type="slidenum">
              <a:rPr lang="en-US" smtClean="0"/>
              <a:t>35</a:t>
            </a:fld>
            <a:endParaRPr lang="en-US"/>
          </a:p>
        </p:txBody>
      </p:sp>
      <p:sp>
        <p:nvSpPr>
          <p:cNvPr id="5" name="TextBox 4"/>
          <p:cNvSpPr txBox="1"/>
          <p:nvPr/>
        </p:nvSpPr>
        <p:spPr>
          <a:xfrm>
            <a:off x="83873" y="3060414"/>
            <a:ext cx="2708358" cy="1107996"/>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Satellite imagery, mobile station, distributed sensor networks, geographical plotting </a:t>
            </a:r>
            <a:r>
              <a:rPr lang="en-US" dirty="0">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815" y="1510817"/>
            <a:ext cx="1888132" cy="141609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981" y="4273902"/>
            <a:ext cx="934448" cy="145679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275857" y="5834318"/>
            <a:ext cx="2103654"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Digital health care</a:t>
            </a:r>
            <a:endParaRPr lang="en-US"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8232" y="4904964"/>
            <a:ext cx="1857381" cy="116171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3" name="TextBox 12"/>
          <p:cNvSpPr txBox="1"/>
          <p:nvPr/>
        </p:nvSpPr>
        <p:spPr>
          <a:xfrm>
            <a:off x="1810536" y="6240149"/>
            <a:ext cx="2792772" cy="338554"/>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Intelligent transportation</a:t>
            </a:r>
            <a:endParaRPr lang="en-US"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470868" y="828426"/>
            <a:ext cx="3168352"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Hurricane moving path predication</a:t>
            </a:r>
            <a:endParaRPr lang="en-US" dirty="0">
              <a:latin typeface="Times New Roman" panose="02020603050405020304" pitchFamily="18" charset="0"/>
              <a:cs typeface="Times New Roman" panose="02020603050405020304" pitchFamily="18" charset="0"/>
            </a:endParaRPr>
          </a:p>
        </p:txBody>
      </p:sp>
      <p:pic>
        <p:nvPicPr>
          <p:cNvPr id="15" name="Picture 14" descr="hurricane.jpg"/>
          <p:cNvPicPr>
            <a:picLocks noChangeAspect="1"/>
          </p:cNvPicPr>
          <p:nvPr/>
        </p:nvPicPr>
        <p:blipFill>
          <a:blip r:embed="rId6" cstate="print"/>
          <a:stretch>
            <a:fillRect/>
          </a:stretch>
        </p:blipFill>
        <p:spPr>
          <a:xfrm>
            <a:off x="3059523" y="1268138"/>
            <a:ext cx="2088232" cy="130723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6" name="TextBox 15"/>
          <p:cNvSpPr txBox="1"/>
          <p:nvPr/>
        </p:nvSpPr>
        <p:spPr>
          <a:xfrm>
            <a:off x="4939953" y="6409426"/>
            <a:ext cx="1990887" cy="338554"/>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Volcano monitoring</a:t>
            </a:r>
            <a:endParaRPr lang="en-US" dirty="0">
              <a:latin typeface="Times New Roman" panose="02020603050405020304" pitchFamily="18" charset="0"/>
              <a:cs typeface="Times New Roman" panose="02020603050405020304" pitchFamily="18" charset="0"/>
            </a:endParaRPr>
          </a:p>
        </p:txBody>
      </p:sp>
      <p:pic>
        <p:nvPicPr>
          <p:cNvPr id="17" name="Picture 16" descr="volcano2.jpg"/>
          <p:cNvPicPr>
            <a:picLocks noChangeAspect="1"/>
          </p:cNvPicPr>
          <p:nvPr/>
        </p:nvPicPr>
        <p:blipFill>
          <a:blip r:embed="rId7" cstate="print"/>
          <a:stretch>
            <a:fillRect/>
          </a:stretch>
        </p:blipFill>
        <p:spPr>
          <a:xfrm>
            <a:off x="4800384" y="4841878"/>
            <a:ext cx="2270026" cy="151335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54274" name="Picture 2" descr="C:\Users\lianx\Documents\personal document_local\award\job application\2015\interview\PPI network exampl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19992" y="1427197"/>
            <a:ext cx="2173134" cy="158333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263760" y="1022359"/>
            <a:ext cx="3613300" cy="338554"/>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Protein-to-protein interaction networks</a:t>
            </a:r>
            <a:endParaRPr lang="en-US" dirty="0">
              <a:latin typeface="Times New Roman" panose="02020603050405020304" pitchFamily="18" charset="0"/>
              <a:cs typeface="Times New Roman" panose="02020603050405020304" pitchFamily="18" charset="0"/>
            </a:endParaRPr>
          </a:p>
        </p:txBody>
      </p:sp>
      <p:pic>
        <p:nvPicPr>
          <p:cNvPr id="54275" name="Picture 3" descr="C:\Users\lianx\Documents\personal document_local\award\job application\2015\interview\images\Internet-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1062" y="3270892"/>
            <a:ext cx="2101579" cy="130929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970028" y="4648046"/>
            <a:ext cx="1403649" cy="338554"/>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Web data</a:t>
            </a:r>
            <a:endParaRPr lang="en-US" dirty="0">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7832056" y="617559"/>
            <a:ext cx="1082370" cy="2035403"/>
            <a:chOff x="7832056" y="617559"/>
            <a:chExt cx="1082370" cy="2035403"/>
          </a:xfrm>
        </p:grpSpPr>
        <p:pic>
          <p:nvPicPr>
            <p:cNvPr id="24"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7962736" y="639753"/>
              <a:ext cx="261360" cy="411903"/>
            </a:xfrm>
            <a:prstGeom prst="rect">
              <a:avLst/>
            </a:prstGeom>
            <a:noFill/>
          </p:spPr>
        </p:pic>
        <p:pic>
          <p:nvPicPr>
            <p:cNvPr id="26"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8224096" y="2241059"/>
              <a:ext cx="261360" cy="411903"/>
            </a:xfrm>
            <a:prstGeom prst="rect">
              <a:avLst/>
            </a:prstGeom>
            <a:noFill/>
          </p:spPr>
        </p:pic>
        <p:pic>
          <p:nvPicPr>
            <p:cNvPr id="27"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7832056" y="1290332"/>
              <a:ext cx="261360" cy="411903"/>
            </a:xfrm>
            <a:prstGeom prst="rect">
              <a:avLst/>
            </a:prstGeom>
            <a:noFill/>
          </p:spPr>
        </p:pic>
        <p:pic>
          <p:nvPicPr>
            <p:cNvPr id="28"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8485456" y="617559"/>
              <a:ext cx="261360" cy="411903"/>
            </a:xfrm>
            <a:prstGeom prst="rect">
              <a:avLst/>
            </a:prstGeom>
            <a:noFill/>
          </p:spPr>
        </p:pic>
        <p:pic>
          <p:nvPicPr>
            <p:cNvPr id="29"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8557522" y="1829157"/>
              <a:ext cx="261360" cy="411903"/>
            </a:xfrm>
            <a:prstGeom prst="rect">
              <a:avLst/>
            </a:prstGeom>
            <a:noFill/>
          </p:spPr>
        </p:pic>
        <p:pic>
          <p:nvPicPr>
            <p:cNvPr id="30"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8653066" y="1327059"/>
              <a:ext cx="261360" cy="411903"/>
            </a:xfrm>
            <a:prstGeom prst="rect">
              <a:avLst/>
            </a:prstGeom>
            <a:noFill/>
          </p:spPr>
        </p:pic>
        <p:pic>
          <p:nvPicPr>
            <p:cNvPr id="31"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8226214" y="1383107"/>
              <a:ext cx="261360" cy="411903"/>
            </a:xfrm>
            <a:prstGeom prst="rect">
              <a:avLst/>
            </a:prstGeom>
            <a:noFill/>
          </p:spPr>
        </p:pic>
      </p:grpSp>
    </p:spTree>
    <p:extLst>
      <p:ext uri="{BB962C8B-B14F-4D97-AF65-F5344CB8AC3E}">
        <p14:creationId xmlns:p14="http://schemas.microsoft.com/office/powerpoint/2010/main" val="3087262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39825"/>
          </a:xfrm>
        </p:spPr>
        <p:txBody>
          <a:bodyPr/>
          <a:lstStyle/>
          <a:p>
            <a:r>
              <a:rPr lang="en-US" sz="4400" dirty="0">
                <a:latin typeface="Times New Roman" panose="02020603050405020304" pitchFamily="18" charset="0"/>
                <a:cs typeface="Times New Roman" panose="02020603050405020304" pitchFamily="18" charset="0"/>
              </a:rPr>
              <a:t>Variety</a:t>
            </a:r>
          </a:p>
        </p:txBody>
      </p:sp>
      <p:sp>
        <p:nvSpPr>
          <p:cNvPr id="4" name="Slide Number Placeholder 3"/>
          <p:cNvSpPr>
            <a:spLocks noGrp="1"/>
          </p:cNvSpPr>
          <p:nvPr>
            <p:ph type="sldNum" sz="quarter" idx="12"/>
          </p:nvPr>
        </p:nvSpPr>
        <p:spPr>
          <a:xfrm>
            <a:off x="6553200" y="6241697"/>
            <a:ext cx="2133600" cy="457200"/>
          </a:xfrm>
        </p:spPr>
        <p:txBody>
          <a:bodyPr/>
          <a:lstStyle/>
          <a:p>
            <a:fld id="{C68EDB1A-060A-4E3F-B35D-E6BA25721345}" type="slidenum">
              <a:rPr lang="en-US" smtClean="0"/>
              <a:t>36</a:t>
            </a:fld>
            <a:endParaRPr lang="en-US"/>
          </a:p>
        </p:txBody>
      </p:sp>
      <p:sp>
        <p:nvSpPr>
          <p:cNvPr id="5" name="TextBox 4"/>
          <p:cNvSpPr txBox="1"/>
          <p:nvPr/>
        </p:nvSpPr>
        <p:spPr>
          <a:xfrm>
            <a:off x="83873" y="3060414"/>
            <a:ext cx="2708358" cy="1107996"/>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Satellite imagery, mobile station, distributed sensor networks, geographical plotting </a:t>
            </a:r>
            <a:r>
              <a:rPr lang="en-US" dirty="0">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815" y="1510817"/>
            <a:ext cx="1888132" cy="141609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981" y="4273902"/>
            <a:ext cx="934448" cy="145679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275857" y="5834318"/>
            <a:ext cx="2103654"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Digital health care</a:t>
            </a:r>
            <a:endParaRPr lang="en-US"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8232" y="4904964"/>
            <a:ext cx="1857381" cy="116171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3" name="TextBox 12"/>
          <p:cNvSpPr txBox="1"/>
          <p:nvPr/>
        </p:nvSpPr>
        <p:spPr>
          <a:xfrm>
            <a:off x="1810536" y="6240149"/>
            <a:ext cx="2792772" cy="338554"/>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Intelligent transportation</a:t>
            </a:r>
            <a:endParaRPr lang="en-US"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470868" y="828426"/>
            <a:ext cx="3168352"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Hurricane moving path predication</a:t>
            </a:r>
            <a:endParaRPr lang="en-US" dirty="0">
              <a:latin typeface="Times New Roman" panose="02020603050405020304" pitchFamily="18" charset="0"/>
              <a:cs typeface="Times New Roman" panose="02020603050405020304" pitchFamily="18" charset="0"/>
            </a:endParaRPr>
          </a:p>
        </p:txBody>
      </p:sp>
      <p:pic>
        <p:nvPicPr>
          <p:cNvPr id="15" name="Picture 14" descr="hurricane.jpg"/>
          <p:cNvPicPr>
            <a:picLocks noChangeAspect="1"/>
          </p:cNvPicPr>
          <p:nvPr/>
        </p:nvPicPr>
        <p:blipFill>
          <a:blip r:embed="rId6" cstate="print"/>
          <a:stretch>
            <a:fillRect/>
          </a:stretch>
        </p:blipFill>
        <p:spPr>
          <a:xfrm>
            <a:off x="3059523" y="1268138"/>
            <a:ext cx="2088232" cy="130723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6" name="TextBox 15"/>
          <p:cNvSpPr txBox="1"/>
          <p:nvPr/>
        </p:nvSpPr>
        <p:spPr>
          <a:xfrm>
            <a:off x="4939953" y="6409426"/>
            <a:ext cx="1990887" cy="338554"/>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Volcano monitoring</a:t>
            </a:r>
            <a:endParaRPr lang="en-US" dirty="0">
              <a:latin typeface="Times New Roman" panose="02020603050405020304" pitchFamily="18" charset="0"/>
              <a:cs typeface="Times New Roman" panose="02020603050405020304" pitchFamily="18" charset="0"/>
            </a:endParaRPr>
          </a:p>
        </p:txBody>
      </p:sp>
      <p:pic>
        <p:nvPicPr>
          <p:cNvPr id="17" name="Picture 16" descr="volcano2.jpg"/>
          <p:cNvPicPr>
            <a:picLocks noChangeAspect="1"/>
          </p:cNvPicPr>
          <p:nvPr/>
        </p:nvPicPr>
        <p:blipFill>
          <a:blip r:embed="rId7" cstate="print"/>
          <a:stretch>
            <a:fillRect/>
          </a:stretch>
        </p:blipFill>
        <p:spPr>
          <a:xfrm>
            <a:off x="4800384" y="4841878"/>
            <a:ext cx="2270026" cy="151335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54274" name="Picture 2" descr="C:\Users\lianx\Documents\personal document_local\award\job application\2015\interview\PPI network exampl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19992" y="1427197"/>
            <a:ext cx="2173134" cy="158333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263760" y="1022359"/>
            <a:ext cx="3613300" cy="338554"/>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Protein-to-protein interaction networks</a:t>
            </a:r>
            <a:endParaRPr lang="en-US" dirty="0">
              <a:latin typeface="Times New Roman" panose="02020603050405020304" pitchFamily="18" charset="0"/>
              <a:cs typeface="Times New Roman" panose="02020603050405020304" pitchFamily="18" charset="0"/>
            </a:endParaRPr>
          </a:p>
        </p:txBody>
      </p:sp>
      <p:pic>
        <p:nvPicPr>
          <p:cNvPr id="54275" name="Picture 3" descr="C:\Users\lianx\Documents\personal document_local\award\job application\2015\interview\images\Internet-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1062" y="3270892"/>
            <a:ext cx="2101579" cy="130929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970028" y="4648046"/>
            <a:ext cx="1403649" cy="338554"/>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Web data</a:t>
            </a:r>
            <a:endParaRPr lang="en-US" dirty="0">
              <a:latin typeface="Times New Roman" panose="02020603050405020304" pitchFamily="18" charset="0"/>
              <a:cs typeface="Times New Roman" panose="02020603050405020304" pitchFamily="18" charset="0"/>
            </a:endParaRPr>
          </a:p>
        </p:txBody>
      </p:sp>
      <p:sp>
        <p:nvSpPr>
          <p:cNvPr id="18" name="Explosion 1 17"/>
          <p:cNvSpPr/>
          <p:nvPr/>
        </p:nvSpPr>
        <p:spPr>
          <a:xfrm rot="20716304">
            <a:off x="2042334" y="2428737"/>
            <a:ext cx="4811207" cy="2445294"/>
          </a:xfrm>
          <a:prstGeom prst="irregularSeal1">
            <a:avLst/>
          </a:prstGeom>
          <a:solidFill>
            <a:srgbClr val="FF0000">
              <a:alpha val="20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Heterogeneous</a:t>
            </a:r>
          </a:p>
          <a:p>
            <a:pPr algn="ctr"/>
            <a:r>
              <a:rPr lang="en-US" sz="2400" b="1" dirty="0">
                <a:solidFill>
                  <a:srgbClr val="FF0000"/>
                </a:solidFill>
                <a:latin typeface="Times New Roman" panose="02020603050405020304" pitchFamily="18" charset="0"/>
                <a:cs typeface="Times New Roman" panose="02020603050405020304" pitchFamily="18" charset="0"/>
              </a:rPr>
              <a:t>Data</a:t>
            </a:r>
          </a:p>
        </p:txBody>
      </p:sp>
      <p:grpSp>
        <p:nvGrpSpPr>
          <p:cNvPr id="21" name="Group 20"/>
          <p:cNvGrpSpPr/>
          <p:nvPr/>
        </p:nvGrpSpPr>
        <p:grpSpPr>
          <a:xfrm>
            <a:off x="7832056" y="617559"/>
            <a:ext cx="1082370" cy="2035403"/>
            <a:chOff x="7832056" y="617559"/>
            <a:chExt cx="1082370" cy="2035403"/>
          </a:xfrm>
        </p:grpSpPr>
        <p:pic>
          <p:nvPicPr>
            <p:cNvPr id="24"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7962736" y="639753"/>
              <a:ext cx="261360" cy="411903"/>
            </a:xfrm>
            <a:prstGeom prst="rect">
              <a:avLst/>
            </a:prstGeom>
            <a:noFill/>
          </p:spPr>
        </p:pic>
        <p:pic>
          <p:nvPicPr>
            <p:cNvPr id="26"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8224096" y="2241059"/>
              <a:ext cx="261360" cy="411903"/>
            </a:xfrm>
            <a:prstGeom prst="rect">
              <a:avLst/>
            </a:prstGeom>
            <a:noFill/>
          </p:spPr>
        </p:pic>
        <p:pic>
          <p:nvPicPr>
            <p:cNvPr id="27"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7832056" y="1290332"/>
              <a:ext cx="261360" cy="411903"/>
            </a:xfrm>
            <a:prstGeom prst="rect">
              <a:avLst/>
            </a:prstGeom>
            <a:noFill/>
          </p:spPr>
        </p:pic>
        <p:pic>
          <p:nvPicPr>
            <p:cNvPr id="28"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8485456" y="617559"/>
              <a:ext cx="261360" cy="411903"/>
            </a:xfrm>
            <a:prstGeom prst="rect">
              <a:avLst/>
            </a:prstGeom>
            <a:noFill/>
          </p:spPr>
        </p:pic>
        <p:pic>
          <p:nvPicPr>
            <p:cNvPr id="29"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8557522" y="1829157"/>
              <a:ext cx="261360" cy="411903"/>
            </a:xfrm>
            <a:prstGeom prst="rect">
              <a:avLst/>
            </a:prstGeom>
            <a:noFill/>
          </p:spPr>
        </p:pic>
        <p:pic>
          <p:nvPicPr>
            <p:cNvPr id="30"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8653066" y="1327059"/>
              <a:ext cx="261360" cy="411903"/>
            </a:xfrm>
            <a:prstGeom prst="rect">
              <a:avLst/>
            </a:prstGeom>
            <a:noFill/>
          </p:spPr>
        </p:pic>
        <p:pic>
          <p:nvPicPr>
            <p:cNvPr id="31"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8226214" y="1383107"/>
              <a:ext cx="261360" cy="411903"/>
            </a:xfrm>
            <a:prstGeom prst="rect">
              <a:avLst/>
            </a:prstGeom>
            <a:noFill/>
          </p:spPr>
        </p:pic>
      </p:grpSp>
    </p:spTree>
    <p:extLst>
      <p:ext uri="{BB962C8B-B14F-4D97-AF65-F5344CB8AC3E}">
        <p14:creationId xmlns:p14="http://schemas.microsoft.com/office/powerpoint/2010/main" val="1758872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39825"/>
          </a:xfrm>
        </p:spPr>
        <p:txBody>
          <a:bodyPr/>
          <a:lstStyle/>
          <a:p>
            <a:r>
              <a:rPr lang="en-US" sz="4400" dirty="0">
                <a:latin typeface="Times New Roman" panose="02020603050405020304" pitchFamily="18" charset="0"/>
                <a:cs typeface="Times New Roman" panose="02020603050405020304" pitchFamily="18" charset="0"/>
              </a:rPr>
              <a:t>Variety</a:t>
            </a:r>
          </a:p>
        </p:txBody>
      </p:sp>
      <p:sp>
        <p:nvSpPr>
          <p:cNvPr id="4" name="Slide Number Placeholder 3"/>
          <p:cNvSpPr>
            <a:spLocks noGrp="1"/>
          </p:cNvSpPr>
          <p:nvPr>
            <p:ph type="sldNum" sz="quarter" idx="12"/>
          </p:nvPr>
        </p:nvSpPr>
        <p:spPr>
          <a:xfrm>
            <a:off x="6553200" y="6241697"/>
            <a:ext cx="2133600" cy="457200"/>
          </a:xfrm>
        </p:spPr>
        <p:txBody>
          <a:bodyPr/>
          <a:lstStyle/>
          <a:p>
            <a:fld id="{C68EDB1A-060A-4E3F-B35D-E6BA25721345}" type="slidenum">
              <a:rPr lang="en-US" smtClean="0"/>
              <a:t>37</a:t>
            </a:fld>
            <a:endParaRPr lang="en-US"/>
          </a:p>
        </p:txBody>
      </p:sp>
      <p:sp>
        <p:nvSpPr>
          <p:cNvPr id="5" name="TextBox 4"/>
          <p:cNvSpPr txBox="1"/>
          <p:nvPr/>
        </p:nvSpPr>
        <p:spPr>
          <a:xfrm>
            <a:off x="83873" y="3060414"/>
            <a:ext cx="2708358" cy="1107996"/>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Satellite imagery, mobile station, distributed sensor networks, geographical plotting </a:t>
            </a:r>
            <a:r>
              <a:rPr lang="en-US" dirty="0">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815" y="1510817"/>
            <a:ext cx="1888132" cy="141609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981" y="4273902"/>
            <a:ext cx="934448" cy="145679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275857" y="5834318"/>
            <a:ext cx="2103654"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Digital health care</a:t>
            </a:r>
            <a:endParaRPr lang="en-US"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8232" y="4904964"/>
            <a:ext cx="1857381" cy="116171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3" name="TextBox 12"/>
          <p:cNvSpPr txBox="1"/>
          <p:nvPr/>
        </p:nvSpPr>
        <p:spPr>
          <a:xfrm>
            <a:off x="1810536" y="6240149"/>
            <a:ext cx="2792772" cy="338554"/>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Intelligent transportation</a:t>
            </a:r>
            <a:endParaRPr lang="en-US"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470868" y="828426"/>
            <a:ext cx="3168352"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Hurricane moving path predication</a:t>
            </a:r>
            <a:endParaRPr lang="en-US" dirty="0">
              <a:latin typeface="Times New Roman" panose="02020603050405020304" pitchFamily="18" charset="0"/>
              <a:cs typeface="Times New Roman" panose="02020603050405020304" pitchFamily="18" charset="0"/>
            </a:endParaRPr>
          </a:p>
        </p:txBody>
      </p:sp>
      <p:pic>
        <p:nvPicPr>
          <p:cNvPr id="15" name="Picture 14" descr="hurricane.jpg"/>
          <p:cNvPicPr>
            <a:picLocks noChangeAspect="1"/>
          </p:cNvPicPr>
          <p:nvPr/>
        </p:nvPicPr>
        <p:blipFill>
          <a:blip r:embed="rId6" cstate="print"/>
          <a:stretch>
            <a:fillRect/>
          </a:stretch>
        </p:blipFill>
        <p:spPr>
          <a:xfrm>
            <a:off x="3059523" y="1268138"/>
            <a:ext cx="2088232" cy="130723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6" name="TextBox 15"/>
          <p:cNvSpPr txBox="1"/>
          <p:nvPr/>
        </p:nvSpPr>
        <p:spPr>
          <a:xfrm>
            <a:off x="4939953" y="6409426"/>
            <a:ext cx="1990887" cy="338554"/>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Volcano monitoring</a:t>
            </a:r>
            <a:endParaRPr lang="en-US" dirty="0">
              <a:latin typeface="Times New Roman" panose="02020603050405020304" pitchFamily="18" charset="0"/>
              <a:cs typeface="Times New Roman" panose="02020603050405020304" pitchFamily="18" charset="0"/>
            </a:endParaRPr>
          </a:p>
        </p:txBody>
      </p:sp>
      <p:pic>
        <p:nvPicPr>
          <p:cNvPr id="17" name="Picture 16" descr="volcano2.jpg"/>
          <p:cNvPicPr>
            <a:picLocks noChangeAspect="1"/>
          </p:cNvPicPr>
          <p:nvPr/>
        </p:nvPicPr>
        <p:blipFill>
          <a:blip r:embed="rId7" cstate="print"/>
          <a:stretch>
            <a:fillRect/>
          </a:stretch>
        </p:blipFill>
        <p:spPr>
          <a:xfrm>
            <a:off x="4800384" y="4841878"/>
            <a:ext cx="2270026" cy="151335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54274" name="Picture 2" descr="C:\Users\lianx\Documents\personal document_local\award\job application\2015\interview\PPI network exampl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19992" y="1427197"/>
            <a:ext cx="2173134" cy="158333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263760" y="1022359"/>
            <a:ext cx="3613300" cy="338554"/>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Protein-to-protein interaction networks</a:t>
            </a:r>
            <a:endParaRPr lang="en-US" dirty="0">
              <a:latin typeface="Times New Roman" panose="02020603050405020304" pitchFamily="18" charset="0"/>
              <a:cs typeface="Times New Roman" panose="02020603050405020304" pitchFamily="18" charset="0"/>
            </a:endParaRPr>
          </a:p>
        </p:txBody>
      </p:sp>
      <p:pic>
        <p:nvPicPr>
          <p:cNvPr id="54275" name="Picture 3" descr="C:\Users\lianx\Documents\personal document_local\award\job application\2015\interview\images\Internet-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1062" y="3270892"/>
            <a:ext cx="2101579" cy="130929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970028" y="4648046"/>
            <a:ext cx="1403649" cy="338554"/>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Web data</a:t>
            </a:r>
            <a:endParaRPr lang="en-US" dirty="0">
              <a:latin typeface="Times New Roman" panose="02020603050405020304" pitchFamily="18" charset="0"/>
              <a:cs typeface="Times New Roman" panose="02020603050405020304" pitchFamily="18" charset="0"/>
            </a:endParaRPr>
          </a:p>
        </p:txBody>
      </p:sp>
      <p:sp>
        <p:nvSpPr>
          <p:cNvPr id="18" name="Explosion 1 17"/>
          <p:cNvSpPr/>
          <p:nvPr/>
        </p:nvSpPr>
        <p:spPr>
          <a:xfrm rot="20716304">
            <a:off x="2042334" y="2428737"/>
            <a:ext cx="4811207" cy="2445294"/>
          </a:xfrm>
          <a:prstGeom prst="irregularSeal1">
            <a:avLst/>
          </a:prstGeom>
          <a:solidFill>
            <a:srgbClr val="FF0000">
              <a:alpha val="20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Heterogeneous</a:t>
            </a:r>
          </a:p>
          <a:p>
            <a:pPr algn="ctr"/>
            <a:r>
              <a:rPr lang="en-US" sz="2400" b="1" dirty="0">
                <a:solidFill>
                  <a:srgbClr val="FF0000"/>
                </a:solidFill>
                <a:latin typeface="Times New Roman" panose="02020603050405020304" pitchFamily="18" charset="0"/>
                <a:cs typeface="Times New Roman" panose="02020603050405020304" pitchFamily="18" charset="0"/>
              </a:rPr>
              <a:t>Data</a:t>
            </a:r>
          </a:p>
        </p:txBody>
      </p:sp>
      <p:sp>
        <p:nvSpPr>
          <p:cNvPr id="20" name="Rectangle 19"/>
          <p:cNvSpPr/>
          <p:nvPr/>
        </p:nvSpPr>
        <p:spPr>
          <a:xfrm>
            <a:off x="743669" y="5943600"/>
            <a:ext cx="7872467" cy="832018"/>
          </a:xfrm>
          <a:prstGeom prst="rect">
            <a:avLst/>
          </a:prstGeom>
          <a:solidFill>
            <a:srgbClr val="FFCDFF"/>
          </a:solid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FF"/>
                </a:solidFill>
                <a:latin typeface="Times New Roman" panose="02020603050405020304" pitchFamily="18" charset="0"/>
                <a:cs typeface="Times New Roman" panose="02020603050405020304" pitchFamily="18" charset="0"/>
              </a:rPr>
              <a:t>Heterogeneous Data of Various Formats and Data Qualities!! </a:t>
            </a:r>
          </a:p>
        </p:txBody>
      </p:sp>
      <p:grpSp>
        <p:nvGrpSpPr>
          <p:cNvPr id="21" name="Group 20"/>
          <p:cNvGrpSpPr/>
          <p:nvPr/>
        </p:nvGrpSpPr>
        <p:grpSpPr>
          <a:xfrm>
            <a:off x="7832056" y="617559"/>
            <a:ext cx="1082370" cy="2035403"/>
            <a:chOff x="7832056" y="617559"/>
            <a:chExt cx="1082370" cy="2035403"/>
          </a:xfrm>
        </p:grpSpPr>
        <p:pic>
          <p:nvPicPr>
            <p:cNvPr id="24"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7962736" y="639753"/>
              <a:ext cx="261360" cy="411903"/>
            </a:xfrm>
            <a:prstGeom prst="rect">
              <a:avLst/>
            </a:prstGeom>
            <a:noFill/>
          </p:spPr>
        </p:pic>
        <p:pic>
          <p:nvPicPr>
            <p:cNvPr id="26"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8224096" y="2241059"/>
              <a:ext cx="261360" cy="411903"/>
            </a:xfrm>
            <a:prstGeom prst="rect">
              <a:avLst/>
            </a:prstGeom>
            <a:noFill/>
          </p:spPr>
        </p:pic>
        <p:pic>
          <p:nvPicPr>
            <p:cNvPr id="27"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7832056" y="1290332"/>
              <a:ext cx="261360" cy="411903"/>
            </a:xfrm>
            <a:prstGeom prst="rect">
              <a:avLst/>
            </a:prstGeom>
            <a:noFill/>
          </p:spPr>
        </p:pic>
        <p:pic>
          <p:nvPicPr>
            <p:cNvPr id="28"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8485456" y="617559"/>
              <a:ext cx="261360" cy="411903"/>
            </a:xfrm>
            <a:prstGeom prst="rect">
              <a:avLst/>
            </a:prstGeom>
            <a:noFill/>
          </p:spPr>
        </p:pic>
        <p:pic>
          <p:nvPicPr>
            <p:cNvPr id="29"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8557522" y="1829157"/>
              <a:ext cx="261360" cy="411903"/>
            </a:xfrm>
            <a:prstGeom prst="rect">
              <a:avLst/>
            </a:prstGeom>
            <a:noFill/>
          </p:spPr>
        </p:pic>
        <p:pic>
          <p:nvPicPr>
            <p:cNvPr id="30"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8653066" y="1327059"/>
              <a:ext cx="261360" cy="411903"/>
            </a:xfrm>
            <a:prstGeom prst="rect">
              <a:avLst/>
            </a:prstGeom>
            <a:noFill/>
          </p:spPr>
        </p:pic>
        <p:pic>
          <p:nvPicPr>
            <p:cNvPr id="31" name="Picture 2" descr="C:\Users\Will\AppData\Local\Microsoft\Windows\Temporary Internet Files\Content.IE5\MK5YZDAH\MC900436816[1].wmf"/>
            <p:cNvPicPr>
              <a:picLocks noChangeAspect="1" noChangeArrowheads="1"/>
            </p:cNvPicPr>
            <p:nvPr/>
          </p:nvPicPr>
          <p:blipFill>
            <a:blip r:embed="rId10" cstate="print"/>
            <a:srcRect/>
            <a:stretch>
              <a:fillRect/>
            </a:stretch>
          </p:blipFill>
          <p:spPr bwMode="auto">
            <a:xfrm>
              <a:off x="8226214" y="1383107"/>
              <a:ext cx="261360" cy="411903"/>
            </a:xfrm>
            <a:prstGeom prst="rect">
              <a:avLst/>
            </a:prstGeom>
            <a:noFill/>
          </p:spPr>
        </p:pic>
      </p:grpSp>
    </p:spTree>
    <p:extLst>
      <p:ext uri="{BB962C8B-B14F-4D97-AF65-F5344CB8AC3E}">
        <p14:creationId xmlns:p14="http://schemas.microsoft.com/office/powerpoint/2010/main" val="2811239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z="4400" dirty="0">
                <a:latin typeface="Times New Roman" panose="02020603050405020304" pitchFamily="18" charset="0"/>
                <a:cs typeface="Times New Roman" panose="02020603050405020304" pitchFamily="18" charset="0"/>
              </a:rPr>
              <a:t>Variety (cont'd)</a:t>
            </a:r>
            <a:endParaRPr lang="en-US" altLang="en-US" sz="4400" dirty="0">
              <a:latin typeface="Times New Roman" panose="02020603050405020304" pitchFamily="18" charset="0"/>
              <a:cs typeface="Times New Roman" panose="02020603050405020304" pitchFamily="18" charset="0"/>
            </a:endParaRPr>
          </a:p>
        </p:txBody>
      </p:sp>
      <p:sp>
        <p:nvSpPr>
          <p:cNvPr id="12291" name="Content Placeholder 2"/>
          <p:cNvSpPr>
            <a:spLocks noGrp="1"/>
          </p:cNvSpPr>
          <p:nvPr>
            <p:ph idx="1"/>
          </p:nvPr>
        </p:nvSpPr>
        <p:spPr>
          <a:xfrm>
            <a:off x="457200" y="1190747"/>
            <a:ext cx="8229600" cy="5630130"/>
          </a:xfrm>
        </p:spPr>
        <p:txBody>
          <a:bodyPr>
            <a:normAutofit fontScale="85000" lnSpcReduction="20000"/>
          </a:bodyPr>
          <a:lstStyle/>
          <a:p>
            <a:pPr algn="just">
              <a:defRPr/>
            </a:pPr>
            <a:r>
              <a:rPr lang="en-US" altLang="en-US" sz="3300" dirty="0">
                <a:latin typeface="Times New Roman" panose="02020603050405020304" pitchFamily="18" charset="0"/>
                <a:cs typeface="Times New Roman" panose="02020603050405020304" pitchFamily="18" charset="0"/>
              </a:rPr>
              <a:t>Many types of big data</a:t>
            </a:r>
          </a:p>
          <a:p>
            <a:pPr lvl="1" algn="just">
              <a:defRPr/>
            </a:pPr>
            <a:r>
              <a:rPr lang="en-US" altLang="en-US" sz="2800" dirty="0">
                <a:latin typeface="Times New Roman" panose="02020603050405020304" pitchFamily="18" charset="0"/>
                <a:cs typeface="Times New Roman" panose="02020603050405020304" pitchFamily="18" charset="0"/>
              </a:rPr>
              <a:t>Key-value pairs</a:t>
            </a:r>
          </a:p>
          <a:p>
            <a:pPr lvl="1" algn="just">
              <a:defRPr/>
            </a:pPr>
            <a:r>
              <a:rPr lang="en-US" altLang="en-US" sz="2800" dirty="0">
                <a:latin typeface="Times New Roman" panose="02020603050405020304" pitchFamily="18" charset="0"/>
                <a:cs typeface="Times New Roman" panose="02020603050405020304" pitchFamily="18" charset="0"/>
              </a:rPr>
              <a:t>Relational tables</a:t>
            </a:r>
          </a:p>
          <a:p>
            <a:pPr lvl="2" algn="just">
              <a:defRPr/>
            </a:pPr>
            <a:r>
              <a:rPr lang="en-US" altLang="en-US" sz="2100" dirty="0">
                <a:latin typeface="Times New Roman" panose="02020603050405020304" pitchFamily="18" charset="0"/>
                <a:cs typeface="Times New Roman" panose="02020603050405020304" pitchFamily="18" charset="0"/>
              </a:rPr>
              <a:t>Numeric data, text data</a:t>
            </a:r>
          </a:p>
          <a:p>
            <a:pPr lvl="1" algn="just">
              <a:defRPr/>
            </a:pPr>
            <a:r>
              <a:rPr lang="en-US" altLang="en-US" sz="2800" dirty="0">
                <a:latin typeface="Times New Roman" panose="02020603050405020304" pitchFamily="18" charset="0"/>
                <a:cs typeface="Times New Roman" panose="02020603050405020304" pitchFamily="18" charset="0"/>
              </a:rPr>
              <a:t>Arrays</a:t>
            </a:r>
          </a:p>
          <a:p>
            <a:pPr lvl="1" algn="just">
              <a:defRPr/>
            </a:pPr>
            <a:r>
              <a:rPr lang="en-US" altLang="en-US" sz="2800" dirty="0">
                <a:latin typeface="Times New Roman" panose="02020603050405020304" pitchFamily="18" charset="0"/>
                <a:cs typeface="Times New Roman" panose="02020603050405020304" pitchFamily="18" charset="0"/>
              </a:rPr>
              <a:t>Documents</a:t>
            </a:r>
          </a:p>
          <a:p>
            <a:pPr lvl="2" algn="just">
              <a:defRPr/>
            </a:pPr>
            <a:r>
              <a:rPr lang="en-US" altLang="en-US" sz="2100" dirty="0">
                <a:latin typeface="Times New Roman" panose="02020603050405020304" pitchFamily="18" charset="0"/>
                <a:cs typeface="Times New Roman" panose="02020603050405020304" pitchFamily="18" charset="0"/>
              </a:rPr>
              <a:t>Unstructured text data (Web)</a:t>
            </a:r>
          </a:p>
          <a:p>
            <a:pPr lvl="2" algn="just">
              <a:defRPr/>
            </a:pPr>
            <a:r>
              <a:rPr lang="en-US" altLang="en-US" sz="2100" dirty="0">
                <a:latin typeface="Times New Roman" panose="02020603050405020304" pitchFamily="18" charset="0"/>
                <a:cs typeface="Times New Roman" panose="02020603050405020304" pitchFamily="18" charset="0"/>
              </a:rPr>
              <a:t>Semi-structured data (XML, RDF triples, etc.)</a:t>
            </a:r>
          </a:p>
          <a:p>
            <a:pPr lvl="1" algn="just">
              <a:defRPr/>
            </a:pPr>
            <a:r>
              <a:rPr lang="en-US" altLang="en-US" sz="2800" dirty="0">
                <a:latin typeface="Times New Roman" panose="02020603050405020304" pitchFamily="18" charset="0"/>
                <a:cs typeface="Times New Roman" panose="02020603050405020304" pitchFamily="18" charset="0"/>
              </a:rPr>
              <a:t>Graphs</a:t>
            </a:r>
          </a:p>
          <a:p>
            <a:pPr lvl="2" algn="just">
              <a:defRPr/>
            </a:pPr>
            <a:r>
              <a:rPr lang="en-US" altLang="en-US" sz="2100" dirty="0">
                <a:latin typeface="Times New Roman" panose="02020603050405020304" pitchFamily="18" charset="0"/>
                <a:cs typeface="Times New Roman" panose="02020603050405020304" pitchFamily="18" charset="0"/>
              </a:rPr>
              <a:t>Social networks, Semantic Web (RDF graphs), road networks, …</a:t>
            </a:r>
          </a:p>
          <a:p>
            <a:pPr lvl="1" algn="just">
              <a:defRPr/>
            </a:pPr>
            <a:r>
              <a:rPr lang="en-US" altLang="en-US" sz="2800" dirty="0">
                <a:latin typeface="Times New Roman" panose="02020603050405020304" pitchFamily="18" charset="0"/>
                <a:cs typeface="Times New Roman" panose="02020603050405020304" pitchFamily="18" charset="0"/>
              </a:rPr>
              <a:t>Data streams</a:t>
            </a:r>
          </a:p>
          <a:p>
            <a:pPr lvl="2" algn="just">
              <a:defRPr/>
            </a:pPr>
            <a:r>
              <a:rPr lang="en-US" altLang="en-US" sz="2100" dirty="0">
                <a:latin typeface="Times New Roman" panose="02020603050405020304" pitchFamily="18" charset="0"/>
                <a:cs typeface="Times New Roman" panose="02020603050405020304" pitchFamily="18" charset="0"/>
              </a:rPr>
              <a:t>Sensor data, RFID data, network data, trajectory data, etc.</a:t>
            </a:r>
          </a:p>
          <a:p>
            <a:pPr lvl="1" algn="just">
              <a:defRPr/>
            </a:pPr>
            <a:r>
              <a:rPr lang="en-US" altLang="en-US" sz="2800" dirty="0">
                <a:latin typeface="Times New Roman" panose="02020603050405020304" pitchFamily="18" charset="0"/>
                <a:cs typeface="Times New Roman" panose="02020603050405020304" pitchFamily="18" charset="0"/>
              </a:rPr>
              <a:t>Time series data</a:t>
            </a:r>
          </a:p>
          <a:p>
            <a:pPr lvl="2" algn="just">
              <a:defRPr/>
            </a:pPr>
            <a:r>
              <a:rPr lang="en-US" altLang="en-US" sz="2100" dirty="0">
                <a:latin typeface="Times New Roman" panose="02020603050405020304" pitchFamily="18" charset="0"/>
                <a:cs typeface="Times New Roman" panose="02020603050405020304" pitchFamily="18" charset="0"/>
              </a:rPr>
              <a:t>Stock exchange data, video/audio data, trajectory, EEG data, etc.</a:t>
            </a:r>
          </a:p>
          <a:p>
            <a:pPr lvl="1" algn="just">
              <a:defRPr/>
            </a:pPr>
            <a:r>
              <a:rPr lang="en-US" altLang="en-US" sz="2800" dirty="0">
                <a:latin typeface="Times New Roman" panose="02020603050405020304" pitchFamily="18" charset="0"/>
                <a:cs typeface="Times New Roman" panose="02020603050405020304" pitchFamily="18" charset="0"/>
              </a:rPr>
              <a:t>Multimedia data</a:t>
            </a:r>
          </a:p>
          <a:p>
            <a:pPr lvl="2" algn="just">
              <a:defRPr/>
            </a:pPr>
            <a:r>
              <a:rPr lang="en-US" altLang="en-US" sz="2100" dirty="0">
                <a:latin typeface="Times New Roman" panose="02020603050405020304" pitchFamily="18" charset="0"/>
                <a:cs typeface="Times New Roman" panose="02020603050405020304" pitchFamily="18" charset="0"/>
              </a:rPr>
              <a:t>Audio, video, image, etc.</a:t>
            </a:r>
          </a:p>
        </p:txBody>
      </p:sp>
      <p:sp>
        <p:nvSpPr>
          <p:cNvPr id="819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EC898F7-1CB5-483B-9F51-72A09B8169DB}" type="slidenum">
              <a:rPr lang="en-US" altLang="en-US" sz="1200" smtClean="0">
                <a:solidFill>
                  <a:srgbClr val="898989"/>
                </a:solidFill>
              </a:rPr>
              <a:pPr>
                <a:spcBef>
                  <a:spcPct val="0"/>
                </a:spcBef>
                <a:buFontTx/>
                <a:buNone/>
              </a:pPr>
              <a:t>38</a:t>
            </a:fld>
            <a:endParaRPr lang="en-US" altLang="en-US" sz="1200">
              <a:solidFill>
                <a:srgbClr val="898989"/>
              </a:solidFill>
            </a:endParaRPr>
          </a:p>
        </p:txBody>
      </p:sp>
      <p:sp>
        <p:nvSpPr>
          <p:cNvPr id="2" name="Rectangle 1"/>
          <p:cNvSpPr/>
          <p:nvPr/>
        </p:nvSpPr>
        <p:spPr>
          <a:xfrm>
            <a:off x="152400" y="6451328"/>
            <a:ext cx="6324600" cy="369332"/>
          </a:xfrm>
          <a:prstGeom prst="rect">
            <a:avLst/>
          </a:prstGeom>
          <a:ln>
            <a:solidFill>
              <a:schemeClr val="tx1"/>
            </a:solidFill>
          </a:ln>
        </p:spPr>
        <p:txBody>
          <a:bodyPr wrap="square">
            <a:spAutoFit/>
          </a:bodyPr>
          <a:lstStyle/>
          <a:p>
            <a:pPr lvl="0">
              <a:defRPr/>
            </a:pPr>
            <a:r>
              <a:rPr lang="en-US" altLang="en-US" dirty="0">
                <a:latin typeface="Times New Roman" panose="02020603050405020304" pitchFamily="18" charset="0"/>
                <a:cs typeface="Times New Roman" panose="02020603050405020304" pitchFamily="18" charset="0"/>
              </a:rPr>
              <a:t>Patrick </a:t>
            </a:r>
            <a:r>
              <a:rPr lang="en-US" altLang="en-US" dirty="0" err="1">
                <a:latin typeface="Times New Roman" panose="02020603050405020304" pitchFamily="18" charset="0"/>
                <a:cs typeface="Times New Roman" panose="02020603050405020304" pitchFamily="18" charset="0"/>
              </a:rPr>
              <a:t>Valduriez</a:t>
            </a:r>
            <a:r>
              <a:rPr lang="en-US" altLang="en-US" dirty="0">
                <a:latin typeface="Times New Roman" panose="02020603050405020304" pitchFamily="18" charset="0"/>
                <a:cs typeface="Times New Roman" panose="02020603050405020304" pitchFamily="18" charset="0"/>
              </a:rPr>
              <a:t>, Indexing and Processing Big Data, slides</a:t>
            </a:r>
            <a:endParaRPr lang="en-US" dirty="0"/>
          </a:p>
        </p:txBody>
      </p:sp>
    </p:spTree>
    <p:extLst>
      <p:ext uri="{BB962C8B-B14F-4D97-AF65-F5344CB8AC3E}">
        <p14:creationId xmlns:p14="http://schemas.microsoft.com/office/powerpoint/2010/main" val="3662336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Times New Roman" panose="02020603050405020304" pitchFamily="18" charset="0"/>
                <a:cs typeface="Times New Roman" panose="02020603050405020304" pitchFamily="18" charset="0"/>
              </a:rPr>
              <a:t>Volume</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C68EDB1A-060A-4E3F-B35D-E6BA25721345}" type="slidenum">
              <a:rPr lang="en-US" smtClean="0"/>
              <a:t>39</a:t>
            </a:fld>
            <a:endParaRPr lang="en-US"/>
          </a:p>
        </p:txBody>
      </p:sp>
      <p:pic>
        <p:nvPicPr>
          <p:cNvPr id="5" name="Picture 4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4999" y="1119498"/>
            <a:ext cx="6086648" cy="4385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354999" y="838200"/>
            <a:ext cx="6120680" cy="461665"/>
          </a:xfrm>
          <a:prstGeom prst="rect">
            <a:avLst/>
          </a:prstGeom>
          <a:noFill/>
        </p:spPr>
        <p:txBody>
          <a:bodyPr wrap="square" rtlCol="0">
            <a:spAutoFit/>
          </a:bodyPr>
          <a:lstStyle/>
          <a:p>
            <a:pPr algn="ctr"/>
            <a:r>
              <a:rPr lang="en-US" sz="2400" i="1" dirty="0">
                <a:latin typeface="Times New Roman" panose="02020603050405020304" pitchFamily="18" charset="0"/>
                <a:cs typeface="Times New Roman" panose="02020603050405020304" pitchFamily="18" charset="0"/>
              </a:rPr>
              <a:t>Super exponential growth in data volume</a:t>
            </a:r>
            <a:endParaRPr lang="en-US"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691680" y="5546861"/>
            <a:ext cx="5619589" cy="307777"/>
          </a:xfrm>
          <a:prstGeom prst="rect">
            <a:avLst/>
          </a:prstGeom>
          <a:noFill/>
        </p:spPr>
        <p:txBody>
          <a:bodyPr wrap="square" rtlCol="0">
            <a:spAutoFit/>
          </a:bodyPr>
          <a:lstStyle/>
          <a:p>
            <a:r>
              <a:rPr lang="en-US" sz="1400" dirty="0"/>
              <a:t>Copyright belongs to “Data Analysis Challenges”, JSR-08-142, Dec</a:t>
            </a:r>
          </a:p>
        </p:txBody>
      </p:sp>
      <p:pic>
        <p:nvPicPr>
          <p:cNvPr id="56323" name="Picture 3" descr="C:\Users\lianx\AppData\Local\Microsoft\Windows\Temporary Internet Files\Content.IE5\23BOVI7I\MM910001106[1].gif"/>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3751" y="1179883"/>
            <a:ext cx="1676400" cy="107632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201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4</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Introduction</a:t>
            </a:r>
          </a:p>
        </p:txBody>
      </p:sp>
      <p:sp>
        <p:nvSpPr>
          <p:cNvPr id="4100" name="Rectangle 3"/>
          <p:cNvSpPr>
            <a:spLocks noGrp="1" noChangeArrowheads="1"/>
          </p:cNvSpPr>
          <p:nvPr>
            <p:ph type="body" idx="1"/>
          </p:nvPr>
        </p:nvSpPr>
        <p:spPr/>
        <p:txBody>
          <a:bodyPr>
            <a:normAutofit/>
          </a:bodyPr>
          <a:lstStyle/>
          <a:p>
            <a:pPr algn="just" eaLnBrk="1" hangingPunct="1"/>
            <a:r>
              <a:rPr lang="en-US" altLang="zh-CN" sz="3200" b="1" dirty="0">
                <a:latin typeface="Times New Roman" pitchFamily="18" charset="0"/>
              </a:rPr>
              <a:t>Database</a:t>
            </a:r>
            <a:r>
              <a:rPr lang="en-US" altLang="zh-CN" sz="3200" dirty="0">
                <a:latin typeface="Times New Roman" pitchFamily="18" charset="0"/>
              </a:rPr>
              <a:t> (from Wikipedia)</a:t>
            </a:r>
          </a:p>
          <a:p>
            <a:pPr lvl="1" algn="just" eaLnBrk="1" hangingPunct="1"/>
            <a:r>
              <a:rPr lang="en-US" altLang="zh-CN" sz="2800" dirty="0">
                <a:latin typeface="Times New Roman" pitchFamily="18" charset="0"/>
              </a:rPr>
              <a:t>In computing, a </a:t>
            </a:r>
            <a:r>
              <a:rPr lang="en-US" altLang="zh-CN" sz="2800" b="1" u="sng" dirty="0">
                <a:latin typeface="Times New Roman" pitchFamily="18" charset="0"/>
              </a:rPr>
              <a:t>database</a:t>
            </a:r>
            <a:r>
              <a:rPr lang="en-US" altLang="zh-CN" sz="2800" dirty="0">
                <a:latin typeface="Times New Roman" pitchFamily="18" charset="0"/>
              </a:rPr>
              <a:t> is an organized collection of data or a type of data store based on the use of a </a:t>
            </a:r>
            <a:r>
              <a:rPr lang="en-US" altLang="zh-CN" sz="2800" b="1" dirty="0">
                <a:latin typeface="Times New Roman" pitchFamily="18" charset="0"/>
              </a:rPr>
              <a:t>database management system (DBMS)</a:t>
            </a:r>
            <a:r>
              <a:rPr lang="en-US" altLang="zh-CN" sz="2800" dirty="0">
                <a:latin typeface="Times New Roman" pitchFamily="18" charset="0"/>
              </a:rPr>
              <a:t>, the software that interacts with end users, applications, and the database itself to capture and analyze the data</a:t>
            </a:r>
          </a:p>
        </p:txBody>
      </p:sp>
      <p:sp>
        <p:nvSpPr>
          <p:cNvPr id="2" name="Rectangle 1"/>
          <p:cNvSpPr/>
          <p:nvPr/>
        </p:nvSpPr>
        <p:spPr>
          <a:xfrm>
            <a:off x="561515" y="6311290"/>
            <a:ext cx="4145879" cy="400110"/>
          </a:xfrm>
          <a:prstGeom prst="rect">
            <a:avLst/>
          </a:prstGeom>
          <a:noFill/>
          <a:ln>
            <a:solidFill>
              <a:schemeClr val="tx1"/>
            </a:solidFill>
          </a:ln>
        </p:spPr>
        <p:txBody>
          <a:bodyPr wrap="none">
            <a:spAutoFit/>
          </a:bodyPr>
          <a:lstStyle/>
          <a:p>
            <a:r>
              <a:rPr lang="en-US" sz="2000" dirty="0">
                <a:latin typeface="Times New Roman" panose="02020603050405020304" pitchFamily="18" charset="0"/>
                <a:cs typeface="Times New Roman" panose="02020603050405020304" pitchFamily="18" charset="0"/>
              </a:rPr>
              <a:t>https://en.wikipedia.org/wiki/Database</a:t>
            </a:r>
          </a:p>
        </p:txBody>
      </p:sp>
      <p:grpSp>
        <p:nvGrpSpPr>
          <p:cNvPr id="7" name="Group 6">
            <a:extLst>
              <a:ext uri="{FF2B5EF4-FFF2-40B4-BE49-F238E27FC236}">
                <a16:creationId xmlns:a16="http://schemas.microsoft.com/office/drawing/2014/main" id="{B9AE81A8-AB8A-49E5-89EC-2034BC946393}"/>
              </a:ext>
            </a:extLst>
          </p:cNvPr>
          <p:cNvGrpSpPr/>
          <p:nvPr/>
        </p:nvGrpSpPr>
        <p:grpSpPr>
          <a:xfrm>
            <a:off x="5638800" y="4417818"/>
            <a:ext cx="2328446" cy="2363982"/>
            <a:chOff x="6437525" y="1444556"/>
            <a:chExt cx="2902497" cy="2946794"/>
          </a:xfrm>
        </p:grpSpPr>
        <p:sp>
          <p:nvSpPr>
            <p:cNvPr id="8" name="Oval 7">
              <a:extLst>
                <a:ext uri="{FF2B5EF4-FFF2-40B4-BE49-F238E27FC236}">
                  <a16:creationId xmlns:a16="http://schemas.microsoft.com/office/drawing/2014/main" id="{DCE8ADBB-791D-4A1A-943A-86BEBE03644E}"/>
                </a:ext>
              </a:extLst>
            </p:cNvPr>
            <p:cNvSpPr/>
            <p:nvPr/>
          </p:nvSpPr>
          <p:spPr>
            <a:xfrm>
              <a:off x="6437525" y="1444556"/>
              <a:ext cx="2902497" cy="2946794"/>
            </a:xfrm>
            <a:prstGeom prst="ellipse">
              <a:avLst/>
            </a:prstGeom>
            <a:solidFill>
              <a:srgbClr val="B3B3FF"/>
            </a:solidFill>
            <a:ln w="50800" cap="rnd" cmpd="sng" algn="ctr">
              <a:solidFill>
                <a:srgbClr val="0000CC"/>
              </a:solidFill>
              <a:prstDash val="solid"/>
            </a:ln>
            <a:effectLst>
              <a:outerShdw blurRad="152400" dist="317500" dir="5400000" sx="90000" sy="-19000" rotWithShape="0">
                <a:srgbClr val="0000CC">
                  <a:alpha val="1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DB</a:t>
              </a:r>
            </a:p>
          </p:txBody>
        </p:sp>
        <p:pic>
          <p:nvPicPr>
            <p:cNvPr id="9" name="Content Placeholder 14" descr="Database PNG Transparent Images | PNG All">
              <a:extLst>
                <a:ext uri="{FF2B5EF4-FFF2-40B4-BE49-F238E27FC236}">
                  <a16:creationId xmlns:a16="http://schemas.microsoft.com/office/drawing/2014/main" id="{E6B56D91-A027-42DD-AF24-2C8711017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2115" y="1828230"/>
              <a:ext cx="1933315" cy="2179445"/>
            </a:xfrm>
            <a:prstGeom prst="rect">
              <a:avLst/>
            </a:prstGeom>
          </p:spPr>
        </p:pic>
      </p:grpSp>
    </p:spTree>
    <p:extLst>
      <p:ext uri="{BB962C8B-B14F-4D97-AF65-F5344CB8AC3E}">
        <p14:creationId xmlns:p14="http://schemas.microsoft.com/office/powerpoint/2010/main" val="2982918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Times New Roman" panose="02020603050405020304" pitchFamily="18" charset="0"/>
                <a:cs typeface="Times New Roman" panose="02020603050405020304" pitchFamily="18" charset="0"/>
              </a:rPr>
              <a:t>Volume</a:t>
            </a:r>
          </a:p>
        </p:txBody>
      </p:sp>
      <p:sp>
        <p:nvSpPr>
          <p:cNvPr id="4" name="Slide Number Placeholder 3"/>
          <p:cNvSpPr>
            <a:spLocks noGrp="1"/>
          </p:cNvSpPr>
          <p:nvPr>
            <p:ph type="sldNum" sz="quarter" idx="12"/>
          </p:nvPr>
        </p:nvSpPr>
        <p:spPr/>
        <p:txBody>
          <a:bodyPr/>
          <a:lstStyle/>
          <a:p>
            <a:fld id="{C68EDB1A-060A-4E3F-B35D-E6BA25721345}" type="slidenum">
              <a:rPr lang="en-US" smtClean="0"/>
              <a:t>40</a:t>
            </a:fld>
            <a:endParaRPr lang="en-US"/>
          </a:p>
        </p:txBody>
      </p:sp>
      <p:pic>
        <p:nvPicPr>
          <p:cNvPr id="5" name="Picture 4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4999" y="1119498"/>
            <a:ext cx="6086648" cy="4385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354999" y="838200"/>
            <a:ext cx="6120680" cy="461665"/>
          </a:xfrm>
          <a:prstGeom prst="rect">
            <a:avLst/>
          </a:prstGeom>
          <a:noFill/>
        </p:spPr>
        <p:txBody>
          <a:bodyPr wrap="square" rtlCol="0">
            <a:spAutoFit/>
          </a:bodyPr>
          <a:lstStyle/>
          <a:p>
            <a:pPr algn="ctr"/>
            <a:r>
              <a:rPr lang="en-US" sz="2400" i="1" dirty="0">
                <a:latin typeface="Times New Roman" panose="02020603050405020304" pitchFamily="18" charset="0"/>
                <a:cs typeface="Times New Roman" panose="02020603050405020304" pitchFamily="18" charset="0"/>
              </a:rPr>
              <a:t>Super exponential growth in data volume</a:t>
            </a:r>
            <a:endParaRPr lang="en-US"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691680" y="5546861"/>
            <a:ext cx="5619589" cy="307777"/>
          </a:xfrm>
          <a:prstGeom prst="rect">
            <a:avLst/>
          </a:prstGeom>
          <a:noFill/>
        </p:spPr>
        <p:txBody>
          <a:bodyPr wrap="square" rtlCol="0">
            <a:spAutoFit/>
          </a:bodyPr>
          <a:lstStyle/>
          <a:p>
            <a:r>
              <a:rPr lang="en-US" sz="1400" dirty="0"/>
              <a:t>Copyright belongs to “Data Analysis Challenges”, JSR-08-142, Dec</a:t>
            </a:r>
          </a:p>
        </p:txBody>
      </p:sp>
      <p:sp>
        <p:nvSpPr>
          <p:cNvPr id="8" name="Rectangle 7"/>
          <p:cNvSpPr/>
          <p:nvPr/>
        </p:nvSpPr>
        <p:spPr>
          <a:xfrm>
            <a:off x="353261" y="5949782"/>
            <a:ext cx="8296426" cy="832018"/>
          </a:xfrm>
          <a:prstGeom prst="rect">
            <a:avLst/>
          </a:prstGeom>
          <a:solidFill>
            <a:srgbClr val="FFCDFF"/>
          </a:solid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FF"/>
                </a:solidFill>
                <a:latin typeface="Times New Roman" panose="02020603050405020304" pitchFamily="18" charset="0"/>
                <a:cs typeface="Times New Roman" panose="02020603050405020304" pitchFamily="18" charset="0"/>
              </a:rPr>
              <a:t>Large-Scale Data to Collect, Store, Organize, and Manipulate! </a:t>
            </a:r>
          </a:p>
        </p:txBody>
      </p:sp>
      <p:pic>
        <p:nvPicPr>
          <p:cNvPr id="56323" name="Picture 3" descr="C:\Users\lianx\AppData\Local\Microsoft\Windows\Temporary Internet Files\Content.IE5\23BOVI7I\MM910001106[1].gif"/>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3751" y="1179883"/>
            <a:ext cx="1676400" cy="107632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7866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Times New Roman" panose="02020603050405020304" pitchFamily="18" charset="0"/>
                <a:cs typeface="Times New Roman" panose="02020603050405020304" pitchFamily="18" charset="0"/>
              </a:rPr>
              <a:t>Volume (cont'd)</a:t>
            </a:r>
          </a:p>
        </p:txBody>
      </p:sp>
      <p:sp>
        <p:nvSpPr>
          <p:cNvPr id="4" name="Slide Number Placeholder 3"/>
          <p:cNvSpPr>
            <a:spLocks noGrp="1"/>
          </p:cNvSpPr>
          <p:nvPr>
            <p:ph type="sldNum" sz="quarter" idx="12"/>
          </p:nvPr>
        </p:nvSpPr>
        <p:spPr/>
        <p:txBody>
          <a:bodyPr/>
          <a:lstStyle/>
          <a:p>
            <a:pPr>
              <a:defRPr/>
            </a:pPr>
            <a:fld id="{A1D442EF-3B18-4B98-A531-9906D68737B3}" type="slidenum">
              <a:rPr lang="en-US" altLang="zh-CN" smtClean="0">
                <a:solidFill>
                  <a:srgbClr val="000000"/>
                </a:solidFill>
                <a:latin typeface="Times New Roman" panose="02020603050405020304" pitchFamily="18" charset="0"/>
                <a:cs typeface="Times New Roman" panose="02020603050405020304" pitchFamily="18" charset="0"/>
              </a:rPr>
              <a:pPr>
                <a:defRPr/>
              </a:pPr>
              <a:t>41</a:t>
            </a:fld>
            <a:endParaRPr lang="en-US" altLang="zh-CN">
              <a:solidFill>
                <a:srgbClr val="000000"/>
              </a:solidFill>
              <a:latin typeface="Times New Roman" panose="02020603050405020304" pitchFamily="18" charset="0"/>
              <a:cs typeface="Times New Roman" panose="02020603050405020304" pitchFamily="18" charset="0"/>
            </a:endParaRPr>
          </a:p>
        </p:txBody>
      </p:sp>
      <p:pic>
        <p:nvPicPr>
          <p:cNvPr id="5" name="Picture 4" descr="Screen shot 2013-01-13 at 5.46.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821" y="2650862"/>
            <a:ext cx="996168" cy="928795"/>
          </a:xfrm>
          <a:prstGeom prst="rect">
            <a:avLst/>
          </a:prstGeom>
        </p:spPr>
      </p:pic>
      <p:pic>
        <p:nvPicPr>
          <p:cNvPr id="6" name="Picture 5"/>
          <p:cNvPicPr>
            <a:picLocks noChangeAspect="1"/>
          </p:cNvPicPr>
          <p:nvPr/>
        </p:nvPicPr>
        <p:blipFill>
          <a:blip r:embed="rId4"/>
          <a:stretch>
            <a:fillRect/>
          </a:stretch>
        </p:blipFill>
        <p:spPr>
          <a:xfrm>
            <a:off x="2518729" y="2650862"/>
            <a:ext cx="889834" cy="889149"/>
          </a:xfrm>
          <a:prstGeom prst="rect">
            <a:avLst/>
          </a:prstGeom>
        </p:spPr>
      </p:pic>
      <p:sp>
        <p:nvSpPr>
          <p:cNvPr id="7" name="TextBox 6"/>
          <p:cNvSpPr txBox="1"/>
          <p:nvPr/>
        </p:nvSpPr>
        <p:spPr>
          <a:xfrm>
            <a:off x="533400" y="1600200"/>
            <a:ext cx="8001000" cy="830997"/>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Old days: </a:t>
            </a:r>
            <a:r>
              <a:rPr lang="en-US" sz="2400" dirty="0">
                <a:latin typeface="Times New Roman" panose="02020603050405020304" pitchFamily="18" charset="0"/>
                <a:cs typeface="Times New Roman" panose="02020603050405020304" pitchFamily="18" charset="0"/>
              </a:rPr>
              <a:t>Only a few companies are generating data, all others are consuming data </a:t>
            </a:r>
          </a:p>
        </p:txBody>
      </p:sp>
      <p:pic>
        <p:nvPicPr>
          <p:cNvPr id="8" name="Picture 7"/>
          <p:cNvPicPr>
            <a:picLocks noChangeAspect="1"/>
          </p:cNvPicPr>
          <p:nvPr/>
        </p:nvPicPr>
        <p:blipFill>
          <a:blip r:embed="rId5"/>
          <a:stretch>
            <a:fillRect/>
          </a:stretch>
        </p:blipFill>
        <p:spPr>
          <a:xfrm>
            <a:off x="5562600" y="2559936"/>
            <a:ext cx="1251853" cy="929560"/>
          </a:xfrm>
          <a:prstGeom prst="rect">
            <a:avLst/>
          </a:prstGeom>
        </p:spPr>
      </p:pic>
      <p:sp>
        <p:nvSpPr>
          <p:cNvPr id="9" name="Right Arrow 8"/>
          <p:cNvSpPr/>
          <p:nvPr/>
        </p:nvSpPr>
        <p:spPr>
          <a:xfrm>
            <a:off x="3574068" y="2843705"/>
            <a:ext cx="1768562" cy="4866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grpSp>
        <p:nvGrpSpPr>
          <p:cNvPr id="10" name="Group 9"/>
          <p:cNvGrpSpPr/>
          <p:nvPr/>
        </p:nvGrpSpPr>
        <p:grpSpPr>
          <a:xfrm>
            <a:off x="565825" y="3810000"/>
            <a:ext cx="8197175" cy="1828604"/>
            <a:chOff x="413460" y="4565868"/>
            <a:chExt cx="7832895" cy="1828604"/>
          </a:xfrm>
        </p:grpSpPr>
        <p:pic>
          <p:nvPicPr>
            <p:cNvPr id="11" name="Picture 10" descr="Screen shot 2013-01-13 at 5.50.25 P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4681" y="5480268"/>
              <a:ext cx="1317519" cy="914204"/>
            </a:xfrm>
            <a:prstGeom prst="rect">
              <a:avLst/>
            </a:prstGeom>
          </p:spPr>
        </p:pic>
        <p:sp>
          <p:nvSpPr>
            <p:cNvPr id="12" name="Rectangle 11"/>
            <p:cNvSpPr/>
            <p:nvPr/>
          </p:nvSpPr>
          <p:spPr>
            <a:xfrm>
              <a:off x="413460" y="4565868"/>
              <a:ext cx="7832895" cy="830997"/>
            </a:xfrm>
            <a:prstGeom prst="rect">
              <a:avLst/>
            </a:prstGeom>
          </p:spPr>
          <p:txBody>
            <a:bodyPr wrap="square">
              <a:spAutoFit/>
            </a:bodyPr>
            <a:lstStyle/>
            <a:p>
              <a:r>
                <a:rPr lang="en-US" sz="2400" b="1" dirty="0">
                  <a:solidFill>
                    <a:srgbClr val="0000FF"/>
                  </a:solidFill>
                  <a:latin typeface="Times New Roman" panose="02020603050405020304" pitchFamily="18" charset="0"/>
                  <a:cs typeface="Times New Roman" panose="02020603050405020304" pitchFamily="18" charset="0"/>
                </a:rPr>
                <a:t>Nowadays: </a:t>
              </a:r>
              <a:r>
                <a:rPr lang="en-US" sz="2400" dirty="0">
                  <a:latin typeface="Times New Roman" panose="02020603050405020304" pitchFamily="18" charset="0"/>
                  <a:cs typeface="Times New Roman" panose="02020603050405020304" pitchFamily="18" charset="0"/>
                </a:rPr>
                <a:t>All of us are generating data, and all of us are consuming data </a:t>
              </a:r>
            </a:p>
          </p:txBody>
        </p:sp>
        <p:sp>
          <p:nvSpPr>
            <p:cNvPr id="13" name="Right Arrow 12"/>
            <p:cNvSpPr/>
            <p:nvPr/>
          </p:nvSpPr>
          <p:spPr>
            <a:xfrm>
              <a:off x="3282560" y="5671604"/>
              <a:ext cx="1768562" cy="4866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5"/>
            <a:stretch>
              <a:fillRect/>
            </a:stretch>
          </p:blipFill>
          <p:spPr>
            <a:xfrm>
              <a:off x="5391506" y="5383225"/>
              <a:ext cx="1251853" cy="929560"/>
            </a:xfrm>
            <a:prstGeom prst="rect">
              <a:avLst/>
            </a:prstGeom>
          </p:spPr>
        </p:pic>
      </p:grpSp>
    </p:spTree>
    <p:extLst>
      <p:ext uri="{BB962C8B-B14F-4D97-AF65-F5344CB8AC3E}">
        <p14:creationId xmlns:p14="http://schemas.microsoft.com/office/powerpoint/2010/main" val="193766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Times New Roman" panose="02020603050405020304" pitchFamily="18" charset="0"/>
                <a:cs typeface="Times New Roman" panose="02020603050405020304" pitchFamily="18" charset="0"/>
              </a:rPr>
              <a:t>Volume (cont'd)</a:t>
            </a:r>
          </a:p>
        </p:txBody>
      </p:sp>
      <p:sp>
        <p:nvSpPr>
          <p:cNvPr id="3" name="Content Placeholder 2"/>
          <p:cNvSpPr>
            <a:spLocks noGrp="1"/>
          </p:cNvSpPr>
          <p:nvPr>
            <p:ph idx="1"/>
          </p:nvPr>
        </p:nvSpPr>
        <p:spPr/>
        <p:txBody>
          <a:bodyPr>
            <a:normAutofit fontScale="92500"/>
          </a:bodyPr>
          <a:lstStyle/>
          <a:p>
            <a:r>
              <a:rPr lang="en-US" dirty="0">
                <a:latin typeface="Times New Roman" panose="02020603050405020304" pitchFamily="18" charset="0"/>
                <a:cs typeface="Times New Roman" panose="02020603050405020304" pitchFamily="18" charset="0"/>
              </a:rPr>
              <a:t>Data volume is increasing exponentially </a:t>
            </a:r>
          </a:p>
          <a:p>
            <a:r>
              <a:rPr lang="en-US" dirty="0">
                <a:latin typeface="Times New Roman" panose="02020603050405020304" pitchFamily="18" charset="0"/>
                <a:cs typeface="Times New Roman" panose="02020603050405020304" pitchFamily="18" charset="0"/>
              </a:rPr>
              <a:t>1.8 </a:t>
            </a:r>
            <a:r>
              <a:rPr lang="en-US" dirty="0" err="1">
                <a:latin typeface="Times New Roman" panose="02020603050405020304" pitchFamily="18" charset="0"/>
                <a:cs typeface="Times New Roman" panose="02020603050405020304" pitchFamily="18" charset="0"/>
              </a:rPr>
              <a:t>zetabytes</a:t>
            </a:r>
            <a:r>
              <a:rPr lang="en-US" dirty="0">
                <a:latin typeface="Times New Roman" panose="02020603050405020304" pitchFamily="18" charset="0"/>
                <a:cs typeface="Times New Roman" panose="02020603050405020304" pitchFamily="18" charset="0"/>
              </a:rPr>
              <a:t> (10</a:t>
            </a:r>
            <a:r>
              <a:rPr lang="en-US" baseline="30000" dirty="0">
                <a:latin typeface="Times New Roman" panose="02020603050405020304" pitchFamily="18" charset="0"/>
                <a:cs typeface="Times New Roman" panose="02020603050405020304" pitchFamily="18" charset="0"/>
              </a:rPr>
              <a:t>21</a:t>
            </a:r>
            <a:r>
              <a:rPr lang="en-US" dirty="0">
                <a:latin typeface="Times New Roman" panose="02020603050405020304" pitchFamily="18" charset="0"/>
                <a:cs typeface="Times New Roman" panose="02020603050405020304" pitchFamily="18" charset="0"/>
              </a:rPr>
              <a:t> bytes, or 1,024 </a:t>
            </a:r>
            <a:r>
              <a:rPr lang="en-US" dirty="0" err="1">
                <a:latin typeface="Times New Roman" panose="02020603050405020304" pitchFamily="18" charset="0"/>
                <a:cs typeface="Times New Roman" panose="02020603050405020304" pitchFamily="18" charset="0"/>
              </a:rPr>
              <a:t>exabytes</a:t>
            </a:r>
            <a:r>
              <a:rPr lang="en-US" dirty="0">
                <a:latin typeface="Times New Roman" panose="02020603050405020304" pitchFamily="18" charset="0"/>
                <a:cs typeface="Times New Roman" panose="02020603050405020304" pitchFamily="18" charset="0"/>
              </a:rPr>
              <a:t>)</a:t>
            </a:r>
          </a:p>
          <a:p>
            <a:pPr lvl="1"/>
            <a:r>
              <a:rPr lang="en-US" dirty="0">
                <a:latin typeface="Times New Roman" panose="02020603050405020304" pitchFamily="18" charset="0"/>
                <a:cs typeface="Times New Roman" panose="02020603050405020304" pitchFamily="18" charset="0"/>
              </a:rPr>
              <a:t>An estimation for the data stored by human kind in 2011</a:t>
            </a:r>
          </a:p>
          <a:p>
            <a:r>
              <a:rPr lang="en-US" dirty="0">
                <a:latin typeface="Times New Roman" panose="02020603050405020304" pitchFamily="18" charset="0"/>
                <a:cs typeface="Times New Roman" panose="02020603050405020304" pitchFamily="18" charset="0"/>
              </a:rPr>
              <a:t>40 </a:t>
            </a:r>
            <a:r>
              <a:rPr lang="en-US" dirty="0" err="1">
                <a:latin typeface="Times New Roman" panose="02020603050405020304" pitchFamily="18" charset="0"/>
                <a:cs typeface="Times New Roman" panose="02020603050405020304" pitchFamily="18" charset="0"/>
              </a:rPr>
              <a:t>zetabytes</a:t>
            </a:r>
            <a:r>
              <a:rPr lang="en-US" dirty="0">
                <a:latin typeface="Times New Roman" panose="02020603050405020304" pitchFamily="18" charset="0"/>
                <a:cs typeface="Times New Roman" panose="02020603050405020304" pitchFamily="18" charset="0"/>
              </a:rPr>
              <a:t> in 2020</a:t>
            </a:r>
          </a:p>
          <a:p>
            <a:r>
              <a:rPr lang="en-US" dirty="0">
                <a:latin typeface="Times New Roman" panose="02020603050405020304" pitchFamily="18" charset="0"/>
                <a:cs typeface="Times New Roman" panose="02020603050405020304" pitchFamily="18" charset="0"/>
              </a:rPr>
              <a:t>But</a:t>
            </a:r>
          </a:p>
          <a:p>
            <a:pPr lvl="1"/>
            <a:r>
              <a:rPr lang="en-US" dirty="0">
                <a:latin typeface="Times New Roman" panose="02020603050405020304" pitchFamily="18" charset="0"/>
                <a:cs typeface="Times New Roman" panose="02020603050405020304" pitchFamily="18" charset="0"/>
              </a:rPr>
              <a:t>Less than 1% of big data is analyzed</a:t>
            </a:r>
          </a:p>
          <a:p>
            <a:pPr lvl="1"/>
            <a:r>
              <a:rPr lang="en-US" dirty="0">
                <a:latin typeface="Times New Roman" panose="02020603050405020304" pitchFamily="18" charset="0"/>
                <a:cs typeface="Times New Roman" panose="02020603050405020304" pitchFamily="18" charset="0"/>
              </a:rPr>
              <a:t>Less than 20% of big data is protected</a:t>
            </a:r>
          </a:p>
          <a:p>
            <a:pPr marL="0" indent="0" algn="just">
              <a:buNone/>
            </a:pPr>
            <a:endParaRPr lang="en-US" sz="2000" dirty="0">
              <a:latin typeface="Times New Roman" panose="02020603050405020304" pitchFamily="18" charset="0"/>
              <a:cs typeface="Times New Roman" panose="02020603050405020304" pitchFamily="18" charset="0"/>
            </a:endParaRPr>
          </a:p>
          <a:p>
            <a:pPr marL="0" indent="0" algn="just">
              <a:buNone/>
            </a:pPr>
            <a:r>
              <a:rPr lang="en-US" sz="2000" dirty="0">
                <a:latin typeface="Times New Roman" panose="02020603050405020304" pitchFamily="18" charset="0"/>
                <a:cs typeface="Times New Roman" panose="02020603050405020304" pitchFamily="18" charset="0"/>
              </a:rPr>
              <a:t>Source: Digital Universe study of International Data Corporation (IDC), December, 2012 </a:t>
            </a:r>
          </a:p>
        </p:txBody>
      </p:sp>
      <p:sp>
        <p:nvSpPr>
          <p:cNvPr id="4" name="Slide Number Placeholder 3"/>
          <p:cNvSpPr>
            <a:spLocks noGrp="1"/>
          </p:cNvSpPr>
          <p:nvPr>
            <p:ph type="sldNum" sz="quarter" idx="12"/>
          </p:nvPr>
        </p:nvSpPr>
        <p:spPr/>
        <p:txBody>
          <a:bodyPr/>
          <a:lstStyle/>
          <a:p>
            <a:pPr>
              <a:defRPr/>
            </a:pPr>
            <a:fld id="{A1D442EF-3B18-4B98-A531-9906D68737B3}" type="slidenum">
              <a:rPr lang="en-US" altLang="zh-CN" smtClean="0">
                <a:solidFill>
                  <a:srgbClr val="000000"/>
                </a:solidFill>
                <a:latin typeface="Times New Roman" panose="02020603050405020304" pitchFamily="18" charset="0"/>
                <a:cs typeface="Times New Roman" panose="02020603050405020304" pitchFamily="18" charset="0"/>
              </a:rPr>
              <a:pPr>
                <a:defRPr/>
              </a:pPr>
              <a:t>42</a:t>
            </a:fld>
            <a:endParaRPr lang="en-US" altLang="zh-CN">
              <a:solidFill>
                <a:srgbClr val="0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57200" y="5874306"/>
            <a:ext cx="7924800" cy="369332"/>
          </a:xfrm>
          <a:prstGeom prst="rect">
            <a:avLst/>
          </a:prstGeom>
        </p:spPr>
        <p:txBody>
          <a:bodyPr wrap="square">
            <a:spAutoFit/>
          </a:bodyPr>
          <a:lstStyle/>
          <a:p>
            <a:pPr lvl="0">
              <a:defRPr/>
            </a:pPr>
            <a:r>
              <a:rPr lang="en-US" altLang="en-US" dirty="0">
                <a:latin typeface="Times New Roman" panose="02020603050405020304" pitchFamily="18" charset="0"/>
                <a:cs typeface="Times New Roman" panose="02020603050405020304" pitchFamily="18" charset="0"/>
              </a:rPr>
              <a:t>Patrick </a:t>
            </a:r>
            <a:r>
              <a:rPr lang="en-US" altLang="en-US" dirty="0" err="1">
                <a:latin typeface="Times New Roman" panose="02020603050405020304" pitchFamily="18" charset="0"/>
                <a:cs typeface="Times New Roman" panose="02020603050405020304" pitchFamily="18" charset="0"/>
              </a:rPr>
              <a:t>Valduriez</a:t>
            </a:r>
            <a:r>
              <a:rPr lang="en-US" altLang="en-US" dirty="0">
                <a:latin typeface="Times New Roman" panose="02020603050405020304" pitchFamily="18" charset="0"/>
                <a:cs typeface="Times New Roman" panose="02020603050405020304" pitchFamily="18" charset="0"/>
              </a:rPr>
              <a:t>, Indexing and Processing Big Data, slides</a:t>
            </a:r>
          </a:p>
        </p:txBody>
      </p:sp>
    </p:spTree>
    <p:extLst>
      <p:ext uri="{BB962C8B-B14F-4D97-AF65-F5344CB8AC3E}">
        <p14:creationId xmlns:p14="http://schemas.microsoft.com/office/powerpoint/2010/main" val="1637405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Times New Roman" panose="02020603050405020304" pitchFamily="18" charset="0"/>
                <a:cs typeface="Times New Roman" panose="02020603050405020304" pitchFamily="18" charset="0"/>
              </a:rPr>
              <a:t>Velocity</a:t>
            </a:r>
          </a:p>
        </p:txBody>
      </p:sp>
      <p:sp>
        <p:nvSpPr>
          <p:cNvPr id="4" name="Slide Number Placeholder 3"/>
          <p:cNvSpPr>
            <a:spLocks noGrp="1"/>
          </p:cNvSpPr>
          <p:nvPr>
            <p:ph type="sldNum" sz="quarter" idx="12"/>
          </p:nvPr>
        </p:nvSpPr>
        <p:spPr/>
        <p:txBody>
          <a:bodyPr/>
          <a:lstStyle/>
          <a:p>
            <a:fld id="{C68EDB1A-060A-4E3F-B35D-E6BA25721345}" type="slidenum">
              <a:rPr lang="en-US" smtClean="0"/>
              <a:t>43</a:t>
            </a:fld>
            <a:endParaRPr lang="en-US"/>
          </a:p>
        </p:txBody>
      </p:sp>
      <p:pic>
        <p:nvPicPr>
          <p:cNvPr id="57347" name="Picture 3" descr="C:\Users\lianx\AppData\Local\Microsoft\Windows\Temporary Internet Files\Content.IE5\J9KJX5N2\MC900332674[1].wmf"/>
          <p:cNvPicPr>
            <a:picLocks noChangeAspect="1" noChangeArrowheads="1"/>
          </p:cNvPicPr>
          <p:nvPr/>
        </p:nvPicPr>
        <p:blipFill>
          <a:blip r:embed="rId3" cstate="print">
            <a:clrChange>
              <a:clrFrom>
                <a:srgbClr val="F9E2BC"/>
              </a:clrFrom>
              <a:clrTo>
                <a:srgbClr val="F9E2BC">
                  <a:alpha val="0"/>
                </a:srgbClr>
              </a:clrTo>
            </a:clrChange>
            <a:extLst>
              <a:ext uri="{28A0092B-C50C-407E-A947-70E740481C1C}">
                <a14:useLocalDpi xmlns:a14="http://schemas.microsoft.com/office/drawing/2010/main" val="0"/>
              </a:ext>
            </a:extLst>
          </a:blip>
          <a:srcRect/>
          <a:stretch>
            <a:fillRect/>
          </a:stretch>
        </p:blipFill>
        <p:spPr bwMode="auto">
          <a:xfrm>
            <a:off x="4571998" y="651736"/>
            <a:ext cx="3580183" cy="4057136"/>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descr="C:\Users\lianx\AppData\Local\Microsoft\Windows\Temporary Internet Files\Content.IE5\3O4M90T5\MC900439359[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12993" y="152400"/>
            <a:ext cx="2376264" cy="2376264"/>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74843" y="3361432"/>
            <a:ext cx="2244696" cy="1801095"/>
            <a:chOff x="537294" y="1642393"/>
            <a:chExt cx="2244696" cy="1801095"/>
          </a:xfrm>
        </p:grpSpPr>
        <p:pic>
          <p:nvPicPr>
            <p:cNvPr id="57364" name="Picture 20" descr="C:\Users\lianx\AppData\Local\Microsoft\Windows\Temporary Internet Files\Content.IE5\J5X50IQ1\MC910216356[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294" y="2370797"/>
              <a:ext cx="1049368" cy="914187"/>
            </a:xfrm>
            <a:prstGeom prst="rect">
              <a:avLst/>
            </a:prstGeom>
            <a:noFill/>
            <a:extLst>
              <a:ext uri="{909E8E84-426E-40DD-AFC4-6F175D3DCCD1}">
                <a14:hiddenFill xmlns:a14="http://schemas.microsoft.com/office/drawing/2010/main">
                  <a:solidFill>
                    <a:srgbClr val="FFFFFF"/>
                  </a:solidFill>
                </a14:hiddenFill>
              </a:ext>
            </a:extLst>
          </p:spPr>
        </p:pic>
        <p:pic>
          <p:nvPicPr>
            <p:cNvPr id="57365" name="Picture 21" descr="C:\Users\lianx\AppData\Local\Microsoft\Windows\Temporary Internet Files\Content.IE5\594R071O\MP900390235[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6490" y="2370797"/>
              <a:ext cx="1085500" cy="7743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7366" name="Picture 22" descr="C:\Users\lianx\AppData\Local\Microsoft\Windows\Temporary Internet Files\Content.IE5\XXFKCFPB\MP900337348[1].jpg"/>
            <p:cNvPicPr>
              <a:picLocks noChangeAspect="1" noChangeArrowheads="1"/>
            </p:cNvPicPr>
            <p:nvPr/>
          </p:nvPicPr>
          <p:blipFill>
            <a:blip r:embed="rId7" cstate="print">
              <a:clrChange>
                <a:clrFrom>
                  <a:srgbClr val="030303"/>
                </a:clrFrom>
                <a:clrTo>
                  <a:srgbClr val="030303">
                    <a:alpha val="0"/>
                  </a:srgbClr>
                </a:clrTo>
              </a:clrChange>
              <a:extLst>
                <a:ext uri="{28A0092B-C50C-407E-A947-70E740481C1C}">
                  <a14:useLocalDpi xmlns:a14="http://schemas.microsoft.com/office/drawing/2010/main" val="0"/>
                </a:ext>
              </a:extLst>
            </a:blip>
            <a:srcRect/>
            <a:stretch>
              <a:fillRect/>
            </a:stretch>
          </p:blipFill>
          <p:spPr bwMode="auto">
            <a:xfrm rot="18445677">
              <a:off x="1252879" y="2712369"/>
              <a:ext cx="853446" cy="608792"/>
            </a:xfrm>
            <a:prstGeom prst="rect">
              <a:avLst/>
            </a:prstGeom>
            <a:noFill/>
            <a:extLst>
              <a:ext uri="{909E8E84-426E-40DD-AFC4-6F175D3DCCD1}">
                <a14:hiddenFill xmlns:a14="http://schemas.microsoft.com/office/drawing/2010/main">
                  <a:solidFill>
                    <a:srgbClr val="FFFFFF"/>
                  </a:solidFill>
                </a14:hiddenFill>
              </a:ext>
            </a:extLst>
          </p:spPr>
        </p:pic>
        <p:pic>
          <p:nvPicPr>
            <p:cNvPr id="57367" name="Picture 23" descr="C:\Users\lianx\AppData\Local\Microsoft\Windows\Temporary Internet Files\Content.IE5\OCP20KBL\MC910216362[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1770" y="1642393"/>
              <a:ext cx="1141864" cy="994768"/>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2" descr="C:\Users\lianx\AppData\Local\Microsoft\Windows\Temporary Internet Files\Content.IE5\TG4YF4O2\MP900438776[1].jpg"/>
          <p:cNvPicPr>
            <a:picLocks noChangeAspect="1" noChangeArrowheads="1"/>
          </p:cNvPicPr>
          <p:nvPr/>
        </p:nvPicPr>
        <p:blipFill>
          <a:blip r:embed="rId9">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781990" y="4351920"/>
            <a:ext cx="5370193" cy="108012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C:\Users\lianx\AppData\Local\Microsoft\Windows\Temporary Internet Files\Content.IE5\TIG1J2K5\MC900431620[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94570" y="3851622"/>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Will\AppData\Local\Microsoft\Windows\Temporary Internet Files\Content.IE5\0914OYCK\MC900434845[1].png"/>
          <p:cNvPicPr>
            <a:picLocks noChangeAspect="1" noChangeArrowheads="1"/>
          </p:cNvPicPr>
          <p:nvPr/>
        </p:nvPicPr>
        <p:blipFill>
          <a:blip r:embed="rId11" cstate="print"/>
          <a:srcRect/>
          <a:stretch>
            <a:fillRect/>
          </a:stretch>
        </p:blipFill>
        <p:spPr bwMode="auto">
          <a:xfrm>
            <a:off x="2094570" y="5158550"/>
            <a:ext cx="413446" cy="413446"/>
          </a:xfrm>
          <a:prstGeom prst="rect">
            <a:avLst/>
          </a:prstGeom>
          <a:noFill/>
        </p:spPr>
      </p:pic>
      <p:pic>
        <p:nvPicPr>
          <p:cNvPr id="49" name="Picture 3" descr="C:\Users\Will\AppData\Local\Microsoft\Windows\Temporary Internet Files\Content.IE5\0914OYCK\MC900434845[1].png"/>
          <p:cNvPicPr>
            <a:picLocks noChangeAspect="1" noChangeArrowheads="1"/>
          </p:cNvPicPr>
          <p:nvPr/>
        </p:nvPicPr>
        <p:blipFill>
          <a:blip r:embed="rId11" cstate="print"/>
          <a:srcRect/>
          <a:stretch>
            <a:fillRect/>
          </a:stretch>
        </p:blipFill>
        <p:spPr bwMode="auto">
          <a:xfrm>
            <a:off x="1829049" y="4539787"/>
            <a:ext cx="413446" cy="413446"/>
          </a:xfrm>
          <a:prstGeom prst="rect">
            <a:avLst/>
          </a:prstGeom>
          <a:noFill/>
        </p:spPr>
      </p:pic>
      <p:pic>
        <p:nvPicPr>
          <p:cNvPr id="50" name="Picture 3" descr="C:\Users\Will\AppData\Local\Microsoft\Windows\Temporary Internet Files\Content.IE5\0914OYCK\MC900434845[1].png"/>
          <p:cNvPicPr>
            <a:picLocks noChangeAspect="1" noChangeArrowheads="1"/>
          </p:cNvPicPr>
          <p:nvPr/>
        </p:nvPicPr>
        <p:blipFill>
          <a:blip r:embed="rId11" cstate="print"/>
          <a:srcRect/>
          <a:stretch>
            <a:fillRect/>
          </a:stretch>
        </p:blipFill>
        <p:spPr bwMode="auto">
          <a:xfrm>
            <a:off x="2094570" y="3720757"/>
            <a:ext cx="413446" cy="413446"/>
          </a:xfrm>
          <a:prstGeom prst="rect">
            <a:avLst/>
          </a:prstGeom>
          <a:noFill/>
        </p:spPr>
      </p:pic>
      <p:pic>
        <p:nvPicPr>
          <p:cNvPr id="51" name="Picture 3" descr="C:\Users\Will\AppData\Local\Microsoft\Windows\Temporary Internet Files\Content.IE5\0914OYCK\MC900434845[1].png"/>
          <p:cNvPicPr>
            <a:picLocks noChangeAspect="1" noChangeArrowheads="1"/>
          </p:cNvPicPr>
          <p:nvPr/>
        </p:nvPicPr>
        <p:blipFill>
          <a:blip r:embed="rId11" cstate="print"/>
          <a:srcRect/>
          <a:stretch>
            <a:fillRect/>
          </a:stretch>
        </p:blipFill>
        <p:spPr bwMode="auto">
          <a:xfrm>
            <a:off x="3726506" y="4609719"/>
            <a:ext cx="413446" cy="413446"/>
          </a:xfrm>
          <a:prstGeom prst="rect">
            <a:avLst/>
          </a:prstGeom>
          <a:noFill/>
        </p:spPr>
      </p:pic>
      <p:pic>
        <p:nvPicPr>
          <p:cNvPr id="52" name="Picture 3" descr="C:\Users\Will\AppData\Local\Microsoft\Windows\Temporary Internet Files\Content.IE5\0914OYCK\MC900434845[1].png"/>
          <p:cNvPicPr>
            <a:picLocks noChangeAspect="1" noChangeArrowheads="1"/>
          </p:cNvPicPr>
          <p:nvPr/>
        </p:nvPicPr>
        <p:blipFill>
          <a:blip r:embed="rId11" cstate="print"/>
          <a:srcRect/>
          <a:stretch>
            <a:fillRect/>
          </a:stretch>
        </p:blipFill>
        <p:spPr bwMode="auto">
          <a:xfrm>
            <a:off x="2673343" y="5432040"/>
            <a:ext cx="413446" cy="413446"/>
          </a:xfrm>
          <a:prstGeom prst="rect">
            <a:avLst/>
          </a:prstGeom>
          <a:noFill/>
        </p:spPr>
      </p:pic>
      <p:pic>
        <p:nvPicPr>
          <p:cNvPr id="53" name="Picture 3" descr="C:\Users\Will\AppData\Local\Microsoft\Windows\Temporary Internet Files\Content.IE5\0914OYCK\MC900434845[1].png"/>
          <p:cNvPicPr>
            <a:picLocks noChangeAspect="1" noChangeArrowheads="1"/>
          </p:cNvPicPr>
          <p:nvPr/>
        </p:nvPicPr>
        <p:blipFill>
          <a:blip r:embed="rId11" cstate="print"/>
          <a:srcRect/>
          <a:stretch>
            <a:fillRect/>
          </a:stretch>
        </p:blipFill>
        <p:spPr bwMode="auto">
          <a:xfrm>
            <a:off x="3519783" y="3732505"/>
            <a:ext cx="413446" cy="413446"/>
          </a:xfrm>
          <a:prstGeom prst="rect">
            <a:avLst/>
          </a:prstGeom>
          <a:noFill/>
        </p:spPr>
      </p:pic>
      <p:pic>
        <p:nvPicPr>
          <p:cNvPr id="54" name="Picture 3" descr="C:\Users\Will\AppData\Local\Microsoft\Windows\Temporary Internet Files\Content.IE5\0914OYCK\MC900434845[1].png"/>
          <p:cNvPicPr>
            <a:picLocks noChangeAspect="1" noChangeArrowheads="1"/>
          </p:cNvPicPr>
          <p:nvPr/>
        </p:nvPicPr>
        <p:blipFill>
          <a:blip r:embed="rId11" cstate="print"/>
          <a:srcRect/>
          <a:stretch>
            <a:fillRect/>
          </a:stretch>
        </p:blipFill>
        <p:spPr bwMode="auto">
          <a:xfrm>
            <a:off x="2821041" y="3438176"/>
            <a:ext cx="413446" cy="413446"/>
          </a:xfrm>
          <a:prstGeom prst="rect">
            <a:avLst/>
          </a:prstGeom>
          <a:noFill/>
        </p:spPr>
      </p:pic>
      <p:pic>
        <p:nvPicPr>
          <p:cNvPr id="55" name="Picture 3" descr="C:\Users\Will\AppData\Local\Microsoft\Windows\Temporary Internet Files\Content.IE5\0914OYCK\MC900434845[1].png"/>
          <p:cNvPicPr>
            <a:picLocks noChangeAspect="1" noChangeArrowheads="1"/>
          </p:cNvPicPr>
          <p:nvPr/>
        </p:nvPicPr>
        <p:blipFill>
          <a:blip r:embed="rId11" cstate="print"/>
          <a:srcRect/>
          <a:stretch>
            <a:fillRect/>
          </a:stretch>
        </p:blipFill>
        <p:spPr bwMode="auto">
          <a:xfrm>
            <a:off x="3408252" y="5225317"/>
            <a:ext cx="413446" cy="413446"/>
          </a:xfrm>
          <a:prstGeom prst="rect">
            <a:avLst/>
          </a:prstGeom>
          <a:noFill/>
        </p:spPr>
      </p:pic>
      <p:sp>
        <p:nvSpPr>
          <p:cNvPr id="63" name="Explosion 1 62"/>
          <p:cNvSpPr/>
          <p:nvPr/>
        </p:nvSpPr>
        <p:spPr>
          <a:xfrm rot="20874631">
            <a:off x="2278126" y="1869366"/>
            <a:ext cx="6971402" cy="1772164"/>
          </a:xfrm>
          <a:prstGeom prst="irregularSeal1">
            <a:avLst/>
          </a:prstGeom>
          <a:solidFill>
            <a:srgbClr val="FFC9C9"/>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Fast Data Retrieval, Analysis, and Mining</a:t>
            </a:r>
          </a:p>
        </p:txBody>
      </p:sp>
    </p:spTree>
    <p:extLst>
      <p:ext uri="{BB962C8B-B14F-4D97-AF65-F5344CB8AC3E}">
        <p14:creationId xmlns:p14="http://schemas.microsoft.com/office/powerpoint/2010/main" val="40060314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Times New Roman" panose="02020603050405020304" pitchFamily="18" charset="0"/>
                <a:cs typeface="Times New Roman" panose="02020603050405020304" pitchFamily="18" charset="0"/>
              </a:rPr>
              <a:t>Velocity</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C68EDB1A-060A-4E3F-B35D-E6BA25721345}" type="slidenum">
              <a:rPr lang="en-US" smtClean="0"/>
              <a:t>44</a:t>
            </a:fld>
            <a:endParaRPr lang="en-US"/>
          </a:p>
        </p:txBody>
      </p:sp>
      <p:pic>
        <p:nvPicPr>
          <p:cNvPr id="57347" name="Picture 3" descr="C:\Users\lianx\AppData\Local\Microsoft\Windows\Temporary Internet Files\Content.IE5\J9KJX5N2\MC900332674[1].wmf"/>
          <p:cNvPicPr>
            <a:picLocks noChangeAspect="1" noChangeArrowheads="1"/>
          </p:cNvPicPr>
          <p:nvPr/>
        </p:nvPicPr>
        <p:blipFill>
          <a:blip r:embed="rId3" cstate="print">
            <a:clrChange>
              <a:clrFrom>
                <a:srgbClr val="F9E2BC"/>
              </a:clrFrom>
              <a:clrTo>
                <a:srgbClr val="F9E2BC">
                  <a:alpha val="0"/>
                </a:srgbClr>
              </a:clrTo>
            </a:clrChange>
            <a:extLst>
              <a:ext uri="{28A0092B-C50C-407E-A947-70E740481C1C}">
                <a14:useLocalDpi xmlns:a14="http://schemas.microsoft.com/office/drawing/2010/main" val="0"/>
              </a:ext>
            </a:extLst>
          </a:blip>
          <a:srcRect/>
          <a:stretch>
            <a:fillRect/>
          </a:stretch>
        </p:blipFill>
        <p:spPr bwMode="auto">
          <a:xfrm>
            <a:off x="4571998" y="651736"/>
            <a:ext cx="3580183" cy="4057136"/>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descr="C:\Users\lianx\AppData\Local\Microsoft\Windows\Temporary Internet Files\Content.IE5\3O4M90T5\MC900439359[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12993" y="152400"/>
            <a:ext cx="2376264" cy="2376264"/>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74843" y="3361432"/>
            <a:ext cx="2244696" cy="1801095"/>
            <a:chOff x="537294" y="1642393"/>
            <a:chExt cx="2244696" cy="1801095"/>
          </a:xfrm>
        </p:grpSpPr>
        <p:pic>
          <p:nvPicPr>
            <p:cNvPr id="57364" name="Picture 20" descr="C:\Users\lianx\AppData\Local\Microsoft\Windows\Temporary Internet Files\Content.IE5\J5X50IQ1\MC910216356[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294" y="2370797"/>
              <a:ext cx="1049368" cy="914187"/>
            </a:xfrm>
            <a:prstGeom prst="rect">
              <a:avLst/>
            </a:prstGeom>
            <a:noFill/>
            <a:extLst>
              <a:ext uri="{909E8E84-426E-40DD-AFC4-6F175D3DCCD1}">
                <a14:hiddenFill xmlns:a14="http://schemas.microsoft.com/office/drawing/2010/main">
                  <a:solidFill>
                    <a:srgbClr val="FFFFFF"/>
                  </a:solidFill>
                </a14:hiddenFill>
              </a:ext>
            </a:extLst>
          </p:spPr>
        </p:pic>
        <p:pic>
          <p:nvPicPr>
            <p:cNvPr id="57365" name="Picture 21" descr="C:\Users\lianx\AppData\Local\Microsoft\Windows\Temporary Internet Files\Content.IE5\594R071O\MP900390235[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6490" y="2370797"/>
              <a:ext cx="1085500" cy="7743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7366" name="Picture 22" descr="C:\Users\lianx\AppData\Local\Microsoft\Windows\Temporary Internet Files\Content.IE5\XXFKCFPB\MP900337348[1].jpg"/>
            <p:cNvPicPr>
              <a:picLocks noChangeAspect="1" noChangeArrowheads="1"/>
            </p:cNvPicPr>
            <p:nvPr/>
          </p:nvPicPr>
          <p:blipFill>
            <a:blip r:embed="rId7" cstate="print">
              <a:clrChange>
                <a:clrFrom>
                  <a:srgbClr val="030303"/>
                </a:clrFrom>
                <a:clrTo>
                  <a:srgbClr val="030303">
                    <a:alpha val="0"/>
                  </a:srgbClr>
                </a:clrTo>
              </a:clrChange>
              <a:extLst>
                <a:ext uri="{28A0092B-C50C-407E-A947-70E740481C1C}">
                  <a14:useLocalDpi xmlns:a14="http://schemas.microsoft.com/office/drawing/2010/main" val="0"/>
                </a:ext>
              </a:extLst>
            </a:blip>
            <a:srcRect/>
            <a:stretch>
              <a:fillRect/>
            </a:stretch>
          </p:blipFill>
          <p:spPr bwMode="auto">
            <a:xfrm rot="18445677">
              <a:off x="1252879" y="2712369"/>
              <a:ext cx="853446" cy="608792"/>
            </a:xfrm>
            <a:prstGeom prst="rect">
              <a:avLst/>
            </a:prstGeom>
            <a:noFill/>
            <a:extLst>
              <a:ext uri="{909E8E84-426E-40DD-AFC4-6F175D3DCCD1}">
                <a14:hiddenFill xmlns:a14="http://schemas.microsoft.com/office/drawing/2010/main">
                  <a:solidFill>
                    <a:srgbClr val="FFFFFF"/>
                  </a:solidFill>
                </a14:hiddenFill>
              </a:ext>
            </a:extLst>
          </p:spPr>
        </p:pic>
        <p:pic>
          <p:nvPicPr>
            <p:cNvPr id="57367" name="Picture 23" descr="C:\Users\lianx\AppData\Local\Microsoft\Windows\Temporary Internet Files\Content.IE5\OCP20KBL\MC910216362[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1770" y="1642393"/>
              <a:ext cx="1141864" cy="994768"/>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2" descr="C:\Users\lianx\AppData\Local\Microsoft\Windows\Temporary Internet Files\Content.IE5\TG4YF4O2\MP900438776[1].jpg"/>
          <p:cNvPicPr>
            <a:picLocks noChangeAspect="1" noChangeArrowheads="1"/>
          </p:cNvPicPr>
          <p:nvPr/>
        </p:nvPicPr>
        <p:blipFill>
          <a:blip r:embed="rId9">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781990" y="4351920"/>
            <a:ext cx="5370193" cy="108012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C:\Users\lianx\AppData\Local\Microsoft\Windows\Temporary Internet Files\Content.IE5\TIG1J2K5\MC900431620[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94570" y="3851622"/>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Will\AppData\Local\Microsoft\Windows\Temporary Internet Files\Content.IE5\0914OYCK\MC900434845[1].png"/>
          <p:cNvPicPr>
            <a:picLocks noChangeAspect="1" noChangeArrowheads="1"/>
          </p:cNvPicPr>
          <p:nvPr/>
        </p:nvPicPr>
        <p:blipFill>
          <a:blip r:embed="rId11" cstate="print"/>
          <a:srcRect/>
          <a:stretch>
            <a:fillRect/>
          </a:stretch>
        </p:blipFill>
        <p:spPr bwMode="auto">
          <a:xfrm>
            <a:off x="2094570" y="5158550"/>
            <a:ext cx="413446" cy="413446"/>
          </a:xfrm>
          <a:prstGeom prst="rect">
            <a:avLst/>
          </a:prstGeom>
          <a:noFill/>
        </p:spPr>
      </p:pic>
      <p:pic>
        <p:nvPicPr>
          <p:cNvPr id="49" name="Picture 3" descr="C:\Users\Will\AppData\Local\Microsoft\Windows\Temporary Internet Files\Content.IE5\0914OYCK\MC900434845[1].png"/>
          <p:cNvPicPr>
            <a:picLocks noChangeAspect="1" noChangeArrowheads="1"/>
          </p:cNvPicPr>
          <p:nvPr/>
        </p:nvPicPr>
        <p:blipFill>
          <a:blip r:embed="rId11" cstate="print"/>
          <a:srcRect/>
          <a:stretch>
            <a:fillRect/>
          </a:stretch>
        </p:blipFill>
        <p:spPr bwMode="auto">
          <a:xfrm>
            <a:off x="1829049" y="4539787"/>
            <a:ext cx="413446" cy="413446"/>
          </a:xfrm>
          <a:prstGeom prst="rect">
            <a:avLst/>
          </a:prstGeom>
          <a:noFill/>
        </p:spPr>
      </p:pic>
      <p:pic>
        <p:nvPicPr>
          <p:cNvPr id="50" name="Picture 3" descr="C:\Users\Will\AppData\Local\Microsoft\Windows\Temporary Internet Files\Content.IE5\0914OYCK\MC900434845[1].png"/>
          <p:cNvPicPr>
            <a:picLocks noChangeAspect="1" noChangeArrowheads="1"/>
          </p:cNvPicPr>
          <p:nvPr/>
        </p:nvPicPr>
        <p:blipFill>
          <a:blip r:embed="rId11" cstate="print"/>
          <a:srcRect/>
          <a:stretch>
            <a:fillRect/>
          </a:stretch>
        </p:blipFill>
        <p:spPr bwMode="auto">
          <a:xfrm>
            <a:off x="2094570" y="3720757"/>
            <a:ext cx="413446" cy="413446"/>
          </a:xfrm>
          <a:prstGeom prst="rect">
            <a:avLst/>
          </a:prstGeom>
          <a:noFill/>
        </p:spPr>
      </p:pic>
      <p:pic>
        <p:nvPicPr>
          <p:cNvPr id="51" name="Picture 3" descr="C:\Users\Will\AppData\Local\Microsoft\Windows\Temporary Internet Files\Content.IE5\0914OYCK\MC900434845[1].png"/>
          <p:cNvPicPr>
            <a:picLocks noChangeAspect="1" noChangeArrowheads="1"/>
          </p:cNvPicPr>
          <p:nvPr/>
        </p:nvPicPr>
        <p:blipFill>
          <a:blip r:embed="rId11" cstate="print"/>
          <a:srcRect/>
          <a:stretch>
            <a:fillRect/>
          </a:stretch>
        </p:blipFill>
        <p:spPr bwMode="auto">
          <a:xfrm>
            <a:off x="3726506" y="4609719"/>
            <a:ext cx="413446" cy="413446"/>
          </a:xfrm>
          <a:prstGeom prst="rect">
            <a:avLst/>
          </a:prstGeom>
          <a:noFill/>
        </p:spPr>
      </p:pic>
      <p:pic>
        <p:nvPicPr>
          <p:cNvPr id="52" name="Picture 3" descr="C:\Users\Will\AppData\Local\Microsoft\Windows\Temporary Internet Files\Content.IE5\0914OYCK\MC900434845[1].png"/>
          <p:cNvPicPr>
            <a:picLocks noChangeAspect="1" noChangeArrowheads="1"/>
          </p:cNvPicPr>
          <p:nvPr/>
        </p:nvPicPr>
        <p:blipFill>
          <a:blip r:embed="rId11" cstate="print"/>
          <a:srcRect/>
          <a:stretch>
            <a:fillRect/>
          </a:stretch>
        </p:blipFill>
        <p:spPr bwMode="auto">
          <a:xfrm>
            <a:off x="2673343" y="5432040"/>
            <a:ext cx="413446" cy="413446"/>
          </a:xfrm>
          <a:prstGeom prst="rect">
            <a:avLst/>
          </a:prstGeom>
          <a:noFill/>
        </p:spPr>
      </p:pic>
      <p:pic>
        <p:nvPicPr>
          <p:cNvPr id="53" name="Picture 3" descr="C:\Users\Will\AppData\Local\Microsoft\Windows\Temporary Internet Files\Content.IE5\0914OYCK\MC900434845[1].png"/>
          <p:cNvPicPr>
            <a:picLocks noChangeAspect="1" noChangeArrowheads="1"/>
          </p:cNvPicPr>
          <p:nvPr/>
        </p:nvPicPr>
        <p:blipFill>
          <a:blip r:embed="rId11" cstate="print"/>
          <a:srcRect/>
          <a:stretch>
            <a:fillRect/>
          </a:stretch>
        </p:blipFill>
        <p:spPr bwMode="auto">
          <a:xfrm>
            <a:off x="3519783" y="3732505"/>
            <a:ext cx="413446" cy="413446"/>
          </a:xfrm>
          <a:prstGeom prst="rect">
            <a:avLst/>
          </a:prstGeom>
          <a:noFill/>
        </p:spPr>
      </p:pic>
      <p:pic>
        <p:nvPicPr>
          <p:cNvPr id="54" name="Picture 3" descr="C:\Users\Will\AppData\Local\Microsoft\Windows\Temporary Internet Files\Content.IE5\0914OYCK\MC900434845[1].png"/>
          <p:cNvPicPr>
            <a:picLocks noChangeAspect="1" noChangeArrowheads="1"/>
          </p:cNvPicPr>
          <p:nvPr/>
        </p:nvPicPr>
        <p:blipFill>
          <a:blip r:embed="rId11" cstate="print"/>
          <a:srcRect/>
          <a:stretch>
            <a:fillRect/>
          </a:stretch>
        </p:blipFill>
        <p:spPr bwMode="auto">
          <a:xfrm>
            <a:off x="2821041" y="3438176"/>
            <a:ext cx="413446" cy="413446"/>
          </a:xfrm>
          <a:prstGeom prst="rect">
            <a:avLst/>
          </a:prstGeom>
          <a:noFill/>
        </p:spPr>
      </p:pic>
      <p:pic>
        <p:nvPicPr>
          <p:cNvPr id="55" name="Picture 3" descr="C:\Users\Will\AppData\Local\Microsoft\Windows\Temporary Internet Files\Content.IE5\0914OYCK\MC900434845[1].png"/>
          <p:cNvPicPr>
            <a:picLocks noChangeAspect="1" noChangeArrowheads="1"/>
          </p:cNvPicPr>
          <p:nvPr/>
        </p:nvPicPr>
        <p:blipFill>
          <a:blip r:embed="rId11" cstate="print"/>
          <a:srcRect/>
          <a:stretch>
            <a:fillRect/>
          </a:stretch>
        </p:blipFill>
        <p:spPr bwMode="auto">
          <a:xfrm>
            <a:off x="3408252" y="5225317"/>
            <a:ext cx="413446" cy="413446"/>
          </a:xfrm>
          <a:prstGeom prst="rect">
            <a:avLst/>
          </a:prstGeom>
          <a:noFill/>
        </p:spPr>
      </p:pic>
      <p:sp>
        <p:nvSpPr>
          <p:cNvPr id="63" name="Explosion 1 62"/>
          <p:cNvSpPr/>
          <p:nvPr/>
        </p:nvSpPr>
        <p:spPr>
          <a:xfrm rot="20874631">
            <a:off x="2278126" y="1869366"/>
            <a:ext cx="6971402" cy="1772164"/>
          </a:xfrm>
          <a:prstGeom prst="irregularSeal1">
            <a:avLst/>
          </a:prstGeom>
          <a:solidFill>
            <a:srgbClr val="FFC9C9"/>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Fast Data Retrieval, Analysis, and Mining</a:t>
            </a:r>
          </a:p>
        </p:txBody>
      </p:sp>
      <p:sp>
        <p:nvSpPr>
          <p:cNvPr id="66" name="Rectangle 65"/>
          <p:cNvSpPr/>
          <p:nvPr/>
        </p:nvSpPr>
        <p:spPr>
          <a:xfrm>
            <a:off x="57840" y="5852131"/>
            <a:ext cx="9009960" cy="832018"/>
          </a:xfrm>
          <a:prstGeom prst="rect">
            <a:avLst/>
          </a:prstGeom>
          <a:solidFill>
            <a:srgbClr val="FFCDFF"/>
          </a:solid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FF"/>
                </a:solidFill>
                <a:latin typeface="Times New Roman" panose="02020603050405020304" pitchFamily="18" charset="0"/>
                <a:cs typeface="Times New Roman" panose="02020603050405020304" pitchFamily="18" charset="0"/>
              </a:rPr>
              <a:t>Efficient and Quality-Aware Query Processing Over Big Data! </a:t>
            </a:r>
          </a:p>
        </p:txBody>
      </p:sp>
    </p:spTree>
    <p:extLst>
      <p:ext uri="{BB962C8B-B14F-4D97-AF65-F5344CB8AC3E}">
        <p14:creationId xmlns:p14="http://schemas.microsoft.com/office/powerpoint/2010/main" val="27005472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atin typeface="Times New Roman" panose="02020603050405020304" pitchFamily="18" charset="0"/>
                <a:cs typeface="Times New Roman" panose="02020603050405020304" pitchFamily="18" charset="0"/>
              </a:rPr>
              <a:t>Real-Time/Fast Data</a:t>
            </a:r>
          </a:p>
        </p:txBody>
      </p:sp>
      <p:grpSp>
        <p:nvGrpSpPr>
          <p:cNvPr id="4" name="Group 3"/>
          <p:cNvGrpSpPr/>
          <p:nvPr/>
        </p:nvGrpSpPr>
        <p:grpSpPr>
          <a:xfrm>
            <a:off x="74614" y="2174585"/>
            <a:ext cx="3190297" cy="2407972"/>
            <a:chOff x="134616" y="1694798"/>
            <a:chExt cx="3190297" cy="2407972"/>
          </a:xfrm>
        </p:grpSpPr>
        <p:pic>
          <p:nvPicPr>
            <p:cNvPr id="9" name="Picture 8" descr="Screen shot 2013-01-13 at 5.24.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973" y="1694798"/>
              <a:ext cx="1092761" cy="1806907"/>
            </a:xfrm>
            <a:prstGeom prst="rect">
              <a:avLst/>
            </a:prstGeom>
          </p:spPr>
        </p:pic>
        <p:sp>
          <p:nvSpPr>
            <p:cNvPr id="18" name="TextBox 17"/>
            <p:cNvSpPr txBox="1"/>
            <p:nvPr/>
          </p:nvSpPr>
          <p:spPr>
            <a:xfrm>
              <a:off x="134616" y="3394884"/>
              <a:ext cx="3190297" cy="707886"/>
            </a:xfrm>
            <a:prstGeom prst="rect">
              <a:avLst/>
            </a:prstGeom>
            <a:noFill/>
          </p:spPr>
          <p:txBody>
            <a:bodyPr wrap="none" rtlCol="0">
              <a:spAutoFit/>
            </a:bodyPr>
            <a:lstStyle/>
            <a:p>
              <a:r>
                <a:rPr lang="en-US" sz="2000" b="1" dirty="0">
                  <a:solidFill>
                    <a:srgbClr val="800000"/>
                  </a:solidFill>
                  <a:latin typeface="Times New Roman" panose="02020603050405020304" pitchFamily="18" charset="0"/>
                  <a:cs typeface="Times New Roman" panose="02020603050405020304" pitchFamily="18" charset="0"/>
                </a:rPr>
                <a:t>Social media and networks</a:t>
              </a:r>
            </a:p>
            <a:p>
              <a:r>
                <a:rPr lang="en-US" sz="2000" dirty="0">
                  <a:latin typeface="Times New Roman" panose="02020603050405020304" pitchFamily="18" charset="0"/>
                  <a:cs typeface="Times New Roman" panose="02020603050405020304" pitchFamily="18" charset="0"/>
                </a:rPr>
                <a:t>(all of us are generating data)</a:t>
              </a:r>
            </a:p>
          </p:txBody>
        </p:sp>
      </p:grpSp>
      <p:grpSp>
        <p:nvGrpSpPr>
          <p:cNvPr id="7" name="Group 6"/>
          <p:cNvGrpSpPr/>
          <p:nvPr/>
        </p:nvGrpSpPr>
        <p:grpSpPr>
          <a:xfrm>
            <a:off x="2472134" y="1200601"/>
            <a:ext cx="3302375" cy="2391113"/>
            <a:chOff x="2822371" y="1677257"/>
            <a:chExt cx="3302375" cy="2391113"/>
          </a:xfrm>
        </p:grpSpPr>
        <p:pic>
          <p:nvPicPr>
            <p:cNvPr id="5" name="Picture 4"/>
            <p:cNvPicPr>
              <a:picLocks noChangeAspect="1"/>
            </p:cNvPicPr>
            <p:nvPr/>
          </p:nvPicPr>
          <p:blipFill>
            <a:blip r:embed="rId4"/>
            <a:stretch>
              <a:fillRect/>
            </a:stretch>
          </p:blipFill>
          <p:spPr>
            <a:xfrm>
              <a:off x="4641644" y="1868931"/>
              <a:ext cx="994591" cy="671289"/>
            </a:xfrm>
            <a:prstGeom prst="rect">
              <a:avLst/>
            </a:prstGeom>
          </p:spPr>
        </p:pic>
        <p:pic>
          <p:nvPicPr>
            <p:cNvPr id="6" name="Picture 5"/>
            <p:cNvPicPr>
              <a:picLocks noChangeAspect="1"/>
            </p:cNvPicPr>
            <p:nvPr/>
          </p:nvPicPr>
          <p:blipFill>
            <a:blip r:embed="rId5"/>
            <a:stretch>
              <a:fillRect/>
            </a:stretch>
          </p:blipFill>
          <p:spPr>
            <a:xfrm>
              <a:off x="3841011" y="1868931"/>
              <a:ext cx="800633" cy="671289"/>
            </a:xfrm>
            <a:prstGeom prst="rect">
              <a:avLst/>
            </a:prstGeom>
          </p:spPr>
        </p:pic>
        <p:pic>
          <p:nvPicPr>
            <p:cNvPr id="10" name="Picture 9"/>
            <p:cNvPicPr>
              <a:picLocks noChangeAspect="1"/>
            </p:cNvPicPr>
            <p:nvPr/>
          </p:nvPicPr>
          <p:blipFill>
            <a:blip r:embed="rId6"/>
            <a:stretch>
              <a:fillRect/>
            </a:stretch>
          </p:blipFill>
          <p:spPr>
            <a:xfrm>
              <a:off x="4651715" y="2540220"/>
              <a:ext cx="984520" cy="747822"/>
            </a:xfrm>
            <a:prstGeom prst="rect">
              <a:avLst/>
            </a:prstGeom>
          </p:spPr>
        </p:pic>
        <p:pic>
          <p:nvPicPr>
            <p:cNvPr id="11" name="Picture 10"/>
            <p:cNvPicPr>
              <a:picLocks noChangeAspect="1"/>
            </p:cNvPicPr>
            <p:nvPr/>
          </p:nvPicPr>
          <p:blipFill>
            <a:blip r:embed="rId7"/>
            <a:stretch>
              <a:fillRect/>
            </a:stretch>
          </p:blipFill>
          <p:spPr>
            <a:xfrm>
              <a:off x="3047431" y="1677257"/>
              <a:ext cx="691475" cy="968065"/>
            </a:xfrm>
            <a:prstGeom prst="rect">
              <a:avLst/>
            </a:prstGeom>
          </p:spPr>
        </p:pic>
        <p:pic>
          <p:nvPicPr>
            <p:cNvPr id="12" name="Picture 11"/>
            <p:cNvPicPr>
              <a:picLocks noChangeAspect="1"/>
            </p:cNvPicPr>
            <p:nvPr/>
          </p:nvPicPr>
          <p:blipFill>
            <a:blip r:embed="rId8"/>
            <a:stretch>
              <a:fillRect/>
            </a:stretch>
          </p:blipFill>
          <p:spPr>
            <a:xfrm>
              <a:off x="3492577" y="2540220"/>
              <a:ext cx="1149067" cy="747822"/>
            </a:xfrm>
            <a:prstGeom prst="rect">
              <a:avLst/>
            </a:prstGeom>
          </p:spPr>
        </p:pic>
        <p:sp>
          <p:nvSpPr>
            <p:cNvPr id="19" name="TextBox 18"/>
            <p:cNvSpPr txBox="1"/>
            <p:nvPr/>
          </p:nvSpPr>
          <p:spPr>
            <a:xfrm>
              <a:off x="2822371" y="3360484"/>
              <a:ext cx="3302375" cy="707886"/>
            </a:xfrm>
            <a:prstGeom prst="rect">
              <a:avLst/>
            </a:prstGeom>
            <a:noFill/>
          </p:spPr>
          <p:txBody>
            <a:bodyPr wrap="square" rtlCol="0">
              <a:spAutoFit/>
            </a:bodyPr>
            <a:lstStyle/>
            <a:p>
              <a:pPr algn="ctr"/>
              <a:r>
                <a:rPr lang="en-US" sz="2000" b="1" dirty="0">
                  <a:solidFill>
                    <a:srgbClr val="800000"/>
                  </a:solidFill>
                  <a:latin typeface="Times New Roman" panose="02020603050405020304" pitchFamily="18" charset="0"/>
                  <a:cs typeface="Times New Roman" panose="02020603050405020304" pitchFamily="18" charset="0"/>
                </a:rPr>
                <a:t>Scientific instruments</a:t>
              </a:r>
            </a:p>
            <a:p>
              <a:pPr algn="ctr"/>
              <a:r>
                <a:rPr lang="en-US" sz="2000" dirty="0">
                  <a:latin typeface="Times New Roman" panose="02020603050405020304" pitchFamily="18" charset="0"/>
                  <a:cs typeface="Times New Roman" panose="02020603050405020304" pitchFamily="18" charset="0"/>
                </a:rPr>
                <a:t>(collecting all sorts of data) </a:t>
              </a:r>
            </a:p>
          </p:txBody>
        </p:sp>
      </p:grpSp>
      <p:grpSp>
        <p:nvGrpSpPr>
          <p:cNvPr id="8" name="Group 7"/>
          <p:cNvGrpSpPr/>
          <p:nvPr/>
        </p:nvGrpSpPr>
        <p:grpSpPr>
          <a:xfrm>
            <a:off x="5471015" y="1009647"/>
            <a:ext cx="3514104" cy="1503433"/>
            <a:chOff x="5869544" y="1765168"/>
            <a:chExt cx="3514104" cy="1503433"/>
          </a:xfrm>
        </p:grpSpPr>
        <p:pic>
          <p:nvPicPr>
            <p:cNvPr id="16" name="Picture 15"/>
            <p:cNvPicPr>
              <a:picLocks noChangeAspect="1"/>
            </p:cNvPicPr>
            <p:nvPr/>
          </p:nvPicPr>
          <p:blipFill>
            <a:blip r:embed="rId9"/>
            <a:stretch>
              <a:fillRect/>
            </a:stretch>
          </p:blipFill>
          <p:spPr>
            <a:xfrm>
              <a:off x="7575339" y="1765168"/>
              <a:ext cx="797063" cy="797063"/>
            </a:xfrm>
            <a:prstGeom prst="rect">
              <a:avLst/>
            </a:prstGeom>
          </p:spPr>
        </p:pic>
        <p:pic>
          <p:nvPicPr>
            <p:cNvPr id="17" name="Picture 16"/>
            <p:cNvPicPr>
              <a:picLocks noChangeAspect="1"/>
            </p:cNvPicPr>
            <p:nvPr/>
          </p:nvPicPr>
          <p:blipFill>
            <a:blip r:embed="rId10"/>
            <a:stretch>
              <a:fillRect/>
            </a:stretch>
          </p:blipFill>
          <p:spPr>
            <a:xfrm>
              <a:off x="6697879" y="1766568"/>
              <a:ext cx="877460" cy="795663"/>
            </a:xfrm>
            <a:prstGeom prst="rect">
              <a:avLst/>
            </a:prstGeom>
          </p:spPr>
        </p:pic>
        <p:sp>
          <p:nvSpPr>
            <p:cNvPr id="20" name="TextBox 19"/>
            <p:cNvSpPr txBox="1"/>
            <p:nvPr/>
          </p:nvSpPr>
          <p:spPr>
            <a:xfrm>
              <a:off x="5869544" y="2560715"/>
              <a:ext cx="3514104" cy="707886"/>
            </a:xfrm>
            <a:prstGeom prst="rect">
              <a:avLst/>
            </a:prstGeom>
            <a:noFill/>
          </p:spPr>
          <p:txBody>
            <a:bodyPr wrap="none" rtlCol="0">
              <a:spAutoFit/>
            </a:bodyPr>
            <a:lstStyle/>
            <a:p>
              <a:pPr algn="ctr"/>
              <a:r>
                <a:rPr lang="en-US" sz="2000" b="1" dirty="0">
                  <a:solidFill>
                    <a:srgbClr val="800000"/>
                  </a:solidFill>
                  <a:latin typeface="Times New Roman" panose="02020603050405020304" pitchFamily="18" charset="0"/>
                  <a:cs typeface="Times New Roman" panose="02020603050405020304" pitchFamily="18" charset="0"/>
                </a:rPr>
                <a:t>Mobile devices </a:t>
              </a:r>
            </a:p>
            <a:p>
              <a:pPr algn="ctr"/>
              <a:r>
                <a:rPr lang="en-US" sz="2000" dirty="0">
                  <a:latin typeface="Times New Roman" panose="02020603050405020304" pitchFamily="18" charset="0"/>
                  <a:cs typeface="Times New Roman" panose="02020603050405020304" pitchFamily="18" charset="0"/>
                </a:rPr>
                <a:t>(tracking all objects all the time)</a:t>
              </a:r>
            </a:p>
          </p:txBody>
        </p:sp>
      </p:grpSp>
      <p:grpSp>
        <p:nvGrpSpPr>
          <p:cNvPr id="15" name="Group 14"/>
          <p:cNvGrpSpPr/>
          <p:nvPr/>
        </p:nvGrpSpPr>
        <p:grpSpPr>
          <a:xfrm>
            <a:off x="5375711" y="3076426"/>
            <a:ext cx="3858002" cy="1380959"/>
            <a:chOff x="5364227" y="3439630"/>
            <a:chExt cx="3858002" cy="1380959"/>
          </a:xfrm>
        </p:grpSpPr>
        <p:pic>
          <p:nvPicPr>
            <p:cNvPr id="13" name="Picture 12"/>
            <p:cNvPicPr>
              <a:picLocks noChangeAspect="1"/>
            </p:cNvPicPr>
            <p:nvPr/>
          </p:nvPicPr>
          <p:blipFill>
            <a:blip r:embed="rId11"/>
            <a:stretch>
              <a:fillRect/>
            </a:stretch>
          </p:blipFill>
          <p:spPr>
            <a:xfrm>
              <a:off x="5988133" y="3471714"/>
              <a:ext cx="984502" cy="640989"/>
            </a:xfrm>
            <a:prstGeom prst="rect">
              <a:avLst/>
            </a:prstGeom>
          </p:spPr>
        </p:pic>
        <p:pic>
          <p:nvPicPr>
            <p:cNvPr id="14" name="Picture 13"/>
            <p:cNvPicPr>
              <a:picLocks noChangeAspect="1"/>
            </p:cNvPicPr>
            <p:nvPr/>
          </p:nvPicPr>
          <p:blipFill>
            <a:blip r:embed="rId12"/>
            <a:stretch>
              <a:fillRect/>
            </a:stretch>
          </p:blipFill>
          <p:spPr>
            <a:xfrm>
              <a:off x="6972635" y="3439630"/>
              <a:ext cx="1143056" cy="643377"/>
            </a:xfrm>
            <a:prstGeom prst="rect">
              <a:avLst/>
            </a:prstGeom>
          </p:spPr>
        </p:pic>
        <p:sp>
          <p:nvSpPr>
            <p:cNvPr id="21" name="TextBox 20"/>
            <p:cNvSpPr txBox="1"/>
            <p:nvPr/>
          </p:nvSpPr>
          <p:spPr>
            <a:xfrm>
              <a:off x="5364227" y="4112703"/>
              <a:ext cx="3858002" cy="707886"/>
            </a:xfrm>
            <a:prstGeom prst="rect">
              <a:avLst/>
            </a:prstGeom>
            <a:noFill/>
          </p:spPr>
          <p:txBody>
            <a:bodyPr wrap="square" rtlCol="0">
              <a:spAutoFit/>
            </a:bodyPr>
            <a:lstStyle/>
            <a:p>
              <a:pPr algn="ctr"/>
              <a:r>
                <a:rPr lang="en-US" sz="2000" b="1" dirty="0">
                  <a:solidFill>
                    <a:srgbClr val="800000"/>
                  </a:solidFill>
                  <a:latin typeface="Times New Roman" panose="02020603050405020304" pitchFamily="18" charset="0"/>
                  <a:cs typeface="Times New Roman" panose="02020603050405020304" pitchFamily="18" charset="0"/>
                </a:rPr>
                <a:t>Sensor technology and networks</a:t>
              </a:r>
            </a:p>
            <a:p>
              <a:pPr algn="ctr"/>
              <a:r>
                <a:rPr lang="en-US" sz="2000" dirty="0">
                  <a:latin typeface="Times New Roman" panose="02020603050405020304" pitchFamily="18" charset="0"/>
                  <a:cs typeface="Times New Roman" panose="02020603050405020304" pitchFamily="18" charset="0"/>
                </a:rPr>
                <a:t>(measuring all kinds of data) </a:t>
              </a:r>
            </a:p>
          </p:txBody>
        </p:sp>
      </p:grpSp>
      <p:sp>
        <p:nvSpPr>
          <p:cNvPr id="22" name="Content Placeholder 2"/>
          <p:cNvSpPr>
            <a:spLocks noGrp="1"/>
          </p:cNvSpPr>
          <p:nvPr>
            <p:ph idx="1"/>
          </p:nvPr>
        </p:nvSpPr>
        <p:spPr>
          <a:xfrm>
            <a:off x="152057" y="4782269"/>
            <a:ext cx="8770597" cy="1329316"/>
          </a:xfrm>
        </p:spPr>
        <p:txBody>
          <a:bodyPr>
            <a:noAutofit/>
          </a:bodyPr>
          <a:lstStyle/>
          <a:p>
            <a:pPr>
              <a:lnSpc>
                <a:spcPct val="120000"/>
              </a:lnSpc>
            </a:pPr>
            <a:r>
              <a:rPr lang="en-US" sz="2000" dirty="0">
                <a:latin typeface="Times New Roman" panose="02020603050405020304" pitchFamily="18" charset="0"/>
                <a:cs typeface="Times New Roman" panose="02020603050405020304" pitchFamily="18" charset="0"/>
              </a:rPr>
              <a:t>The progress and innovation are no longer hindered by the ability to collect data</a:t>
            </a:r>
          </a:p>
          <a:p>
            <a:pPr>
              <a:lnSpc>
                <a:spcPct val="120000"/>
              </a:lnSpc>
            </a:pPr>
            <a:r>
              <a:rPr lang="en-US" sz="2000" dirty="0">
                <a:latin typeface="Times New Roman" panose="02020603050405020304" pitchFamily="18" charset="0"/>
                <a:cs typeface="Times New Roman" panose="02020603050405020304" pitchFamily="18" charset="0"/>
              </a:rPr>
              <a:t>But, by the ability to manage, analyze, summarize, visualize, and discover knowledge from the collected data </a:t>
            </a:r>
            <a:r>
              <a:rPr lang="en-US" sz="2000" b="1" i="1" u="sng" dirty="0">
                <a:latin typeface="Times New Roman" panose="02020603050405020304" pitchFamily="18" charset="0"/>
                <a:cs typeface="Times New Roman" panose="02020603050405020304" pitchFamily="18" charset="0"/>
              </a:rPr>
              <a:t>in a timely manner and in a scalable fashion</a:t>
            </a:r>
          </a:p>
        </p:txBody>
      </p:sp>
      <p:sp>
        <p:nvSpPr>
          <p:cNvPr id="3" name="Slide Number Placeholder 2"/>
          <p:cNvSpPr>
            <a:spLocks noGrp="1"/>
          </p:cNvSpPr>
          <p:nvPr>
            <p:ph type="sldNum" sz="quarter" idx="12"/>
          </p:nvPr>
        </p:nvSpPr>
        <p:spPr/>
        <p:txBody>
          <a:bodyPr/>
          <a:lstStyle/>
          <a:p>
            <a:fld id="{EBFB1032-EA64-7144-B003-9BCC9D94B503}" type="slidenum">
              <a:rPr lang="en-US" smtClean="0">
                <a:latin typeface="Times New Roman" panose="02020603050405020304" pitchFamily="18" charset="0"/>
                <a:cs typeface="Times New Roman" panose="02020603050405020304" pitchFamily="18" charset="0"/>
              </a:rPr>
              <a:t>45</a:t>
            </a:fld>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92536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848" y="2009453"/>
            <a:ext cx="8460432" cy="3545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4400" dirty="0">
                <a:latin typeface="Times New Roman" panose="02020603050405020304" pitchFamily="18" charset="0"/>
                <a:cs typeface="Times New Roman" panose="02020603050405020304" pitchFamily="18" charset="0"/>
              </a:rPr>
              <a:t>How to Tackle Challenges of Big Data? </a:t>
            </a:r>
          </a:p>
        </p:txBody>
      </p:sp>
      <p:sp>
        <p:nvSpPr>
          <p:cNvPr id="4" name="Slide Number Placeholder 3"/>
          <p:cNvSpPr>
            <a:spLocks noGrp="1"/>
          </p:cNvSpPr>
          <p:nvPr>
            <p:ph type="sldNum" sz="quarter" idx="12"/>
          </p:nvPr>
        </p:nvSpPr>
        <p:spPr/>
        <p:txBody>
          <a:bodyPr/>
          <a:lstStyle/>
          <a:p>
            <a:fld id="{C68EDB1A-060A-4E3F-B35D-E6BA25721345}" type="slidenum">
              <a:rPr lang="en-US" smtClean="0"/>
              <a:t>46</a:t>
            </a:fld>
            <a:endParaRPr lang="en-US" dirty="0"/>
          </a:p>
        </p:txBody>
      </p:sp>
      <p:sp>
        <p:nvSpPr>
          <p:cNvPr id="3" name="Horizontal Scroll 2"/>
          <p:cNvSpPr/>
          <p:nvPr/>
        </p:nvSpPr>
        <p:spPr>
          <a:xfrm>
            <a:off x="2456991" y="2348874"/>
            <a:ext cx="4339737" cy="1074524"/>
          </a:xfrm>
          <a:prstGeom prst="horizontalScroll">
            <a:avLst/>
          </a:prstGeom>
          <a:solidFill>
            <a:srgbClr val="E0C1FF"/>
          </a:solidFill>
          <a:ln>
            <a:solidFill>
              <a:srgbClr val="6600CC"/>
            </a:solid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600CC"/>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Data Modeling with Quality Guarantees</a:t>
            </a:r>
          </a:p>
        </p:txBody>
      </p:sp>
      <p:sp>
        <p:nvSpPr>
          <p:cNvPr id="8" name="Horizontal Scroll 7"/>
          <p:cNvSpPr/>
          <p:nvPr/>
        </p:nvSpPr>
        <p:spPr>
          <a:xfrm>
            <a:off x="244000" y="3995298"/>
            <a:ext cx="2771756" cy="1431434"/>
          </a:xfrm>
          <a:prstGeom prst="horizontalScroll">
            <a:avLst/>
          </a:prstGeom>
          <a:solidFill>
            <a:srgbClr val="FFC081"/>
          </a:solidFill>
          <a:ln>
            <a:solidFill>
              <a:srgbClr val="996633"/>
            </a:solidFill>
          </a:ln>
          <a:effectLst>
            <a:outerShdw blurRad="50800" dist="38100" dir="5400000" algn="t"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6633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Efficient and Quality-Aware Query Answering</a:t>
            </a:r>
          </a:p>
        </p:txBody>
      </p:sp>
      <p:sp>
        <p:nvSpPr>
          <p:cNvPr id="9" name="Horizontal Scroll 8"/>
          <p:cNvSpPr/>
          <p:nvPr/>
        </p:nvSpPr>
        <p:spPr>
          <a:xfrm>
            <a:off x="6164680" y="3798149"/>
            <a:ext cx="2749724" cy="1497131"/>
          </a:xfrm>
          <a:prstGeom prst="horizontalScroll">
            <a:avLst/>
          </a:prstGeom>
          <a:solidFill>
            <a:srgbClr val="FFC9C9"/>
          </a:solidFill>
          <a:ln>
            <a:solidFill>
              <a:srgbClr val="FF0000"/>
            </a:solidFill>
          </a:ln>
          <a:effectLst>
            <a:outerShdw blurRad="50800" dist="38100" dir="5400000" algn="t"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Storage and Indexing</a:t>
            </a:r>
          </a:p>
        </p:txBody>
      </p:sp>
      <p:pic>
        <p:nvPicPr>
          <p:cNvPr id="58370" name="Picture 2" descr="C:\Users\lianx\AppData\Local\Microsoft\Windows\Temporary Internet Files\Content.IE5\988KUS94\MC900439356[1].jpg"/>
          <p:cNvPicPr>
            <a:picLocks noChangeAspect="1" noChangeArrowheads="1"/>
          </p:cNvPicPr>
          <p:nvPr/>
        </p:nvPicPr>
        <p:blipFill>
          <a:blip r:embed="rId4" cstate="print">
            <a:clrChange>
              <a:clrFrom>
                <a:srgbClr val="FFFFFF"/>
              </a:clrFrom>
              <a:clrTo>
                <a:srgbClr val="FFFFFF">
                  <a:alpha val="0"/>
                </a:srgbClr>
              </a:clrTo>
            </a:clrChange>
            <a:duotone>
              <a:prstClr val="black"/>
              <a:srgbClr val="6600CC">
                <a:tint val="45000"/>
                <a:satMod val="400000"/>
              </a:srgbClr>
            </a:duotone>
            <a:extLst>
              <a:ext uri="{28A0092B-C50C-407E-A947-70E740481C1C}">
                <a14:useLocalDpi xmlns:a14="http://schemas.microsoft.com/office/drawing/2010/main" val="0"/>
              </a:ext>
            </a:extLst>
          </a:blip>
          <a:srcRect/>
          <a:stretch>
            <a:fillRect/>
          </a:stretch>
        </p:blipFill>
        <p:spPr bwMode="auto">
          <a:xfrm>
            <a:off x="1108096" y="1628794"/>
            <a:ext cx="1800206" cy="1800206"/>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6912266" y="1892360"/>
            <a:ext cx="2047549" cy="1905789"/>
            <a:chOff x="7034692" y="1207096"/>
            <a:chExt cx="2096133" cy="1905789"/>
          </a:xfrm>
        </p:grpSpPr>
        <p:pic>
          <p:nvPicPr>
            <p:cNvPr id="58371" name="Picture 3" descr="C:\Users\lianx\AppData\Local\Microsoft\Windows\Temporary Internet Files\Content.IE5\ULG8CV6B\MC900441376[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881826">
              <a:off x="7354304" y="1594216"/>
              <a:ext cx="1518669" cy="1518669"/>
            </a:xfrm>
            <a:prstGeom prst="rect">
              <a:avLst/>
            </a:prstGeom>
            <a:noFill/>
            <a:extLst>
              <a:ext uri="{909E8E84-426E-40DD-AFC4-6F175D3DCCD1}">
                <a14:hiddenFill xmlns:a14="http://schemas.microsoft.com/office/drawing/2010/main">
                  <a:solidFill>
                    <a:srgbClr val="FFFFFF"/>
                  </a:solidFill>
                </a14:hiddenFill>
              </a:ext>
            </a:extLst>
          </p:spPr>
        </p:pic>
        <p:sp>
          <p:nvSpPr>
            <p:cNvPr id="43" name="Flowchart: Magnetic Disk 42"/>
            <p:cNvSpPr/>
            <p:nvPr/>
          </p:nvSpPr>
          <p:spPr>
            <a:xfrm>
              <a:off x="8454369" y="1297749"/>
              <a:ext cx="333977" cy="378048"/>
            </a:xfrm>
            <a:prstGeom prst="flowChartMagneticDisk">
              <a:avLst/>
            </a:prstGeom>
            <a:gradFill>
              <a:gsLst>
                <a:gs pos="51000">
                  <a:srgbClr val="FFA7A7"/>
                </a:gs>
                <a:gs pos="0">
                  <a:srgbClr val="FF3F3F"/>
                </a:gs>
                <a:gs pos="100000">
                  <a:srgbClr val="FF5757"/>
                </a:gs>
              </a:gsLst>
              <a:lin ang="0"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Magnetic Disk 46"/>
            <p:cNvSpPr/>
            <p:nvPr/>
          </p:nvSpPr>
          <p:spPr>
            <a:xfrm>
              <a:off x="8796848" y="1889348"/>
              <a:ext cx="333977" cy="378048"/>
            </a:xfrm>
            <a:prstGeom prst="flowChartMagneticDisk">
              <a:avLst/>
            </a:prstGeom>
            <a:gradFill>
              <a:gsLst>
                <a:gs pos="51000">
                  <a:srgbClr val="FFA7A7"/>
                </a:gs>
                <a:gs pos="0">
                  <a:srgbClr val="FF3F3F"/>
                </a:gs>
                <a:gs pos="100000">
                  <a:srgbClr val="FF5757"/>
                </a:gs>
              </a:gsLst>
              <a:lin ang="0"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Magnetic Disk 47"/>
            <p:cNvSpPr/>
            <p:nvPr/>
          </p:nvSpPr>
          <p:spPr>
            <a:xfrm>
              <a:off x="7639768" y="1207096"/>
              <a:ext cx="333977" cy="378048"/>
            </a:xfrm>
            <a:prstGeom prst="flowChartMagneticDisk">
              <a:avLst/>
            </a:prstGeom>
            <a:gradFill>
              <a:gsLst>
                <a:gs pos="51000">
                  <a:srgbClr val="FFA7A7"/>
                </a:gs>
                <a:gs pos="0">
                  <a:srgbClr val="FF3F3F"/>
                </a:gs>
                <a:gs pos="100000">
                  <a:srgbClr val="FF5757"/>
                </a:gs>
              </a:gsLst>
              <a:lin ang="0"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Magnetic Disk 48"/>
            <p:cNvSpPr/>
            <p:nvPr/>
          </p:nvSpPr>
          <p:spPr>
            <a:xfrm>
              <a:off x="7034692" y="1719294"/>
              <a:ext cx="333977" cy="378048"/>
            </a:xfrm>
            <a:prstGeom prst="flowChartMagneticDisk">
              <a:avLst/>
            </a:prstGeom>
            <a:gradFill>
              <a:gsLst>
                <a:gs pos="51000">
                  <a:srgbClr val="FFA7A7"/>
                </a:gs>
                <a:gs pos="0">
                  <a:srgbClr val="FF3F3F"/>
                </a:gs>
                <a:gs pos="100000">
                  <a:srgbClr val="FF5757"/>
                </a:gs>
              </a:gsLst>
              <a:lin ang="0"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Magnetic Disk 49"/>
            <p:cNvSpPr/>
            <p:nvPr/>
          </p:nvSpPr>
          <p:spPr>
            <a:xfrm>
              <a:off x="8541092" y="2511382"/>
              <a:ext cx="333977" cy="378048"/>
            </a:xfrm>
            <a:prstGeom prst="flowChartMagneticDisk">
              <a:avLst/>
            </a:prstGeom>
            <a:gradFill>
              <a:gsLst>
                <a:gs pos="51000">
                  <a:srgbClr val="FFA7A7"/>
                </a:gs>
                <a:gs pos="0">
                  <a:srgbClr val="FF3F3F"/>
                </a:gs>
                <a:gs pos="100000">
                  <a:srgbClr val="FF5757"/>
                </a:gs>
              </a:gsLst>
              <a:lin ang="0"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Magnetic Disk 50"/>
            <p:cNvSpPr/>
            <p:nvPr/>
          </p:nvSpPr>
          <p:spPr>
            <a:xfrm>
              <a:off x="7140477" y="2439374"/>
              <a:ext cx="333977" cy="378048"/>
            </a:xfrm>
            <a:prstGeom prst="flowChartMagneticDisk">
              <a:avLst/>
            </a:prstGeom>
            <a:gradFill>
              <a:gsLst>
                <a:gs pos="51000">
                  <a:srgbClr val="FFA7A7"/>
                </a:gs>
                <a:gs pos="0">
                  <a:srgbClr val="FF3F3F"/>
                </a:gs>
                <a:gs pos="100000">
                  <a:srgbClr val="FF5757"/>
                </a:gs>
              </a:gsLst>
              <a:lin ang="0"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8372" name="Picture 4" descr="C:\Users\lianx\Documents\personal document_local\award\job application\2015\interview\images\query_engine.png"/>
          <p:cNvPicPr>
            <a:picLocks noChangeAspect="1" noChangeArrowheads="1"/>
          </p:cNvPicPr>
          <p:nvPr/>
        </p:nvPicPr>
        <p:blipFill>
          <a:blip r:embed="rId6">
            <a:duotone>
              <a:prstClr val="black"/>
              <a:srgbClr val="663300">
                <a:tint val="45000"/>
                <a:satMod val="400000"/>
              </a:srgbClr>
            </a:duotone>
            <a:extLst>
              <a:ext uri="{28A0092B-C50C-407E-A947-70E740481C1C}">
                <a14:useLocalDpi xmlns:a14="http://schemas.microsoft.com/office/drawing/2010/main" val="0"/>
              </a:ext>
            </a:extLst>
          </a:blip>
          <a:srcRect/>
          <a:stretch>
            <a:fillRect/>
          </a:stretch>
        </p:blipFill>
        <p:spPr bwMode="auto">
          <a:xfrm>
            <a:off x="-26504" y="2771794"/>
            <a:ext cx="1547853" cy="154785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981091" y="3945453"/>
            <a:ext cx="3298620" cy="70788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dirty="0">
                <a:ln w="0"/>
                <a:solidFill>
                  <a:srgbClr val="FF99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Big </a:t>
            </a:r>
            <a:r>
              <a:rPr lang="en-US" sz="4000" b="1" spc="0" dirty="0">
                <a:ln w="0"/>
                <a:solidFill>
                  <a:srgbClr val="FF99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Data</a:t>
            </a:r>
          </a:p>
        </p:txBody>
      </p:sp>
      <p:sp>
        <p:nvSpPr>
          <p:cNvPr id="23" name="Flowchart: Magnetic Disk 22"/>
          <p:cNvSpPr/>
          <p:nvPr/>
        </p:nvSpPr>
        <p:spPr>
          <a:xfrm>
            <a:off x="3129930" y="3330269"/>
            <a:ext cx="3041601" cy="1650089"/>
          </a:xfrm>
          <a:prstGeom prst="flowChartMagneticDisk">
            <a:avLst/>
          </a:prstGeom>
          <a:solidFill>
            <a:srgbClr val="DDDDFF">
              <a:alpha val="15000"/>
            </a:srgbClr>
          </a:solidFill>
          <a:ln w="508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3818627" y="1927622"/>
            <a:ext cx="1565493" cy="369332"/>
          </a:xfrm>
          <a:prstGeom prst="rect">
            <a:avLst/>
          </a:prstGeom>
        </p:spPr>
        <p:txBody>
          <a:bodyPr wrap="none">
            <a:spAutoFit/>
          </a:bodyPr>
          <a:lstStyle/>
          <a:p>
            <a:r>
              <a:rPr lang="en-US" b="1" dirty="0">
                <a:solidFill>
                  <a:srgbClr val="7030A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Heterogeneit</a:t>
            </a:r>
            <a:r>
              <a:rPr lang="en-US" b="1" dirty="0">
                <a:solidFill>
                  <a:srgbClr val="7030A0"/>
                </a:solidFill>
                <a:latin typeface="Times New Roman" panose="02020603050405020304" pitchFamily="18" charset="0"/>
                <a:cs typeface="Times New Roman" panose="02020603050405020304" pitchFamily="18" charset="0"/>
              </a:rPr>
              <a:t>y</a:t>
            </a:r>
            <a:endParaRPr lang="en-US" b="1" dirty="0">
              <a:solidFill>
                <a:srgbClr val="7030A0"/>
              </a:solidFill>
            </a:endParaRPr>
          </a:p>
        </p:txBody>
      </p:sp>
      <p:sp>
        <p:nvSpPr>
          <p:cNvPr id="26" name="Rectangle 25"/>
          <p:cNvSpPr/>
          <p:nvPr/>
        </p:nvSpPr>
        <p:spPr>
          <a:xfrm>
            <a:off x="6898180" y="5076285"/>
            <a:ext cx="1345240" cy="369332"/>
          </a:xfrm>
          <a:prstGeom prst="rect">
            <a:avLst/>
          </a:prstGeom>
        </p:spPr>
        <p:txBody>
          <a:bodyPr wrap="none">
            <a:spAutoFit/>
          </a:bodyPr>
          <a:lstStyle/>
          <a:p>
            <a:r>
              <a:rPr lang="en-US" b="1" dirty="0">
                <a:solidFill>
                  <a:srgbClr val="FF0000"/>
                </a:solidFill>
                <a:latin typeface="Times New Roman" panose="02020603050405020304" pitchFamily="18" charset="0"/>
                <a:cs typeface="Times New Roman" panose="02020603050405020304" pitchFamily="18" charset="0"/>
              </a:rPr>
              <a:t>Large Scale</a:t>
            </a:r>
            <a:endParaRPr lang="en-US" b="1" dirty="0">
              <a:solidFill>
                <a:srgbClr val="FF0000"/>
              </a:solidFill>
            </a:endParaRPr>
          </a:p>
        </p:txBody>
      </p:sp>
      <p:sp>
        <p:nvSpPr>
          <p:cNvPr id="27" name="Rectangle 26"/>
          <p:cNvSpPr/>
          <p:nvPr/>
        </p:nvSpPr>
        <p:spPr>
          <a:xfrm>
            <a:off x="1108096" y="5277426"/>
            <a:ext cx="1172116" cy="369332"/>
          </a:xfrm>
          <a:prstGeom prst="rect">
            <a:avLst/>
          </a:prstGeom>
        </p:spPr>
        <p:txBody>
          <a:bodyPr wrap="none">
            <a:spAutoFit/>
          </a:bodyPr>
          <a:lstStyle/>
          <a:p>
            <a:r>
              <a:rPr lang="en-US" b="1" dirty="0">
                <a:solidFill>
                  <a:srgbClr val="66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Efficiency</a:t>
            </a:r>
            <a:endParaRPr lang="en-US" b="1" dirty="0">
              <a:solidFill>
                <a:srgbClr val="66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264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8370"/>
                                        </p:tgtEl>
                                        <p:attrNameLst>
                                          <p:attrName>style.visibility</p:attrName>
                                        </p:attrNameLst>
                                      </p:cBhvr>
                                      <p:to>
                                        <p:strVal val="visible"/>
                                      </p:to>
                                    </p:set>
                                    <p:animEffect transition="in" filter="fade">
                                      <p:cBhvr>
                                        <p:cTn id="11" dur="500"/>
                                        <p:tgtEl>
                                          <p:spTgt spid="5837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outVertical)">
                                      <p:cBhvr>
                                        <p:cTn id="25" dur="500"/>
                                        <p:tgtEl>
                                          <p:spTgt spid="8"/>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58372"/>
                                        </p:tgtEl>
                                        <p:attrNameLst>
                                          <p:attrName>style.visibility</p:attrName>
                                        </p:attrNameLst>
                                      </p:cBhvr>
                                      <p:to>
                                        <p:strVal val="visible"/>
                                      </p:to>
                                    </p:set>
                                    <p:animEffect transition="in" filter="fade">
                                      <p:cBhvr>
                                        <p:cTn id="29" dur="5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47</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Indexing Mechanism in Databases</a:t>
            </a:r>
          </a:p>
        </p:txBody>
      </p:sp>
      <p:sp>
        <p:nvSpPr>
          <p:cNvPr id="4100" name="Rectangle 3"/>
          <p:cNvSpPr>
            <a:spLocks noGrp="1" noChangeArrowheads="1"/>
          </p:cNvSpPr>
          <p:nvPr>
            <p:ph type="body" idx="1"/>
          </p:nvPr>
        </p:nvSpPr>
        <p:spPr>
          <a:xfrm>
            <a:off x="457200" y="1219200"/>
            <a:ext cx="8229600" cy="5257800"/>
          </a:xfrm>
        </p:spPr>
        <p:txBody>
          <a:bodyPr>
            <a:normAutofit fontScale="62500" lnSpcReduction="20000"/>
          </a:bodyPr>
          <a:lstStyle/>
          <a:p>
            <a:pPr algn="just" eaLnBrk="1" hangingPunct="1"/>
            <a:r>
              <a:rPr lang="en-US" altLang="zh-CN" sz="4000" dirty="0">
                <a:latin typeface="Times New Roman" pitchFamily="18" charset="0"/>
              </a:rPr>
              <a:t>B</a:t>
            </a:r>
            <a:r>
              <a:rPr lang="en-US" altLang="zh-CN" sz="4000" baseline="30000" dirty="0">
                <a:latin typeface="Times New Roman" pitchFamily="18" charset="0"/>
              </a:rPr>
              <a:t>+</a:t>
            </a:r>
            <a:r>
              <a:rPr lang="en-US" altLang="zh-CN" sz="4000" dirty="0">
                <a:latin typeface="Times New Roman" pitchFamily="18" charset="0"/>
              </a:rPr>
              <a:t>-tree, extensible hashing, bitmap</a:t>
            </a:r>
          </a:p>
          <a:p>
            <a:pPr algn="just" eaLnBrk="1" hangingPunct="1"/>
            <a:r>
              <a:rPr lang="en-US" altLang="zh-CN" sz="4000" dirty="0">
                <a:latin typeface="Times New Roman" pitchFamily="18" charset="0"/>
              </a:rPr>
              <a:t>Grid file</a:t>
            </a:r>
          </a:p>
          <a:p>
            <a:pPr algn="just" eaLnBrk="1" hangingPunct="1"/>
            <a:r>
              <a:rPr lang="en-US" altLang="zh-CN" sz="4000" dirty="0">
                <a:latin typeface="Times New Roman" pitchFamily="18" charset="0"/>
              </a:rPr>
              <a:t>Z-order, Hilbert curve</a:t>
            </a:r>
          </a:p>
          <a:p>
            <a:pPr algn="just" eaLnBrk="1" hangingPunct="1"/>
            <a:r>
              <a:rPr lang="en-US" altLang="zh-CN" sz="4000" dirty="0">
                <a:latin typeface="Times New Roman" pitchFamily="18" charset="0"/>
              </a:rPr>
              <a:t>Bitmap index</a:t>
            </a:r>
          </a:p>
          <a:p>
            <a:pPr algn="just" eaLnBrk="1" hangingPunct="1"/>
            <a:r>
              <a:rPr lang="en-US" altLang="zh-CN" sz="4000" dirty="0">
                <a:latin typeface="Times New Roman" pitchFamily="18" charset="0"/>
              </a:rPr>
              <a:t>Quadtree</a:t>
            </a:r>
          </a:p>
          <a:p>
            <a:pPr algn="just" eaLnBrk="1" hangingPunct="1"/>
            <a:r>
              <a:rPr lang="en-US" altLang="zh-CN" sz="4000" i="1" dirty="0">
                <a:latin typeface="Times New Roman" pitchFamily="18" charset="0"/>
              </a:rPr>
              <a:t>k</a:t>
            </a:r>
            <a:r>
              <a:rPr lang="en-US" altLang="zh-CN" sz="4000" dirty="0">
                <a:latin typeface="Times New Roman" pitchFamily="18" charset="0"/>
              </a:rPr>
              <a:t>-d tree</a:t>
            </a:r>
            <a:endParaRPr lang="en-US" altLang="zh-CN" sz="4000" i="1" dirty="0">
              <a:latin typeface="Times New Roman" pitchFamily="18" charset="0"/>
            </a:endParaRPr>
          </a:p>
          <a:p>
            <a:pPr algn="just" eaLnBrk="1" hangingPunct="1"/>
            <a:r>
              <a:rPr lang="en-US" altLang="zh-CN" sz="4000" dirty="0">
                <a:latin typeface="Times New Roman" pitchFamily="18" charset="0"/>
              </a:rPr>
              <a:t>R-tree, R</a:t>
            </a:r>
            <a:r>
              <a:rPr lang="en-US" altLang="zh-CN" sz="4000" baseline="30000" dirty="0">
                <a:latin typeface="Times New Roman" pitchFamily="18" charset="0"/>
              </a:rPr>
              <a:t>+</a:t>
            </a:r>
            <a:r>
              <a:rPr lang="en-US" altLang="zh-CN" sz="4000" dirty="0">
                <a:latin typeface="Times New Roman" pitchFamily="18" charset="0"/>
              </a:rPr>
              <a:t>-tree, R</a:t>
            </a:r>
            <a:r>
              <a:rPr lang="en-US" altLang="zh-CN" sz="4000" baseline="30000" dirty="0">
                <a:latin typeface="Times New Roman" pitchFamily="18" charset="0"/>
              </a:rPr>
              <a:t>*</a:t>
            </a:r>
            <a:r>
              <a:rPr lang="en-US" altLang="zh-CN" sz="4000" dirty="0">
                <a:latin typeface="Times New Roman" pitchFamily="18" charset="0"/>
              </a:rPr>
              <a:t>-tree</a:t>
            </a:r>
          </a:p>
          <a:p>
            <a:pPr algn="just" eaLnBrk="1" hangingPunct="1"/>
            <a:r>
              <a:rPr lang="en-US" altLang="zh-CN" sz="4000" dirty="0">
                <a:latin typeface="Times New Roman" pitchFamily="18" charset="0"/>
              </a:rPr>
              <a:t>SS-tree, SR-tree</a:t>
            </a:r>
          </a:p>
          <a:p>
            <a:pPr algn="just" eaLnBrk="1" hangingPunct="1"/>
            <a:r>
              <a:rPr lang="en-US" altLang="zh-CN" sz="4000" dirty="0">
                <a:latin typeface="Times New Roman" pitchFamily="18" charset="0"/>
              </a:rPr>
              <a:t>X-tree</a:t>
            </a:r>
          </a:p>
          <a:p>
            <a:pPr algn="just" eaLnBrk="1" hangingPunct="1"/>
            <a:r>
              <a:rPr lang="en-US" altLang="zh-CN" sz="4000" dirty="0">
                <a:latin typeface="Times New Roman" pitchFamily="18" charset="0"/>
              </a:rPr>
              <a:t>M-tree</a:t>
            </a:r>
          </a:p>
          <a:p>
            <a:pPr algn="just" eaLnBrk="1" hangingPunct="1"/>
            <a:r>
              <a:rPr lang="en-US" altLang="zh-CN" sz="4000" dirty="0">
                <a:latin typeface="Times New Roman" pitchFamily="18" charset="0"/>
              </a:rPr>
              <a:t>Embedding-based index</a:t>
            </a:r>
          </a:p>
          <a:p>
            <a:pPr algn="just" eaLnBrk="1" hangingPunct="1"/>
            <a:r>
              <a:rPr lang="en-US" altLang="zh-CN" sz="4000" dirty="0">
                <a:latin typeface="Times New Roman" pitchFamily="18" charset="0"/>
              </a:rPr>
              <a:t>Inverted index</a:t>
            </a:r>
          </a:p>
          <a:p>
            <a:pPr algn="just" eaLnBrk="1" hangingPunct="1"/>
            <a:r>
              <a:rPr lang="en-US" altLang="zh-CN" sz="4000" dirty="0">
                <a:latin typeface="Times New Roman" pitchFamily="18" charset="0"/>
              </a:rPr>
              <a:t>Local sensitive hashing</a:t>
            </a:r>
          </a:p>
          <a:p>
            <a:pPr algn="just" eaLnBrk="1" hangingPunct="1"/>
            <a:endParaRPr lang="en-US" altLang="zh-CN" sz="3200" dirty="0">
              <a:latin typeface="Times New Roman" pitchFamily="18" charset="0"/>
            </a:endParaRPr>
          </a:p>
        </p:txBody>
      </p:sp>
      <p:pic>
        <p:nvPicPr>
          <p:cNvPr id="3" name="Picture 2">
            <a:extLst>
              <a:ext uri="{FF2B5EF4-FFF2-40B4-BE49-F238E27FC236}">
                <a16:creationId xmlns:a16="http://schemas.microsoft.com/office/drawing/2014/main" id="{D164F421-908E-4CB5-B205-E6D3EC9768E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346190" y="1298215"/>
            <a:ext cx="3255952" cy="1469830"/>
          </a:xfrm>
          <a:prstGeom prst="rect">
            <a:avLst/>
          </a:prstGeom>
        </p:spPr>
      </p:pic>
      <p:pic>
        <p:nvPicPr>
          <p:cNvPr id="5" name="Picture 4">
            <a:extLst>
              <a:ext uri="{FF2B5EF4-FFF2-40B4-BE49-F238E27FC236}">
                <a16:creationId xmlns:a16="http://schemas.microsoft.com/office/drawing/2014/main" id="{CDDB5B7C-7ED4-452E-9400-68423329C09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917525" y="975139"/>
            <a:ext cx="1098203" cy="1890401"/>
          </a:xfrm>
          <a:prstGeom prst="rect">
            <a:avLst/>
          </a:prstGeom>
        </p:spPr>
      </p:pic>
      <p:pic>
        <p:nvPicPr>
          <p:cNvPr id="8" name="Picture 7">
            <a:extLst>
              <a:ext uri="{FF2B5EF4-FFF2-40B4-BE49-F238E27FC236}">
                <a16:creationId xmlns:a16="http://schemas.microsoft.com/office/drawing/2014/main" id="{94E71EC1-6503-405C-BA15-2BAE567139D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184232" y="3138372"/>
            <a:ext cx="2064168" cy="2039320"/>
          </a:xfrm>
          <a:prstGeom prst="rect">
            <a:avLst/>
          </a:prstGeom>
        </p:spPr>
      </p:pic>
      <p:pic>
        <p:nvPicPr>
          <p:cNvPr id="10" name="Picture 9">
            <a:extLst>
              <a:ext uri="{FF2B5EF4-FFF2-40B4-BE49-F238E27FC236}">
                <a16:creationId xmlns:a16="http://schemas.microsoft.com/office/drawing/2014/main" id="{D97216B0-159B-4A12-9D40-D5FB8462E3C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248400" y="3142280"/>
            <a:ext cx="1997351" cy="2039320"/>
          </a:xfrm>
          <a:prstGeom prst="rect">
            <a:avLst/>
          </a:prstGeom>
        </p:spPr>
      </p:pic>
      <p:pic>
        <p:nvPicPr>
          <p:cNvPr id="12" name="Picture 11">
            <a:extLst>
              <a:ext uri="{FF2B5EF4-FFF2-40B4-BE49-F238E27FC236}">
                <a16:creationId xmlns:a16="http://schemas.microsoft.com/office/drawing/2014/main" id="{43FADD75-90FD-4A3A-8449-E3C00A33675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237583" y="5012270"/>
            <a:ext cx="2631233" cy="1845730"/>
          </a:xfrm>
          <a:prstGeom prst="rect">
            <a:avLst/>
          </a:prstGeom>
        </p:spPr>
      </p:pic>
      <p:sp>
        <p:nvSpPr>
          <p:cNvPr id="16" name="TextBox 15">
            <a:extLst>
              <a:ext uri="{FF2B5EF4-FFF2-40B4-BE49-F238E27FC236}">
                <a16:creationId xmlns:a16="http://schemas.microsoft.com/office/drawing/2014/main" id="{D293D5EA-2B5B-41E4-A727-2CA216D03375}"/>
              </a:ext>
            </a:extLst>
          </p:cNvPr>
          <p:cNvSpPr txBox="1"/>
          <p:nvPr/>
        </p:nvSpPr>
        <p:spPr>
          <a:xfrm>
            <a:off x="8245751" y="5735080"/>
            <a:ext cx="1015236" cy="400110"/>
          </a:xfrm>
          <a:prstGeom prst="rect">
            <a:avLst/>
          </a:prstGeom>
          <a:noFill/>
        </p:spPr>
        <p:txBody>
          <a:bodyPr wrap="square">
            <a:spAutoFit/>
          </a:bodyPr>
          <a:lstStyle/>
          <a:p>
            <a:pPr algn="just" eaLnBrk="1" hangingPunct="1"/>
            <a:r>
              <a:rPr lang="en-US" altLang="zh-CN" sz="2000" b="1" dirty="0">
                <a:solidFill>
                  <a:srgbClr val="0000CC"/>
                </a:solidFill>
                <a:latin typeface="Times New Roman" pitchFamily="18" charset="0"/>
              </a:rPr>
              <a:t>M-tree</a:t>
            </a:r>
          </a:p>
        </p:txBody>
      </p:sp>
      <p:sp>
        <p:nvSpPr>
          <p:cNvPr id="17" name="TextBox 16">
            <a:extLst>
              <a:ext uri="{FF2B5EF4-FFF2-40B4-BE49-F238E27FC236}">
                <a16:creationId xmlns:a16="http://schemas.microsoft.com/office/drawing/2014/main" id="{B773A25A-4A55-4FF4-8B3B-605FA33BFB2F}"/>
              </a:ext>
            </a:extLst>
          </p:cNvPr>
          <p:cNvSpPr txBox="1"/>
          <p:nvPr/>
        </p:nvSpPr>
        <p:spPr>
          <a:xfrm>
            <a:off x="8245751" y="3959358"/>
            <a:ext cx="1015236" cy="400110"/>
          </a:xfrm>
          <a:prstGeom prst="rect">
            <a:avLst/>
          </a:prstGeom>
          <a:noFill/>
        </p:spPr>
        <p:txBody>
          <a:bodyPr wrap="square">
            <a:spAutoFit/>
          </a:bodyPr>
          <a:lstStyle/>
          <a:p>
            <a:pPr algn="just" eaLnBrk="1" hangingPunct="1"/>
            <a:r>
              <a:rPr lang="en-US" altLang="zh-CN" sz="2000" b="1" dirty="0">
                <a:solidFill>
                  <a:srgbClr val="0000CC"/>
                </a:solidFill>
                <a:latin typeface="Times New Roman" pitchFamily="18" charset="0"/>
              </a:rPr>
              <a:t>R</a:t>
            </a:r>
            <a:r>
              <a:rPr lang="en-US" altLang="zh-CN" sz="2000" b="1" baseline="30000" dirty="0">
                <a:solidFill>
                  <a:srgbClr val="0000CC"/>
                </a:solidFill>
                <a:latin typeface="Times New Roman" pitchFamily="18" charset="0"/>
              </a:rPr>
              <a:t>*</a:t>
            </a:r>
            <a:r>
              <a:rPr lang="en-US" altLang="zh-CN" sz="2000" b="1" dirty="0">
                <a:solidFill>
                  <a:srgbClr val="0000CC"/>
                </a:solidFill>
                <a:latin typeface="Times New Roman" pitchFamily="18" charset="0"/>
              </a:rPr>
              <a:t>-tree</a:t>
            </a:r>
          </a:p>
        </p:txBody>
      </p:sp>
      <p:sp>
        <p:nvSpPr>
          <p:cNvPr id="18" name="TextBox 17">
            <a:extLst>
              <a:ext uri="{FF2B5EF4-FFF2-40B4-BE49-F238E27FC236}">
                <a16:creationId xmlns:a16="http://schemas.microsoft.com/office/drawing/2014/main" id="{070C9D2E-24D4-48AA-B711-06915BE711BB}"/>
              </a:ext>
            </a:extLst>
          </p:cNvPr>
          <p:cNvSpPr txBox="1"/>
          <p:nvPr/>
        </p:nvSpPr>
        <p:spPr>
          <a:xfrm>
            <a:off x="5520258" y="2768045"/>
            <a:ext cx="1015236" cy="400110"/>
          </a:xfrm>
          <a:prstGeom prst="rect">
            <a:avLst/>
          </a:prstGeom>
          <a:noFill/>
        </p:spPr>
        <p:txBody>
          <a:bodyPr wrap="square">
            <a:spAutoFit/>
          </a:bodyPr>
          <a:lstStyle/>
          <a:p>
            <a:pPr algn="just" eaLnBrk="1" hangingPunct="1"/>
            <a:r>
              <a:rPr lang="en-US" altLang="zh-CN" sz="2000" b="1" dirty="0">
                <a:solidFill>
                  <a:srgbClr val="0000CC"/>
                </a:solidFill>
                <a:latin typeface="Times New Roman" pitchFamily="18" charset="0"/>
              </a:rPr>
              <a:t>B</a:t>
            </a:r>
            <a:r>
              <a:rPr lang="en-US" altLang="zh-CN" sz="2000" b="1" baseline="30000" dirty="0">
                <a:solidFill>
                  <a:srgbClr val="0000CC"/>
                </a:solidFill>
                <a:latin typeface="Times New Roman" pitchFamily="18" charset="0"/>
              </a:rPr>
              <a:t>+</a:t>
            </a:r>
            <a:r>
              <a:rPr lang="en-US" altLang="zh-CN" sz="2000" b="1" dirty="0">
                <a:solidFill>
                  <a:srgbClr val="0000CC"/>
                </a:solidFill>
                <a:latin typeface="Times New Roman" pitchFamily="18" charset="0"/>
              </a:rPr>
              <a:t>-tree</a:t>
            </a:r>
          </a:p>
        </p:txBody>
      </p:sp>
      <p:sp>
        <p:nvSpPr>
          <p:cNvPr id="19" name="TextBox 18">
            <a:extLst>
              <a:ext uri="{FF2B5EF4-FFF2-40B4-BE49-F238E27FC236}">
                <a16:creationId xmlns:a16="http://schemas.microsoft.com/office/drawing/2014/main" id="{C205C8A0-8129-4D69-8614-816045951A55}"/>
              </a:ext>
            </a:extLst>
          </p:cNvPr>
          <p:cNvSpPr txBox="1"/>
          <p:nvPr/>
        </p:nvSpPr>
        <p:spPr>
          <a:xfrm>
            <a:off x="7739845" y="2773933"/>
            <a:ext cx="1591266" cy="400110"/>
          </a:xfrm>
          <a:prstGeom prst="rect">
            <a:avLst/>
          </a:prstGeom>
          <a:noFill/>
        </p:spPr>
        <p:txBody>
          <a:bodyPr wrap="square">
            <a:spAutoFit/>
          </a:bodyPr>
          <a:lstStyle/>
          <a:p>
            <a:pPr algn="just" eaLnBrk="1" hangingPunct="1"/>
            <a:r>
              <a:rPr lang="en-US" altLang="zh-CN" sz="2000" b="1" dirty="0">
                <a:solidFill>
                  <a:srgbClr val="0000CC"/>
                </a:solidFill>
                <a:latin typeface="Times New Roman" pitchFamily="18" charset="0"/>
              </a:rPr>
              <a:t>hashing file</a:t>
            </a:r>
          </a:p>
        </p:txBody>
      </p:sp>
    </p:spTree>
    <p:extLst>
      <p:ext uri="{BB962C8B-B14F-4D97-AF65-F5344CB8AC3E}">
        <p14:creationId xmlns:p14="http://schemas.microsoft.com/office/powerpoint/2010/main" val="23183127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48</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Queries in Relational Databases</a:t>
            </a:r>
          </a:p>
        </p:txBody>
      </p:sp>
      <p:sp>
        <p:nvSpPr>
          <p:cNvPr id="4100" name="Rectangle 3"/>
          <p:cNvSpPr>
            <a:spLocks noGrp="1" noChangeArrowheads="1"/>
          </p:cNvSpPr>
          <p:nvPr>
            <p:ph type="body" idx="1"/>
          </p:nvPr>
        </p:nvSpPr>
        <p:spPr>
          <a:xfrm>
            <a:off x="457200" y="1219200"/>
            <a:ext cx="8229600" cy="5257800"/>
          </a:xfrm>
        </p:spPr>
        <p:txBody>
          <a:bodyPr>
            <a:normAutofit fontScale="92500" lnSpcReduction="10000"/>
          </a:bodyPr>
          <a:lstStyle/>
          <a:p>
            <a:pPr algn="just" eaLnBrk="1" hangingPunct="1"/>
            <a:r>
              <a:rPr lang="en-US" altLang="zh-CN" sz="3200" dirty="0">
                <a:latin typeface="Times New Roman" pitchFamily="18" charset="0"/>
              </a:rPr>
              <a:t>Relational Databases</a:t>
            </a:r>
          </a:p>
          <a:p>
            <a:pPr lvl="1" algn="just" eaLnBrk="1" hangingPunct="1"/>
            <a:r>
              <a:rPr lang="en-US" altLang="zh-CN" sz="2800" dirty="0">
                <a:latin typeface="Times New Roman" pitchFamily="18" charset="0"/>
              </a:rPr>
              <a:t>Data Definition Language (DDL)</a:t>
            </a:r>
          </a:p>
          <a:p>
            <a:pPr lvl="1" algn="just" eaLnBrk="1" hangingPunct="1"/>
            <a:r>
              <a:rPr lang="en-US" altLang="zh-CN" sz="2800" dirty="0">
                <a:latin typeface="Times New Roman" pitchFamily="18" charset="0"/>
              </a:rPr>
              <a:t>Data Manipulation Language (DML)</a:t>
            </a:r>
          </a:p>
          <a:p>
            <a:pPr lvl="1" algn="just" eaLnBrk="1" hangingPunct="1"/>
            <a:r>
              <a:rPr lang="en-US" altLang="zh-CN" sz="2800" dirty="0">
                <a:latin typeface="Times New Roman" pitchFamily="18" charset="0"/>
              </a:rPr>
              <a:t>Data Control Language (DCL)</a:t>
            </a:r>
          </a:p>
          <a:p>
            <a:pPr algn="just" eaLnBrk="1" hangingPunct="1"/>
            <a:r>
              <a:rPr lang="en-US" altLang="zh-CN" sz="3200" dirty="0">
                <a:latin typeface="Times New Roman" pitchFamily="18" charset="0"/>
              </a:rPr>
              <a:t>Structured Query Language (SQL)</a:t>
            </a:r>
          </a:p>
          <a:p>
            <a:pPr lvl="1" algn="just" eaLnBrk="1" hangingPunct="1"/>
            <a:r>
              <a:rPr lang="en-US" altLang="zh-CN" sz="2800" dirty="0">
                <a:latin typeface="Times New Roman" pitchFamily="18" charset="0"/>
              </a:rPr>
              <a:t>Selection</a:t>
            </a:r>
          </a:p>
          <a:p>
            <a:pPr lvl="1" algn="just" eaLnBrk="1" hangingPunct="1"/>
            <a:r>
              <a:rPr lang="en-US" altLang="zh-CN" sz="2800" dirty="0">
                <a:latin typeface="Times New Roman" pitchFamily="18" charset="0"/>
              </a:rPr>
              <a:t>Projection</a:t>
            </a:r>
          </a:p>
          <a:p>
            <a:pPr lvl="1" algn="just" eaLnBrk="1" hangingPunct="1"/>
            <a:r>
              <a:rPr lang="en-US" altLang="zh-CN" sz="2800" dirty="0">
                <a:latin typeface="Times New Roman" pitchFamily="18" charset="0"/>
              </a:rPr>
              <a:t>Group By</a:t>
            </a:r>
          </a:p>
          <a:p>
            <a:pPr lvl="1" algn="just" eaLnBrk="1" hangingPunct="1"/>
            <a:r>
              <a:rPr lang="en-US" altLang="zh-CN" sz="2800" dirty="0">
                <a:latin typeface="Times New Roman" pitchFamily="18" charset="0"/>
              </a:rPr>
              <a:t>Having</a:t>
            </a:r>
          </a:p>
          <a:p>
            <a:pPr lvl="1" algn="just" eaLnBrk="1" hangingPunct="1"/>
            <a:r>
              <a:rPr lang="en-US" altLang="zh-CN" sz="2800" dirty="0">
                <a:latin typeface="Times New Roman" pitchFamily="18" charset="0"/>
              </a:rPr>
              <a:t>Join</a:t>
            </a:r>
          </a:p>
          <a:p>
            <a:pPr lvl="1" algn="just" eaLnBrk="1" hangingPunct="1"/>
            <a:r>
              <a:rPr lang="en-US" altLang="zh-CN" sz="2800" dirty="0">
                <a:latin typeface="Times New Roman" pitchFamily="18" charset="0"/>
              </a:rPr>
              <a:t>…</a:t>
            </a:r>
          </a:p>
          <a:p>
            <a:pPr lvl="2" algn="just" eaLnBrk="1" hangingPunct="1"/>
            <a:endParaRPr lang="en-US" altLang="zh-CN" sz="2800" dirty="0">
              <a:latin typeface="Times New Roman" pitchFamily="18" charset="0"/>
            </a:endParaRPr>
          </a:p>
        </p:txBody>
      </p:sp>
      <p:pic>
        <p:nvPicPr>
          <p:cNvPr id="3" name="Picture 2">
            <a:extLst>
              <a:ext uri="{FF2B5EF4-FFF2-40B4-BE49-F238E27FC236}">
                <a16:creationId xmlns:a16="http://schemas.microsoft.com/office/drawing/2014/main" id="{68798C3F-8490-4934-A1F1-A5ADCDEB329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876800" y="4267200"/>
            <a:ext cx="3124200" cy="1447800"/>
          </a:xfrm>
          <a:prstGeom prst="rect">
            <a:avLst/>
          </a:prstGeom>
        </p:spPr>
      </p:pic>
    </p:spTree>
    <p:extLst>
      <p:ext uri="{BB962C8B-B14F-4D97-AF65-F5344CB8AC3E}">
        <p14:creationId xmlns:p14="http://schemas.microsoft.com/office/powerpoint/2010/main" val="25964724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49</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Relational Database Queries</a:t>
            </a:r>
          </a:p>
        </p:txBody>
      </p:sp>
      <p:sp>
        <p:nvSpPr>
          <p:cNvPr id="4100" name="Rectangle 3"/>
          <p:cNvSpPr>
            <a:spLocks noGrp="1" noChangeArrowheads="1"/>
          </p:cNvSpPr>
          <p:nvPr>
            <p:ph type="body" idx="1"/>
          </p:nvPr>
        </p:nvSpPr>
        <p:spPr/>
        <p:txBody>
          <a:bodyPr>
            <a:normAutofit/>
          </a:bodyPr>
          <a:lstStyle/>
          <a:p>
            <a:pPr algn="just" eaLnBrk="1" hangingPunct="1"/>
            <a:r>
              <a:rPr lang="en-US" altLang="zh-CN" sz="3200" b="1" dirty="0">
                <a:latin typeface="Times New Roman" pitchFamily="18" charset="0"/>
              </a:rPr>
              <a:t>Structured Query Language</a:t>
            </a:r>
            <a:r>
              <a:rPr lang="en-US" altLang="zh-CN" sz="3200" dirty="0">
                <a:latin typeface="Times New Roman" pitchFamily="18" charset="0"/>
              </a:rPr>
              <a:t> (SQL) in relational databases</a:t>
            </a:r>
          </a:p>
          <a:p>
            <a:pPr lvl="1" eaLnBrk="1" hangingPunct="1"/>
            <a:r>
              <a:rPr lang="en-US" sz="2800" b="1" i="0" dirty="0">
                <a:solidFill>
                  <a:srgbClr val="005CC5"/>
                </a:solidFill>
                <a:effectLst/>
                <a:latin typeface="Courier New" panose="02070309020205020404" pitchFamily="49" charset="0"/>
              </a:rPr>
              <a:t>SELECT</a:t>
            </a:r>
            <a:r>
              <a:rPr lang="en-US" sz="2800" b="0" i="0" dirty="0">
                <a:solidFill>
                  <a:srgbClr val="000000"/>
                </a:solidFill>
                <a:effectLst/>
                <a:latin typeface="Courier New" panose="02070309020205020404" pitchFamily="49" charset="0"/>
              </a:rPr>
              <a:t> </a:t>
            </a:r>
            <a:r>
              <a:rPr lang="en-US" sz="2800" b="0" i="1" dirty="0">
                <a:solidFill>
                  <a:srgbClr val="000000"/>
                </a:solidFill>
                <a:effectLst/>
                <a:latin typeface="Courier New" panose="02070309020205020404" pitchFamily="49" charset="0"/>
              </a:rPr>
              <a:t>column1</a:t>
            </a:r>
            <a:r>
              <a:rPr lang="en-US" sz="2800" b="0" i="0" dirty="0">
                <a:solidFill>
                  <a:srgbClr val="000000"/>
                </a:solidFill>
                <a:effectLst/>
                <a:latin typeface="Courier New" panose="02070309020205020404" pitchFamily="49" charset="0"/>
              </a:rPr>
              <a:t>,</a:t>
            </a:r>
            <a:r>
              <a:rPr lang="en-US" sz="2800" b="0" i="1" dirty="0">
                <a:solidFill>
                  <a:srgbClr val="000000"/>
                </a:solidFill>
                <a:effectLst/>
                <a:latin typeface="Courier New" panose="02070309020205020404" pitchFamily="49" charset="0"/>
              </a:rPr>
              <a:t> column2, ...</a:t>
            </a:r>
            <a:br>
              <a:rPr lang="en-US" sz="2800" dirty="0"/>
            </a:br>
            <a:r>
              <a:rPr lang="en-US" sz="2800" b="1" i="0" dirty="0">
                <a:solidFill>
                  <a:srgbClr val="005CC5"/>
                </a:solidFill>
                <a:effectLst/>
                <a:latin typeface="Courier New" panose="02070309020205020404" pitchFamily="49" charset="0"/>
              </a:rPr>
              <a:t>FROM</a:t>
            </a:r>
            <a:r>
              <a:rPr lang="en-US" sz="2800" b="0" i="0" dirty="0">
                <a:solidFill>
                  <a:srgbClr val="000000"/>
                </a:solidFill>
                <a:effectLst/>
                <a:latin typeface="Courier New" panose="02070309020205020404" pitchFamily="49" charset="0"/>
              </a:rPr>
              <a:t> </a:t>
            </a:r>
            <a:r>
              <a:rPr lang="en-US" sz="2800" b="0" i="1" dirty="0" err="1">
                <a:solidFill>
                  <a:srgbClr val="000000"/>
                </a:solidFill>
                <a:effectLst/>
                <a:latin typeface="Courier New" panose="02070309020205020404" pitchFamily="49" charset="0"/>
              </a:rPr>
              <a:t>table_name</a:t>
            </a:r>
            <a:br>
              <a:rPr lang="en-US" sz="2800" dirty="0"/>
            </a:br>
            <a:r>
              <a:rPr lang="en-US" sz="2800" b="1" i="0" dirty="0">
                <a:solidFill>
                  <a:srgbClr val="005CC5"/>
                </a:solidFill>
                <a:effectLst/>
                <a:latin typeface="Courier New" panose="02070309020205020404" pitchFamily="49" charset="0"/>
              </a:rPr>
              <a:t>WHERE</a:t>
            </a:r>
            <a:r>
              <a:rPr lang="en-US" sz="2800" b="0" i="0" dirty="0">
                <a:solidFill>
                  <a:srgbClr val="000000"/>
                </a:solidFill>
                <a:effectLst/>
                <a:latin typeface="Courier New" panose="02070309020205020404" pitchFamily="49" charset="0"/>
              </a:rPr>
              <a:t> </a:t>
            </a:r>
            <a:r>
              <a:rPr lang="en-US" sz="2800" b="0" i="1" dirty="0">
                <a:solidFill>
                  <a:srgbClr val="000000"/>
                </a:solidFill>
                <a:effectLst/>
                <a:latin typeface="Courier New" panose="02070309020205020404" pitchFamily="49" charset="0"/>
              </a:rPr>
              <a:t>condition</a:t>
            </a:r>
            <a:r>
              <a:rPr lang="en-US" sz="2800" b="0" i="0" dirty="0">
                <a:solidFill>
                  <a:srgbClr val="000000"/>
                </a:solidFill>
                <a:effectLst/>
                <a:latin typeface="Courier New" panose="02070309020205020404" pitchFamily="49" charset="0"/>
              </a:rPr>
              <a:t>;</a:t>
            </a:r>
            <a:endParaRPr lang="en-US" altLang="zh-CN" sz="3600" dirty="0">
              <a:latin typeface="Times New Roman" pitchFamily="18" charset="0"/>
            </a:endParaRPr>
          </a:p>
          <a:p>
            <a:pPr lvl="1" algn="just" eaLnBrk="1" hangingPunct="1"/>
            <a:endParaRPr lang="en-US" altLang="zh-CN" sz="2800" dirty="0">
              <a:latin typeface="Times New Roman" pitchFamily="18" charset="0"/>
            </a:endParaRPr>
          </a:p>
        </p:txBody>
      </p:sp>
      <p:grpSp>
        <p:nvGrpSpPr>
          <p:cNvPr id="5" name="Group 4">
            <a:extLst>
              <a:ext uri="{FF2B5EF4-FFF2-40B4-BE49-F238E27FC236}">
                <a16:creationId xmlns:a16="http://schemas.microsoft.com/office/drawing/2014/main" id="{4CC12BC6-E6BE-4F14-840B-5629F3FEE099}"/>
              </a:ext>
            </a:extLst>
          </p:cNvPr>
          <p:cNvGrpSpPr/>
          <p:nvPr/>
        </p:nvGrpSpPr>
        <p:grpSpPr>
          <a:xfrm>
            <a:off x="5312788" y="3167671"/>
            <a:ext cx="2480824" cy="2970511"/>
            <a:chOff x="4724400" y="3799245"/>
            <a:chExt cx="2480824" cy="2970511"/>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8CB108D0-9F8C-49E0-B2CA-A9DF079E3795}"/>
                </a:ext>
              </a:extLst>
            </p:cNvPr>
            <p:cNvPicPr>
              <a:picLocks noChangeAspect="1"/>
            </p:cNvPicPr>
            <p:nvPr/>
          </p:nvPicPr>
          <p:blipFill>
            <a:blip r:embed="rId3"/>
            <a:stretch>
              <a:fillRect/>
            </a:stretch>
          </p:blipFill>
          <p:spPr>
            <a:xfrm>
              <a:off x="4724400" y="3799245"/>
              <a:ext cx="1600200" cy="2970511"/>
            </a:xfrm>
            <a:prstGeom prst="rect">
              <a:avLst/>
            </a:prstGeom>
          </p:spPr>
        </p:pic>
        <p:pic>
          <p:nvPicPr>
            <p:cNvPr id="8" name="Picture 7">
              <a:extLst>
                <a:ext uri="{FF2B5EF4-FFF2-40B4-BE49-F238E27FC236}">
                  <a16:creationId xmlns:a16="http://schemas.microsoft.com/office/drawing/2014/main" id="{5C9E835F-B9E0-4C75-BE9F-E8C699378962}"/>
                </a:ext>
              </a:extLst>
            </p:cNvPr>
            <p:cNvPicPr>
              <a:picLocks noChangeAspect="1"/>
            </p:cNvPicPr>
            <p:nvPr/>
          </p:nvPicPr>
          <p:blipFill>
            <a:blip r:embed="rId4"/>
            <a:stretch>
              <a:fillRect/>
            </a:stretch>
          </p:blipFill>
          <p:spPr>
            <a:xfrm>
              <a:off x="6181434" y="3799245"/>
              <a:ext cx="1023790" cy="2961063"/>
            </a:xfrm>
            <a:prstGeom prst="rect">
              <a:avLst/>
            </a:prstGeom>
          </p:spPr>
        </p:pic>
      </p:grpSp>
    </p:spTree>
    <p:extLst>
      <p:ext uri="{BB962C8B-B14F-4D97-AF65-F5344CB8AC3E}">
        <p14:creationId xmlns:p14="http://schemas.microsoft.com/office/powerpoint/2010/main" val="4290626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5</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Types of Data</a:t>
            </a:r>
          </a:p>
        </p:txBody>
      </p:sp>
      <p:sp>
        <p:nvSpPr>
          <p:cNvPr id="4100" name="Rectangle 3"/>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Relational Tables</a:t>
            </a:r>
          </a:p>
          <a:p>
            <a:pPr lvl="1" algn="just" eaLnBrk="1" hangingPunct="1"/>
            <a:r>
              <a:rPr lang="en-US" altLang="zh-CN" sz="2800" dirty="0">
                <a:latin typeface="Times New Roman" pitchFamily="18" charset="0"/>
              </a:rPr>
              <a:t>Binary data</a:t>
            </a:r>
          </a:p>
          <a:p>
            <a:pPr lvl="1" algn="just" eaLnBrk="1" hangingPunct="1"/>
            <a:r>
              <a:rPr lang="en-US" altLang="zh-CN" sz="2800" dirty="0">
                <a:latin typeface="Times New Roman" pitchFamily="18" charset="0"/>
              </a:rPr>
              <a:t>Numerical data</a:t>
            </a:r>
          </a:p>
          <a:p>
            <a:pPr lvl="1" algn="just" eaLnBrk="1" hangingPunct="1"/>
            <a:r>
              <a:rPr lang="en-US" altLang="zh-CN" sz="2800" dirty="0">
                <a:latin typeface="Times New Roman" pitchFamily="18" charset="0"/>
              </a:rPr>
              <a:t>Text data</a:t>
            </a:r>
          </a:p>
          <a:p>
            <a:pPr lvl="1" algn="just" eaLnBrk="1" hangingPunct="1"/>
            <a:r>
              <a:rPr lang="en-US" altLang="zh-CN" sz="2800" dirty="0">
                <a:latin typeface="Times New Roman" pitchFamily="18" charset="0"/>
              </a:rPr>
              <a:t>Images</a:t>
            </a:r>
          </a:p>
          <a:p>
            <a:pPr lvl="1" algn="just" eaLnBrk="1" hangingPunct="1"/>
            <a:r>
              <a:rPr lang="en-US" altLang="zh-CN" sz="2800" dirty="0">
                <a:latin typeface="Times New Roman" pitchFamily="18" charset="0"/>
              </a:rPr>
              <a:t>Audio</a:t>
            </a:r>
          </a:p>
          <a:p>
            <a:pPr lvl="1" algn="just" eaLnBrk="1" hangingPunct="1"/>
            <a:r>
              <a:rPr lang="en-US" altLang="zh-CN" sz="2800" dirty="0">
                <a:latin typeface="Times New Roman" pitchFamily="18" charset="0"/>
              </a:rPr>
              <a:t>Videos</a:t>
            </a:r>
          </a:p>
          <a:p>
            <a:pPr lvl="1" algn="just" eaLnBrk="1" hangingPunct="1"/>
            <a:endParaRPr lang="en-US" altLang="zh-CN" sz="2800" dirty="0">
              <a:latin typeface="Times New Roman" pitchFamily="18" charset="0"/>
            </a:endParaRPr>
          </a:p>
          <a:p>
            <a:pPr algn="just" eaLnBrk="1" hangingPunct="1"/>
            <a:endParaRPr lang="en-US" altLang="zh-CN" sz="3200" dirty="0">
              <a:latin typeface="Times New Roman" pitchFamily="18" charset="0"/>
            </a:endParaRPr>
          </a:p>
          <a:p>
            <a:pPr algn="just" eaLnBrk="1" hangingPunct="1"/>
            <a:endParaRPr lang="en-US" altLang="zh-CN" sz="3200" dirty="0">
              <a:latin typeface="Times New Roman" pitchFamily="18" charset="0"/>
            </a:endParaRPr>
          </a:p>
        </p:txBody>
      </p:sp>
      <p:pic>
        <p:nvPicPr>
          <p:cNvPr id="3" name="Picture 2">
            <a:extLst>
              <a:ext uri="{FF2B5EF4-FFF2-40B4-BE49-F238E27FC236}">
                <a16:creationId xmlns:a16="http://schemas.microsoft.com/office/drawing/2014/main" id="{4D60743D-15E7-40A8-99F1-2BFB1D4F1B2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192961" y="258762"/>
            <a:ext cx="4951039" cy="2457450"/>
          </a:xfrm>
          <a:prstGeom prst="rect">
            <a:avLst/>
          </a:prstGeom>
        </p:spPr>
      </p:pic>
      <p:sp>
        <p:nvSpPr>
          <p:cNvPr id="4" name="TextBox 3">
            <a:extLst>
              <a:ext uri="{FF2B5EF4-FFF2-40B4-BE49-F238E27FC236}">
                <a16:creationId xmlns:a16="http://schemas.microsoft.com/office/drawing/2014/main" id="{3F3ADE25-5481-4FC3-A9DF-A81D165FD7EC}"/>
              </a:ext>
            </a:extLst>
          </p:cNvPr>
          <p:cNvSpPr txBox="1"/>
          <p:nvPr/>
        </p:nvSpPr>
        <p:spPr>
          <a:xfrm>
            <a:off x="5105400" y="2712304"/>
            <a:ext cx="4341439" cy="230080"/>
          </a:xfrm>
          <a:prstGeom prst="rect">
            <a:avLst/>
          </a:prstGeom>
          <a:noFill/>
        </p:spPr>
        <p:txBody>
          <a:bodyPr wrap="square" rtlCol="0">
            <a:spAutoFit/>
          </a:bodyPr>
          <a:lstStyle/>
          <a:p>
            <a:r>
              <a:rPr lang="en-US" sz="900" dirty="0">
                <a:hlinkClick r:id="rId4" tooltip="https://ocw.cs.pub.ro/courses/ewis/laboratoare/05"/>
              </a:rPr>
              <a:t>This Photo</a:t>
            </a:r>
            <a:r>
              <a:rPr lang="en-US" sz="900" dirty="0"/>
              <a:t> by Unknown Author is licensed under </a:t>
            </a:r>
            <a:r>
              <a:rPr lang="en-US" sz="900" dirty="0">
                <a:hlinkClick r:id="rId5" tooltip="https://creativecommons.org/licenses/by-sa/3.0/"/>
              </a:rPr>
              <a:t>CC BY-SA</a:t>
            </a:r>
            <a:endParaRPr lang="en-US" sz="900" dirty="0"/>
          </a:p>
        </p:txBody>
      </p:sp>
      <p:pic>
        <p:nvPicPr>
          <p:cNvPr id="7" name="Picture 6">
            <a:extLst>
              <a:ext uri="{FF2B5EF4-FFF2-40B4-BE49-F238E27FC236}">
                <a16:creationId xmlns:a16="http://schemas.microsoft.com/office/drawing/2014/main" id="{DCE38289-1536-428B-AA17-A31DE315132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167303" y="2992753"/>
            <a:ext cx="2945435" cy="1963623"/>
          </a:xfrm>
          <a:prstGeom prst="rect">
            <a:avLst/>
          </a:prstGeom>
        </p:spPr>
      </p:pic>
      <p:pic>
        <p:nvPicPr>
          <p:cNvPr id="13" name="Picture 12">
            <a:extLst>
              <a:ext uri="{FF2B5EF4-FFF2-40B4-BE49-F238E27FC236}">
                <a16:creationId xmlns:a16="http://schemas.microsoft.com/office/drawing/2014/main" id="{AEDBB6B5-F274-4F10-87D0-7E84638CF52D}"/>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rot="1114131">
            <a:off x="2697922" y="4025919"/>
            <a:ext cx="2547492" cy="1432964"/>
          </a:xfrm>
          <a:prstGeom prst="rect">
            <a:avLst/>
          </a:prstGeom>
        </p:spPr>
      </p:pic>
      <p:pic>
        <p:nvPicPr>
          <p:cNvPr id="17" name="Picture 16">
            <a:extLst>
              <a:ext uri="{FF2B5EF4-FFF2-40B4-BE49-F238E27FC236}">
                <a16:creationId xmlns:a16="http://schemas.microsoft.com/office/drawing/2014/main" id="{0C70B2C3-38B9-4339-9157-3AE7FF3A88A8}"/>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3451455" y="2109116"/>
            <a:ext cx="1747838" cy="1747838"/>
          </a:xfrm>
          <a:prstGeom prst="rect">
            <a:avLst/>
          </a:prstGeom>
        </p:spPr>
      </p:pic>
      <p:grpSp>
        <p:nvGrpSpPr>
          <p:cNvPr id="20" name="Group 19">
            <a:extLst>
              <a:ext uri="{FF2B5EF4-FFF2-40B4-BE49-F238E27FC236}">
                <a16:creationId xmlns:a16="http://schemas.microsoft.com/office/drawing/2014/main" id="{03B8A52D-7396-43CC-AD97-57F9E70AC137}"/>
              </a:ext>
            </a:extLst>
          </p:cNvPr>
          <p:cNvGrpSpPr/>
          <p:nvPr/>
        </p:nvGrpSpPr>
        <p:grpSpPr>
          <a:xfrm>
            <a:off x="507985" y="5156228"/>
            <a:ext cx="2536093" cy="1473172"/>
            <a:chOff x="139924" y="5107015"/>
            <a:chExt cx="2536093" cy="1473172"/>
          </a:xfrm>
        </p:grpSpPr>
        <p:pic>
          <p:nvPicPr>
            <p:cNvPr id="19" name="Picture 18">
              <a:extLst>
                <a:ext uri="{FF2B5EF4-FFF2-40B4-BE49-F238E27FC236}">
                  <a16:creationId xmlns:a16="http://schemas.microsoft.com/office/drawing/2014/main" id="{25E5932A-39B5-4923-8058-F0DD67285F30}"/>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139924" y="5396984"/>
              <a:ext cx="1798693" cy="1183203"/>
            </a:xfrm>
            <a:prstGeom prst="rect">
              <a:avLst/>
            </a:prstGeom>
          </p:spPr>
        </p:pic>
        <p:pic>
          <p:nvPicPr>
            <p:cNvPr id="22" name="Picture 21">
              <a:extLst>
                <a:ext uri="{FF2B5EF4-FFF2-40B4-BE49-F238E27FC236}">
                  <a16:creationId xmlns:a16="http://schemas.microsoft.com/office/drawing/2014/main" id="{D64015C8-4161-44FE-8284-85D596DF0712}"/>
                </a:ext>
              </a:extLst>
            </p:cNvPr>
            <p:cNvPicPr>
              <a:picLocks noChangeAspect="1"/>
            </p:cNvPicPr>
            <p:nvPr/>
          </p:nvPicPr>
          <p:blipFill>
            <a:blip r:embed="rId14" cstate="print">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1652107" y="5107015"/>
              <a:ext cx="1023910" cy="1023910"/>
            </a:xfrm>
            <a:prstGeom prst="rect">
              <a:avLst/>
            </a:prstGeom>
          </p:spPr>
        </p:pic>
      </p:grpSp>
      <p:grpSp>
        <p:nvGrpSpPr>
          <p:cNvPr id="26" name="Group 25">
            <a:extLst>
              <a:ext uri="{FF2B5EF4-FFF2-40B4-BE49-F238E27FC236}">
                <a16:creationId xmlns:a16="http://schemas.microsoft.com/office/drawing/2014/main" id="{2D07665D-B353-43D8-BB39-CFEA64328B15}"/>
              </a:ext>
            </a:extLst>
          </p:cNvPr>
          <p:cNvGrpSpPr/>
          <p:nvPr/>
        </p:nvGrpSpPr>
        <p:grpSpPr>
          <a:xfrm>
            <a:off x="4325374" y="5109376"/>
            <a:ext cx="4429796" cy="1507127"/>
            <a:chOff x="3890408" y="5187371"/>
            <a:chExt cx="4429796" cy="1507127"/>
          </a:xfrm>
        </p:grpSpPr>
        <p:pic>
          <p:nvPicPr>
            <p:cNvPr id="25" name="Picture 24">
              <a:extLst>
                <a:ext uri="{FF2B5EF4-FFF2-40B4-BE49-F238E27FC236}">
                  <a16:creationId xmlns:a16="http://schemas.microsoft.com/office/drawing/2014/main" id="{DDEE876F-1D94-4718-A41B-41DCCE6BB54D}"/>
                </a:ext>
              </a:extLst>
            </p:cNvPr>
            <p:cNvPicPr>
              <a:picLocks noChangeAspect="1"/>
            </p:cNvPicPr>
            <p:nvPr/>
          </p:nvPicPr>
          <p:blipFill rotWithShape="1">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rcRect l="16667" t="-1854" r="45000" b="79051"/>
            <a:stretch/>
          </p:blipFill>
          <p:spPr>
            <a:xfrm>
              <a:off x="3890408" y="5838923"/>
              <a:ext cx="3505200" cy="855575"/>
            </a:xfrm>
            <a:prstGeom prst="rect">
              <a:avLst/>
            </a:prstGeom>
          </p:spPr>
        </p:pic>
        <p:pic>
          <p:nvPicPr>
            <p:cNvPr id="28" name="Picture 27">
              <a:extLst>
                <a:ext uri="{FF2B5EF4-FFF2-40B4-BE49-F238E27FC236}">
                  <a16:creationId xmlns:a16="http://schemas.microsoft.com/office/drawing/2014/main" id="{61DDE9D4-C2AA-4110-92A6-B325CD0DF128}"/>
                </a:ext>
              </a:extLst>
            </p:cNvPr>
            <p:cNvPicPr>
              <a:picLocks noChangeAspect="1"/>
            </p:cNvPicPr>
            <p:nvPr/>
          </p:nvPicPr>
          <p:blipFill>
            <a:blip r:embed="rId18" cstate="print">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7129812" y="5187371"/>
              <a:ext cx="1190392" cy="1190392"/>
            </a:xfrm>
            <a:prstGeom prst="rect">
              <a:avLst/>
            </a:prstGeom>
          </p:spPr>
        </p:pic>
      </p:grpSp>
    </p:spTree>
    <p:extLst>
      <p:ext uri="{BB962C8B-B14F-4D97-AF65-F5344CB8AC3E}">
        <p14:creationId xmlns:p14="http://schemas.microsoft.com/office/powerpoint/2010/main" val="600183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50</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Queries in NoSQL Databases (a.k.a. Non-Relational Databases)</a:t>
            </a:r>
            <a:br>
              <a:rPr lang="en-US" altLang="zh-CN" sz="4400" dirty="0">
                <a:latin typeface="Times New Roman" pitchFamily="18" charset="0"/>
              </a:rPr>
            </a:br>
            <a:endParaRPr lang="en-US" altLang="zh-CN" sz="4400" dirty="0">
              <a:latin typeface="Times New Roman" pitchFamily="18" charset="0"/>
            </a:endParaRPr>
          </a:p>
        </p:txBody>
      </p:sp>
      <p:sp>
        <p:nvSpPr>
          <p:cNvPr id="4100" name="Rectangle 3"/>
          <p:cNvSpPr>
            <a:spLocks noGrp="1" noChangeArrowheads="1"/>
          </p:cNvSpPr>
          <p:nvPr>
            <p:ph type="body" idx="1"/>
          </p:nvPr>
        </p:nvSpPr>
        <p:spPr>
          <a:xfrm>
            <a:off x="457200" y="1797051"/>
            <a:ext cx="8229600" cy="4903787"/>
          </a:xfrm>
        </p:spPr>
        <p:txBody>
          <a:bodyPr>
            <a:normAutofit fontScale="85000" lnSpcReduction="20000"/>
          </a:bodyPr>
          <a:lstStyle/>
          <a:p>
            <a:pPr algn="just" eaLnBrk="1" hangingPunct="1"/>
            <a:r>
              <a:rPr lang="en-US" altLang="zh-CN" sz="3600" dirty="0" err="1">
                <a:latin typeface="Times New Roman" pitchFamily="18" charset="0"/>
              </a:rPr>
              <a:t>Spatio</a:t>
            </a:r>
            <a:r>
              <a:rPr lang="en-US" altLang="zh-CN" sz="3600" dirty="0">
                <a:latin typeface="Times New Roman" pitchFamily="18" charset="0"/>
              </a:rPr>
              <a:t>-temporal databases</a:t>
            </a:r>
          </a:p>
          <a:p>
            <a:pPr lvl="1" algn="just">
              <a:defRPr/>
            </a:pPr>
            <a:r>
              <a:rPr lang="en-US" altLang="en-US" sz="3100" dirty="0">
                <a:latin typeface="Times New Roman" pitchFamily="18" charset="0"/>
              </a:rPr>
              <a:t>Range Query</a:t>
            </a:r>
          </a:p>
          <a:p>
            <a:pPr lvl="1" algn="just">
              <a:defRPr/>
            </a:pPr>
            <a:r>
              <a:rPr lang="en-US" altLang="en-US" sz="3100" dirty="0">
                <a:latin typeface="Times New Roman" pitchFamily="18" charset="0"/>
              </a:rPr>
              <a:t>Nearest Neighbor (NN) Query</a:t>
            </a:r>
          </a:p>
          <a:p>
            <a:pPr lvl="1" algn="just">
              <a:defRPr/>
            </a:pPr>
            <a:r>
              <a:rPr lang="en-US" altLang="en-US" sz="3100" i="1" dirty="0">
                <a:latin typeface="Times New Roman" pitchFamily="18" charset="0"/>
              </a:rPr>
              <a:t>k</a:t>
            </a:r>
            <a:r>
              <a:rPr lang="en-US" altLang="en-US" sz="3100" dirty="0">
                <a:latin typeface="Times New Roman" pitchFamily="18" charset="0"/>
              </a:rPr>
              <a:t>-Nearest Neighbor (</a:t>
            </a:r>
            <a:r>
              <a:rPr lang="en-US" altLang="en-US" sz="3100" i="1" dirty="0" err="1">
                <a:latin typeface="Times New Roman" pitchFamily="18" charset="0"/>
              </a:rPr>
              <a:t>k</a:t>
            </a:r>
            <a:r>
              <a:rPr lang="en-US" altLang="en-US" sz="3100" dirty="0" err="1">
                <a:latin typeface="Times New Roman" pitchFamily="18" charset="0"/>
              </a:rPr>
              <a:t>NN</a:t>
            </a:r>
            <a:r>
              <a:rPr lang="en-US" altLang="en-US" sz="3100" dirty="0">
                <a:latin typeface="Times New Roman" pitchFamily="18" charset="0"/>
              </a:rPr>
              <a:t>) Query</a:t>
            </a:r>
          </a:p>
          <a:p>
            <a:pPr lvl="1" algn="just">
              <a:defRPr/>
            </a:pPr>
            <a:r>
              <a:rPr lang="en-US" altLang="en-US" sz="3100" dirty="0">
                <a:latin typeface="Times New Roman" pitchFamily="18" charset="0"/>
              </a:rPr>
              <a:t>Group Nearest Neighbor (GNN) Query</a:t>
            </a:r>
          </a:p>
          <a:p>
            <a:pPr lvl="1" algn="just">
              <a:defRPr/>
            </a:pPr>
            <a:r>
              <a:rPr lang="en-US" altLang="en-US" sz="3100" dirty="0">
                <a:latin typeface="Times New Roman" pitchFamily="18" charset="0"/>
              </a:rPr>
              <a:t>Reverse Nearest Neighbor (RNN) Query</a:t>
            </a:r>
          </a:p>
          <a:p>
            <a:pPr lvl="1" algn="just" eaLnBrk="1" hangingPunct="1"/>
            <a:r>
              <a:rPr lang="en-US" altLang="zh-CN" sz="3100" dirty="0">
                <a:latin typeface="Times New Roman" pitchFamily="18" charset="0"/>
              </a:rPr>
              <a:t>Top-</a:t>
            </a:r>
            <a:r>
              <a:rPr lang="en-US" altLang="zh-CN" sz="3100" i="1" dirty="0">
                <a:latin typeface="Times New Roman" pitchFamily="18" charset="0"/>
              </a:rPr>
              <a:t>k</a:t>
            </a:r>
            <a:r>
              <a:rPr lang="en-US" altLang="zh-CN" sz="3100" dirty="0">
                <a:latin typeface="Times New Roman" pitchFamily="18" charset="0"/>
              </a:rPr>
              <a:t> Query</a:t>
            </a:r>
          </a:p>
          <a:p>
            <a:pPr lvl="1" algn="just" eaLnBrk="1" hangingPunct="1"/>
            <a:r>
              <a:rPr lang="en-US" altLang="zh-CN" sz="3100" dirty="0">
                <a:latin typeface="Times New Roman" pitchFamily="18" charset="0"/>
              </a:rPr>
              <a:t>Skyline Query</a:t>
            </a:r>
          </a:p>
          <a:p>
            <a:pPr lvl="1" algn="just" eaLnBrk="1" hangingPunct="1"/>
            <a:r>
              <a:rPr lang="en-US" altLang="zh-CN" sz="3100" dirty="0">
                <a:latin typeface="Times New Roman" pitchFamily="18" charset="0"/>
              </a:rPr>
              <a:t>Top-</a:t>
            </a:r>
            <a:r>
              <a:rPr lang="en-US" altLang="zh-CN" sz="3100" i="1" dirty="0">
                <a:latin typeface="Times New Roman" pitchFamily="18" charset="0"/>
              </a:rPr>
              <a:t>k</a:t>
            </a:r>
            <a:r>
              <a:rPr lang="en-US" altLang="zh-CN" sz="3100" dirty="0">
                <a:latin typeface="Times New Roman" pitchFamily="18" charset="0"/>
              </a:rPr>
              <a:t> Dominating Query</a:t>
            </a:r>
          </a:p>
          <a:p>
            <a:pPr lvl="1" algn="just" eaLnBrk="1" hangingPunct="1"/>
            <a:r>
              <a:rPr lang="en-US" altLang="zh-CN" sz="3100" dirty="0">
                <a:latin typeface="Times New Roman" pitchFamily="18" charset="0"/>
              </a:rPr>
              <a:t>Reverse Skyline Query</a:t>
            </a:r>
          </a:p>
          <a:p>
            <a:pPr lvl="1" algn="just" eaLnBrk="1" hangingPunct="1"/>
            <a:r>
              <a:rPr lang="en-US" altLang="zh-CN" sz="3100" dirty="0">
                <a:latin typeface="Times New Roman" pitchFamily="18" charset="0"/>
              </a:rPr>
              <a:t>Inverse Ranking Query</a:t>
            </a:r>
          </a:p>
          <a:p>
            <a:pPr lvl="1" algn="just" eaLnBrk="1" hangingPunct="1"/>
            <a:r>
              <a:rPr lang="en-US" altLang="zh-CN" sz="3100" dirty="0">
                <a:latin typeface="Times New Roman" pitchFamily="18" charset="0"/>
              </a:rPr>
              <a:t>Aggregate Queries</a:t>
            </a:r>
          </a:p>
        </p:txBody>
      </p:sp>
      <p:pic>
        <p:nvPicPr>
          <p:cNvPr id="3" name="Picture 2">
            <a:extLst>
              <a:ext uri="{FF2B5EF4-FFF2-40B4-BE49-F238E27FC236}">
                <a16:creationId xmlns:a16="http://schemas.microsoft.com/office/drawing/2014/main" id="{4CC22509-7AF0-4924-867D-A76BBDDA050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638800" y="3200400"/>
            <a:ext cx="3534798" cy="3303587"/>
          </a:xfrm>
          <a:prstGeom prst="rect">
            <a:avLst/>
          </a:prstGeom>
        </p:spPr>
      </p:pic>
    </p:spTree>
    <p:extLst>
      <p:ext uri="{BB962C8B-B14F-4D97-AF65-F5344CB8AC3E}">
        <p14:creationId xmlns:p14="http://schemas.microsoft.com/office/powerpoint/2010/main" val="30807316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51</a:t>
            </a:fld>
            <a:endParaRPr lang="en-US" altLang="zh-CN">
              <a:solidFill>
                <a:srgbClr val="000000"/>
              </a:solidFill>
            </a:endParaRPr>
          </a:p>
        </p:txBody>
      </p:sp>
      <p:sp>
        <p:nvSpPr>
          <p:cNvPr id="4099" name="Rectangle 2"/>
          <p:cNvSpPr>
            <a:spLocks noGrp="1" noChangeArrowheads="1"/>
          </p:cNvSpPr>
          <p:nvPr>
            <p:ph type="title"/>
          </p:nvPr>
        </p:nvSpPr>
        <p:spPr>
          <a:xfrm>
            <a:off x="457200" y="320308"/>
            <a:ext cx="8534400" cy="1139825"/>
          </a:xfrm>
        </p:spPr>
        <p:txBody>
          <a:bodyPr/>
          <a:lstStyle/>
          <a:p>
            <a:pPr eaLnBrk="1" hangingPunct="1"/>
            <a:r>
              <a:rPr lang="en-US" altLang="zh-CN" sz="4400" dirty="0">
                <a:latin typeface="Times New Roman" pitchFamily="18" charset="0"/>
              </a:rPr>
              <a:t>Queries in NoSQL Databases (cont'd)</a:t>
            </a:r>
          </a:p>
        </p:txBody>
      </p:sp>
      <p:pic>
        <p:nvPicPr>
          <p:cNvPr id="3" name="Picture 2">
            <a:extLst>
              <a:ext uri="{FF2B5EF4-FFF2-40B4-BE49-F238E27FC236}">
                <a16:creationId xmlns:a16="http://schemas.microsoft.com/office/drawing/2014/main" id="{E9A7BE8D-45F6-4AA3-980A-DC1E935B23B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148667" y="990600"/>
            <a:ext cx="4995333" cy="2809875"/>
          </a:xfrm>
          <a:prstGeom prst="rect">
            <a:avLst/>
          </a:prstGeom>
        </p:spPr>
      </p:pic>
      <p:sp>
        <p:nvSpPr>
          <p:cNvPr id="4" name="TextBox 3">
            <a:extLst>
              <a:ext uri="{FF2B5EF4-FFF2-40B4-BE49-F238E27FC236}">
                <a16:creationId xmlns:a16="http://schemas.microsoft.com/office/drawing/2014/main" id="{AE4ED6B4-A589-4757-8E7D-0A852D01B1A8}"/>
              </a:ext>
            </a:extLst>
          </p:cNvPr>
          <p:cNvSpPr txBox="1"/>
          <p:nvPr/>
        </p:nvSpPr>
        <p:spPr>
          <a:xfrm>
            <a:off x="5791200" y="3733800"/>
            <a:ext cx="3352800" cy="232873"/>
          </a:xfrm>
          <a:prstGeom prst="rect">
            <a:avLst/>
          </a:prstGeom>
          <a:noFill/>
        </p:spPr>
        <p:txBody>
          <a:bodyPr wrap="square" rtlCol="0">
            <a:spAutoFit/>
          </a:bodyPr>
          <a:lstStyle/>
          <a:p>
            <a:pPr algn="r"/>
            <a:r>
              <a:rPr lang="en-US" sz="900" dirty="0">
                <a:hlinkClick r:id="rId4" tooltip="http://kristaknott8867.wikidot.com/blog:79"/>
              </a:rPr>
              <a:t>This Photo</a:t>
            </a:r>
            <a:r>
              <a:rPr lang="en-US" sz="900" dirty="0"/>
              <a:t> by Unknown Author is licensed under </a:t>
            </a:r>
            <a:r>
              <a:rPr lang="en-US" sz="900" dirty="0">
                <a:hlinkClick r:id="rId5" tooltip="https://creativecommons.org/licenses/by-sa/3.0/"/>
              </a:rPr>
              <a:t>CC BY-SA</a:t>
            </a:r>
            <a:endParaRPr lang="en-US" sz="900" dirty="0"/>
          </a:p>
        </p:txBody>
      </p:sp>
      <p:pic>
        <p:nvPicPr>
          <p:cNvPr id="7" name="Picture 6">
            <a:extLst>
              <a:ext uri="{FF2B5EF4-FFF2-40B4-BE49-F238E27FC236}">
                <a16:creationId xmlns:a16="http://schemas.microsoft.com/office/drawing/2014/main" id="{897634BC-21AF-42A8-90E5-DC8BABCFDB2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181600" y="3863517"/>
            <a:ext cx="3962400" cy="2972625"/>
          </a:xfrm>
          <a:prstGeom prst="rect">
            <a:avLst/>
          </a:prstGeom>
        </p:spPr>
      </p:pic>
      <p:sp>
        <p:nvSpPr>
          <p:cNvPr id="4100" name="Rectangle 3"/>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Graph databases</a:t>
            </a:r>
          </a:p>
          <a:p>
            <a:pPr lvl="1" algn="just" eaLnBrk="1" hangingPunct="1"/>
            <a:r>
              <a:rPr lang="en-US" altLang="zh-CN" sz="2800" dirty="0">
                <a:latin typeface="Times New Roman" pitchFamily="18" charset="0"/>
              </a:rPr>
              <a:t>Shortest path search</a:t>
            </a:r>
          </a:p>
          <a:p>
            <a:pPr lvl="1" algn="just" eaLnBrk="1" hangingPunct="1"/>
            <a:r>
              <a:rPr lang="en-US" altLang="zh-CN" sz="2800" dirty="0">
                <a:latin typeface="Times New Roman" pitchFamily="18" charset="0"/>
              </a:rPr>
              <a:t>Keyword search </a:t>
            </a:r>
          </a:p>
          <a:p>
            <a:pPr lvl="1" algn="just" eaLnBrk="1" hangingPunct="1"/>
            <a:r>
              <a:rPr lang="en-US" altLang="zh-CN" sz="2800" i="1" dirty="0">
                <a:latin typeface="Times New Roman" pitchFamily="18" charset="0"/>
              </a:rPr>
              <a:t>k</a:t>
            </a:r>
            <a:r>
              <a:rPr lang="en-US" altLang="zh-CN" sz="2800" dirty="0">
                <a:latin typeface="Times New Roman" pitchFamily="18" charset="0"/>
              </a:rPr>
              <a:t>-Nearest neighbor search</a:t>
            </a:r>
            <a:endParaRPr lang="en-US" altLang="zh-CN" sz="2800" i="1" dirty="0">
              <a:latin typeface="Times New Roman" pitchFamily="18" charset="0"/>
            </a:endParaRPr>
          </a:p>
          <a:p>
            <a:pPr lvl="1" algn="just" eaLnBrk="1" hangingPunct="1"/>
            <a:r>
              <a:rPr lang="en-US" altLang="zh-CN" sz="2800" dirty="0">
                <a:latin typeface="Times New Roman" pitchFamily="18" charset="0"/>
              </a:rPr>
              <a:t>Subgraph matching</a:t>
            </a:r>
          </a:p>
          <a:p>
            <a:pPr lvl="1" algn="just" eaLnBrk="1" hangingPunct="1"/>
            <a:r>
              <a:rPr lang="en-US" altLang="zh-CN" sz="2800" dirty="0">
                <a:latin typeface="Times New Roman" pitchFamily="18" charset="0"/>
              </a:rPr>
              <a:t>Subgraph similarity search</a:t>
            </a:r>
          </a:p>
          <a:p>
            <a:pPr lvl="1" algn="just" eaLnBrk="1" hangingPunct="1"/>
            <a:r>
              <a:rPr lang="en-US" altLang="zh-CN" sz="2800" dirty="0">
                <a:latin typeface="Times New Roman" pitchFamily="18" charset="0"/>
              </a:rPr>
              <a:t>Community search/detection</a:t>
            </a:r>
          </a:p>
          <a:p>
            <a:pPr lvl="1" algn="just" eaLnBrk="1" hangingPunct="1"/>
            <a:r>
              <a:rPr lang="en-US" altLang="zh-CN" sz="2800" dirty="0">
                <a:latin typeface="Times New Roman" pitchFamily="18" charset="0"/>
              </a:rPr>
              <a:t>…</a:t>
            </a:r>
          </a:p>
          <a:p>
            <a:pPr lvl="1" algn="just" eaLnBrk="1" hangingPunct="1"/>
            <a:endParaRPr lang="en-US" altLang="zh-CN" sz="2800" dirty="0">
              <a:latin typeface="Times New Roman" pitchFamily="18" charset="0"/>
            </a:endParaRPr>
          </a:p>
        </p:txBody>
      </p:sp>
    </p:spTree>
    <p:extLst>
      <p:ext uri="{BB962C8B-B14F-4D97-AF65-F5344CB8AC3E}">
        <p14:creationId xmlns:p14="http://schemas.microsoft.com/office/powerpoint/2010/main" val="5137112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52</a:t>
            </a:fld>
            <a:endParaRPr lang="en-US" altLang="zh-CN">
              <a:solidFill>
                <a:srgbClr val="000000"/>
              </a:solidFill>
            </a:endParaRPr>
          </a:p>
        </p:txBody>
      </p:sp>
      <p:sp>
        <p:nvSpPr>
          <p:cNvPr id="4099" name="Rectangle 2"/>
          <p:cNvSpPr>
            <a:spLocks noGrp="1" noChangeArrowheads="1"/>
          </p:cNvSpPr>
          <p:nvPr>
            <p:ph type="title"/>
          </p:nvPr>
        </p:nvSpPr>
        <p:spPr>
          <a:xfrm>
            <a:off x="457200" y="277813"/>
            <a:ext cx="8686800" cy="1139825"/>
          </a:xfrm>
        </p:spPr>
        <p:txBody>
          <a:bodyPr/>
          <a:lstStyle/>
          <a:p>
            <a:pPr eaLnBrk="1" hangingPunct="1"/>
            <a:r>
              <a:rPr lang="en-US" altLang="zh-CN" sz="4400" dirty="0">
                <a:latin typeface="Times New Roman" pitchFamily="18" charset="0"/>
              </a:rPr>
              <a:t>Ultimate Goals of the Database Research</a:t>
            </a:r>
          </a:p>
        </p:txBody>
      </p:sp>
      <p:sp>
        <p:nvSpPr>
          <p:cNvPr id="4100" name="Rectangle 3"/>
          <p:cNvSpPr>
            <a:spLocks noGrp="1" noChangeArrowheads="1"/>
          </p:cNvSpPr>
          <p:nvPr>
            <p:ph type="body" idx="1"/>
          </p:nvPr>
        </p:nvSpPr>
        <p:spPr>
          <a:xfrm>
            <a:off x="457200" y="1676400"/>
            <a:ext cx="8229600" cy="4567238"/>
          </a:xfrm>
        </p:spPr>
        <p:txBody>
          <a:bodyPr>
            <a:normAutofit lnSpcReduction="10000"/>
          </a:bodyPr>
          <a:lstStyle/>
          <a:p>
            <a:pPr algn="just" eaLnBrk="1" hangingPunct="1"/>
            <a:r>
              <a:rPr lang="en-US" altLang="zh-CN" sz="3200" dirty="0">
                <a:latin typeface="Times New Roman" pitchFamily="18" charset="0"/>
              </a:rPr>
              <a:t>Data Quality</a:t>
            </a:r>
          </a:p>
          <a:p>
            <a:pPr lvl="1" algn="just" eaLnBrk="1" hangingPunct="1"/>
            <a:r>
              <a:rPr lang="en-US" altLang="zh-CN" sz="2800" dirty="0">
                <a:latin typeface="Times New Roman" pitchFamily="18" charset="0"/>
              </a:rPr>
              <a:t>Data cleaning</a:t>
            </a:r>
          </a:p>
          <a:p>
            <a:pPr algn="just" eaLnBrk="1" hangingPunct="1"/>
            <a:r>
              <a:rPr lang="en-US" altLang="zh-CN" sz="3200" dirty="0">
                <a:latin typeface="Times New Roman" pitchFamily="18" charset="0"/>
              </a:rPr>
              <a:t>Efficiency</a:t>
            </a:r>
          </a:p>
          <a:p>
            <a:pPr lvl="1" algn="just" eaLnBrk="1" hangingPunct="1"/>
            <a:r>
              <a:rPr lang="en-US" altLang="zh-CN" sz="2800" dirty="0">
                <a:latin typeface="Times New Roman" pitchFamily="18" charset="0"/>
              </a:rPr>
              <a:t>Main DB focus</a:t>
            </a:r>
          </a:p>
          <a:p>
            <a:pPr algn="just" eaLnBrk="1" hangingPunct="1"/>
            <a:r>
              <a:rPr lang="en-US" altLang="zh-CN" sz="3200" dirty="0">
                <a:latin typeface="Times New Roman" pitchFamily="18" charset="0"/>
              </a:rPr>
              <a:t>Scalability</a:t>
            </a:r>
          </a:p>
          <a:p>
            <a:pPr lvl="1" algn="just" eaLnBrk="1" hangingPunct="1"/>
            <a:r>
              <a:rPr lang="en-US" altLang="zh-CN" sz="2800" dirty="0">
                <a:latin typeface="Times New Roman" pitchFamily="18" charset="0"/>
              </a:rPr>
              <a:t>Large-scale data</a:t>
            </a:r>
          </a:p>
          <a:p>
            <a:pPr algn="just" eaLnBrk="1" hangingPunct="1"/>
            <a:r>
              <a:rPr lang="en-US" altLang="zh-CN" sz="3200" dirty="0">
                <a:latin typeface="Times New Roman" pitchFamily="18" charset="0"/>
              </a:rPr>
              <a:t>Accuracy</a:t>
            </a:r>
          </a:p>
          <a:p>
            <a:pPr lvl="1" algn="just" eaLnBrk="1" hangingPunct="1"/>
            <a:r>
              <a:rPr lang="en-US" altLang="zh-CN" sz="2800" dirty="0">
                <a:latin typeface="Times New Roman" pitchFamily="18" charset="0"/>
              </a:rPr>
              <a:t>Usually database queries require 100% accuracy or be error-bounded</a:t>
            </a:r>
          </a:p>
        </p:txBody>
      </p:sp>
      <p:grpSp>
        <p:nvGrpSpPr>
          <p:cNvPr id="5" name="Group 4">
            <a:extLst>
              <a:ext uri="{FF2B5EF4-FFF2-40B4-BE49-F238E27FC236}">
                <a16:creationId xmlns:a16="http://schemas.microsoft.com/office/drawing/2014/main" id="{BF66CFA1-CADE-4FAD-974C-ED752A810AE6}"/>
              </a:ext>
            </a:extLst>
          </p:cNvPr>
          <p:cNvGrpSpPr/>
          <p:nvPr/>
        </p:nvGrpSpPr>
        <p:grpSpPr>
          <a:xfrm>
            <a:off x="3534448" y="2000635"/>
            <a:ext cx="2328446" cy="2363982"/>
            <a:chOff x="6437525" y="1444556"/>
            <a:chExt cx="2902497" cy="2946794"/>
          </a:xfrm>
        </p:grpSpPr>
        <p:sp>
          <p:nvSpPr>
            <p:cNvPr id="7" name="Oval 6">
              <a:extLst>
                <a:ext uri="{FF2B5EF4-FFF2-40B4-BE49-F238E27FC236}">
                  <a16:creationId xmlns:a16="http://schemas.microsoft.com/office/drawing/2014/main" id="{E2C75829-761E-42F4-88D5-9A0143DA8BED}"/>
                </a:ext>
              </a:extLst>
            </p:cNvPr>
            <p:cNvSpPr/>
            <p:nvPr/>
          </p:nvSpPr>
          <p:spPr>
            <a:xfrm>
              <a:off x="6437525" y="1444556"/>
              <a:ext cx="2902497" cy="2946794"/>
            </a:xfrm>
            <a:prstGeom prst="ellipse">
              <a:avLst/>
            </a:prstGeom>
            <a:solidFill>
              <a:srgbClr val="B3B3FF"/>
            </a:solidFill>
            <a:ln w="50800" cap="rnd" cmpd="sng" algn="ctr">
              <a:solidFill>
                <a:srgbClr val="0000CC"/>
              </a:solidFill>
              <a:prstDash val="solid"/>
            </a:ln>
            <a:effectLst>
              <a:outerShdw blurRad="152400" dist="317500" dir="5400000" sx="90000" sy="-19000" rotWithShape="0">
                <a:srgbClr val="0000CC">
                  <a:alpha val="1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DB</a:t>
              </a:r>
            </a:p>
          </p:txBody>
        </p:sp>
        <p:pic>
          <p:nvPicPr>
            <p:cNvPr id="8" name="Content Placeholder 14" descr="Database PNG Transparent Images | PNG All">
              <a:extLst>
                <a:ext uri="{FF2B5EF4-FFF2-40B4-BE49-F238E27FC236}">
                  <a16:creationId xmlns:a16="http://schemas.microsoft.com/office/drawing/2014/main" id="{415C6A16-FC57-458E-A575-67E4192E0F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2115" y="1828230"/>
              <a:ext cx="1933315" cy="2179445"/>
            </a:xfrm>
            <a:prstGeom prst="rect">
              <a:avLst/>
            </a:prstGeom>
          </p:spPr>
        </p:pic>
      </p:grpSp>
      <p:pic>
        <p:nvPicPr>
          <p:cNvPr id="3" name="Picture 2">
            <a:extLst>
              <a:ext uri="{FF2B5EF4-FFF2-40B4-BE49-F238E27FC236}">
                <a16:creationId xmlns:a16="http://schemas.microsoft.com/office/drawing/2014/main" id="{22D6FDD4-C636-458B-B40C-3CDE5F3A81CA}"/>
              </a:ext>
            </a:extLst>
          </p:cNvPr>
          <p:cNvPicPr>
            <a:picLocks noChangeAspect="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167624" y="2699930"/>
            <a:ext cx="976376" cy="965392"/>
          </a:xfrm>
          <a:prstGeom prst="rect">
            <a:avLst/>
          </a:prstGeom>
          <a:effectLst>
            <a:outerShdw blurRad="50800" dist="38100" dir="5400000" algn="t" rotWithShape="0">
              <a:prstClr val="black">
                <a:alpha val="40000"/>
              </a:prstClr>
            </a:outerShdw>
          </a:effectLst>
        </p:spPr>
      </p:pic>
      <p:sp>
        <p:nvSpPr>
          <p:cNvPr id="4" name="Arrow: Left-Right 3">
            <a:extLst>
              <a:ext uri="{FF2B5EF4-FFF2-40B4-BE49-F238E27FC236}">
                <a16:creationId xmlns:a16="http://schemas.microsoft.com/office/drawing/2014/main" id="{555F2F29-CF58-4B8E-A56D-AF8CB528F15F}"/>
              </a:ext>
            </a:extLst>
          </p:cNvPr>
          <p:cNvSpPr/>
          <p:nvPr/>
        </p:nvSpPr>
        <p:spPr>
          <a:xfrm>
            <a:off x="7566047" y="2923518"/>
            <a:ext cx="744114" cy="457200"/>
          </a:xfrm>
          <a:prstGeom prst="leftRightArrow">
            <a:avLst/>
          </a:prstGeom>
          <a:gradFill flip="none" rotWithShape="1">
            <a:gsLst>
              <a:gs pos="0">
                <a:srgbClr val="7030A0"/>
              </a:gs>
              <a:gs pos="100000">
                <a:srgbClr val="FF0000"/>
              </a:gs>
            </a:gsLst>
            <a:lin ang="0" scaled="1"/>
            <a:tileRect/>
          </a:gradFill>
          <a:ln w="38100">
            <a:gradFill flip="none" rotWithShape="1">
              <a:gsLst>
                <a:gs pos="0">
                  <a:srgbClr val="7030A0"/>
                </a:gs>
                <a:gs pos="100000">
                  <a:srgbClr val="FF0000"/>
                </a:gs>
              </a:gsLst>
              <a:lin ang="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F015905-ECDD-4305-93D9-560B74409C4F}"/>
              </a:ext>
            </a:extLst>
          </p:cNvPr>
          <p:cNvSpPr txBox="1"/>
          <p:nvPr/>
        </p:nvSpPr>
        <p:spPr>
          <a:xfrm>
            <a:off x="8119920" y="3774521"/>
            <a:ext cx="981359" cy="523220"/>
          </a:xfrm>
          <a:prstGeom prst="rect">
            <a:avLst/>
          </a:prstGeom>
          <a:noFill/>
          <a:effectLst>
            <a:outerShdw blurRad="50800" dist="38100" dir="2700000" algn="tl" rotWithShape="0">
              <a:srgbClr val="FFA7A7">
                <a:alpha val="40000"/>
              </a:srgbClr>
            </a:outerShdw>
          </a:effectLst>
        </p:spPr>
        <p:txBody>
          <a:bodyPr wrap="none" rtlCol="0">
            <a:spAutoFit/>
          </a:bodyPr>
          <a:lstStyle/>
          <a:p>
            <a:r>
              <a:rPr lang="en-US" sz="2800" b="1" dirty="0">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users</a:t>
            </a:r>
          </a:p>
        </p:txBody>
      </p:sp>
      <p:sp>
        <p:nvSpPr>
          <p:cNvPr id="10" name="Rectangle 9">
            <a:extLst>
              <a:ext uri="{FF2B5EF4-FFF2-40B4-BE49-F238E27FC236}">
                <a16:creationId xmlns:a16="http://schemas.microsoft.com/office/drawing/2014/main" id="{9F489DEB-0EFC-4BA4-96DD-02CE652F4EE8}"/>
              </a:ext>
            </a:extLst>
          </p:cNvPr>
          <p:cNvSpPr/>
          <p:nvPr/>
        </p:nvSpPr>
        <p:spPr>
          <a:xfrm>
            <a:off x="6243535" y="2526126"/>
            <a:ext cx="1300265" cy="1251985"/>
          </a:xfrm>
          <a:prstGeom prst="rect">
            <a:avLst/>
          </a:prstGeom>
          <a:solidFill>
            <a:srgbClr val="CFAFE7"/>
          </a:solidFill>
          <a:ln w="50800">
            <a:solidFill>
              <a:srgbClr val="7030A0"/>
            </a:solidFill>
          </a:ln>
          <a:effectLst>
            <a:outerShdw blurRad="50800" dist="38100" dir="2700000" algn="tl" rotWithShape="0">
              <a:srgbClr val="CFAFE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30A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Query Engine</a:t>
            </a:r>
          </a:p>
        </p:txBody>
      </p:sp>
      <p:sp>
        <p:nvSpPr>
          <p:cNvPr id="14" name="Arrow: Left-Right 13">
            <a:extLst>
              <a:ext uri="{FF2B5EF4-FFF2-40B4-BE49-F238E27FC236}">
                <a16:creationId xmlns:a16="http://schemas.microsoft.com/office/drawing/2014/main" id="{CF7D009C-FEC9-4B86-BC69-5E46194EF129}"/>
              </a:ext>
            </a:extLst>
          </p:cNvPr>
          <p:cNvSpPr/>
          <p:nvPr/>
        </p:nvSpPr>
        <p:spPr>
          <a:xfrm>
            <a:off x="5461184" y="2923518"/>
            <a:ext cx="744114" cy="457200"/>
          </a:xfrm>
          <a:prstGeom prst="leftRightArrow">
            <a:avLst/>
          </a:prstGeom>
          <a:gradFill>
            <a:gsLst>
              <a:gs pos="0">
                <a:srgbClr val="0000CC"/>
              </a:gs>
              <a:gs pos="100000">
                <a:srgbClr val="7030A0"/>
              </a:gs>
            </a:gsLst>
            <a:lin ang="0" scaled="1"/>
          </a:gradFill>
          <a:ln w="38100">
            <a:gradFill flip="none" rotWithShape="1">
              <a:gsLst>
                <a:gs pos="0">
                  <a:srgbClr val="0000CC"/>
                </a:gs>
                <a:gs pos="100000">
                  <a:srgbClr val="7030A0"/>
                </a:gs>
              </a:gsLst>
              <a:lin ang="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81277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23DE3-52FA-3FEC-0848-2FE8F224001A}"/>
              </a:ext>
            </a:extLst>
          </p:cNvPr>
          <p:cNvSpPr>
            <a:spLocks noGrp="1"/>
          </p:cNvSpPr>
          <p:nvPr>
            <p:ph type="ctrTitle"/>
          </p:nvPr>
        </p:nvSpPr>
        <p:spPr/>
        <p:txBody>
          <a:bodyPr/>
          <a:lstStyle/>
          <a:p>
            <a:r>
              <a:rPr lang="en-US" dirty="0">
                <a:latin typeface="Times New Roman" panose="02020603050405020304" pitchFamily="18" charset="0"/>
                <a:cs typeface="Times New Roman" panose="02020603050405020304" pitchFamily="18" charset="0"/>
              </a:rPr>
              <a:t>Query Processing in NoSQL Databases</a:t>
            </a:r>
          </a:p>
        </p:txBody>
      </p:sp>
      <p:sp>
        <p:nvSpPr>
          <p:cNvPr id="3" name="Subtitle 2">
            <a:extLst>
              <a:ext uri="{FF2B5EF4-FFF2-40B4-BE49-F238E27FC236}">
                <a16:creationId xmlns:a16="http://schemas.microsoft.com/office/drawing/2014/main" id="{DF60F89F-4A39-4582-02DD-F343ECB86FAE}"/>
              </a:ext>
            </a:extLst>
          </p:cNvPr>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6801E30-9E47-E53B-359A-E7632335098E}"/>
              </a:ext>
            </a:extLst>
          </p:cNvPr>
          <p:cNvSpPr>
            <a:spLocks noGrp="1"/>
          </p:cNvSpPr>
          <p:nvPr>
            <p:ph type="sldNum" sz="quarter" idx="12"/>
          </p:nvPr>
        </p:nvSpPr>
        <p:spPr/>
        <p:txBody>
          <a:bodyPr/>
          <a:lstStyle/>
          <a:p>
            <a:pPr>
              <a:defRPr/>
            </a:pPr>
            <a:fld id="{1C58099E-2FB3-4AE7-8B19-9FB9B614AB27}" type="slidenum">
              <a:rPr lang="en-US" altLang="zh-CN" smtClean="0">
                <a:solidFill>
                  <a:srgbClr val="000000"/>
                </a:solidFill>
              </a:rPr>
              <a:pPr>
                <a:defRPr/>
              </a:pPr>
              <a:t>53</a:t>
            </a:fld>
            <a:endParaRPr lang="en-US" altLang="zh-CN">
              <a:solidFill>
                <a:srgbClr val="000000"/>
              </a:solidFill>
            </a:endParaRPr>
          </a:p>
        </p:txBody>
      </p:sp>
    </p:spTree>
    <p:extLst>
      <p:ext uri="{BB962C8B-B14F-4D97-AF65-F5344CB8AC3E}">
        <p14:creationId xmlns:p14="http://schemas.microsoft.com/office/powerpoint/2010/main" val="1330918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Types of Queries</a:t>
            </a:r>
          </a:p>
        </p:txBody>
      </p:sp>
      <p:sp>
        <p:nvSpPr>
          <p:cNvPr id="12291" name="Content Placeholder 2"/>
          <p:cNvSpPr>
            <a:spLocks noGrp="1"/>
          </p:cNvSpPr>
          <p:nvPr>
            <p:ph idx="1"/>
          </p:nvPr>
        </p:nvSpPr>
        <p:spPr>
          <a:xfrm>
            <a:off x="457200" y="1066800"/>
            <a:ext cx="8229600" cy="5334000"/>
          </a:xfrm>
        </p:spPr>
        <p:txBody>
          <a:bodyPr>
            <a:normAutofit fontScale="92500" lnSpcReduction="20000"/>
          </a:bodyPr>
          <a:lstStyle/>
          <a:p>
            <a:pPr algn="just">
              <a:defRPr/>
            </a:pPr>
            <a:r>
              <a:rPr lang="en-US" altLang="en-US" sz="2800" dirty="0">
                <a:latin typeface="Times New Roman" panose="02020603050405020304" pitchFamily="18" charset="0"/>
                <a:cs typeface="Times New Roman" panose="02020603050405020304" pitchFamily="18" charset="0"/>
              </a:rPr>
              <a:t>Range Query</a:t>
            </a:r>
          </a:p>
          <a:p>
            <a:pPr algn="just">
              <a:defRPr/>
            </a:pPr>
            <a:r>
              <a:rPr lang="en-US" altLang="en-US" sz="2800" dirty="0">
                <a:latin typeface="Times New Roman" panose="02020603050405020304" pitchFamily="18" charset="0"/>
                <a:cs typeface="Times New Roman" panose="02020603050405020304" pitchFamily="18" charset="0"/>
              </a:rPr>
              <a:t>Nearest Neighbor (NN) Query</a:t>
            </a:r>
          </a:p>
          <a:p>
            <a:pPr algn="just">
              <a:defRPr/>
            </a:pPr>
            <a:r>
              <a:rPr lang="en-US" altLang="en-US" sz="2800" i="1" dirty="0">
                <a:latin typeface="Times New Roman" panose="02020603050405020304" pitchFamily="18" charset="0"/>
                <a:cs typeface="Times New Roman" panose="02020603050405020304" pitchFamily="18" charset="0"/>
              </a:rPr>
              <a:t>k-</a:t>
            </a:r>
            <a:r>
              <a:rPr lang="en-US" altLang="en-US" sz="2800" dirty="0">
                <a:latin typeface="Times New Roman" panose="02020603050405020304" pitchFamily="18" charset="0"/>
                <a:cs typeface="Times New Roman" panose="02020603050405020304" pitchFamily="18" charset="0"/>
              </a:rPr>
              <a:t>Nearest Neighbor (</a:t>
            </a:r>
            <a:r>
              <a:rPr lang="en-US" altLang="en-US" sz="2800" i="1" dirty="0" err="1">
                <a:latin typeface="Times New Roman" panose="02020603050405020304" pitchFamily="18" charset="0"/>
                <a:cs typeface="Times New Roman" panose="02020603050405020304" pitchFamily="18" charset="0"/>
              </a:rPr>
              <a:t>k</a:t>
            </a:r>
            <a:r>
              <a:rPr lang="en-US" altLang="en-US" sz="2800" dirty="0" err="1">
                <a:latin typeface="Times New Roman" panose="02020603050405020304" pitchFamily="18" charset="0"/>
                <a:cs typeface="Times New Roman" panose="02020603050405020304" pitchFamily="18" charset="0"/>
              </a:rPr>
              <a:t>NN</a:t>
            </a:r>
            <a:r>
              <a:rPr lang="en-US" altLang="en-US" sz="2800" dirty="0">
                <a:latin typeface="Times New Roman" panose="02020603050405020304" pitchFamily="18" charset="0"/>
                <a:cs typeface="Times New Roman" panose="02020603050405020304" pitchFamily="18" charset="0"/>
              </a:rPr>
              <a:t>) Query</a:t>
            </a:r>
          </a:p>
          <a:p>
            <a:pPr algn="just">
              <a:defRPr/>
            </a:pPr>
            <a:r>
              <a:rPr lang="en-US" altLang="en-US" sz="2800" dirty="0">
                <a:latin typeface="Times New Roman" panose="02020603050405020304" pitchFamily="18" charset="0"/>
                <a:cs typeface="Times New Roman" panose="02020603050405020304" pitchFamily="18" charset="0"/>
              </a:rPr>
              <a:t>Group Nearest Neighbor (GNN) Query</a:t>
            </a:r>
          </a:p>
          <a:p>
            <a:pPr algn="just">
              <a:defRPr/>
            </a:pPr>
            <a:r>
              <a:rPr lang="en-US" altLang="en-US" sz="2800" dirty="0">
                <a:latin typeface="Times New Roman" panose="02020603050405020304" pitchFamily="18" charset="0"/>
                <a:cs typeface="Times New Roman" panose="02020603050405020304" pitchFamily="18" charset="0"/>
              </a:rPr>
              <a:t>Reverse Nearest Neighbor (RNN) Query</a:t>
            </a:r>
          </a:p>
          <a:p>
            <a:pPr algn="just">
              <a:defRPr/>
            </a:pPr>
            <a:r>
              <a:rPr lang="en-US" altLang="en-US" sz="2800" dirty="0">
                <a:latin typeface="Times New Roman" panose="02020603050405020304" pitchFamily="18" charset="0"/>
                <a:cs typeface="Times New Roman" panose="02020603050405020304" pitchFamily="18" charset="0"/>
              </a:rPr>
              <a:t>Top-</a:t>
            </a:r>
            <a:r>
              <a:rPr lang="en-US" altLang="en-US" sz="2800" i="1" dirty="0">
                <a:latin typeface="Times New Roman" panose="02020603050405020304" pitchFamily="18" charset="0"/>
                <a:cs typeface="Times New Roman" panose="02020603050405020304" pitchFamily="18" charset="0"/>
              </a:rPr>
              <a:t>k</a:t>
            </a:r>
            <a:r>
              <a:rPr lang="en-US" altLang="en-US" sz="2800" dirty="0">
                <a:latin typeface="Times New Roman" panose="02020603050405020304" pitchFamily="18" charset="0"/>
                <a:cs typeface="Times New Roman" panose="02020603050405020304" pitchFamily="18" charset="0"/>
              </a:rPr>
              <a:t> Query</a:t>
            </a:r>
          </a:p>
          <a:p>
            <a:pPr algn="just">
              <a:defRPr/>
            </a:pPr>
            <a:r>
              <a:rPr lang="en-US" altLang="en-US" sz="2800" dirty="0">
                <a:latin typeface="Times New Roman" panose="02020603050405020304" pitchFamily="18" charset="0"/>
                <a:cs typeface="Times New Roman" panose="02020603050405020304" pitchFamily="18" charset="0"/>
              </a:rPr>
              <a:t>Skyline Query</a:t>
            </a:r>
          </a:p>
          <a:p>
            <a:pPr algn="just">
              <a:defRPr/>
            </a:pPr>
            <a:r>
              <a:rPr lang="en-US" altLang="en-US" sz="2800" dirty="0">
                <a:latin typeface="Times New Roman" panose="02020603050405020304" pitchFamily="18" charset="0"/>
                <a:cs typeface="Times New Roman" panose="02020603050405020304" pitchFamily="18" charset="0"/>
              </a:rPr>
              <a:t>Top-</a:t>
            </a:r>
            <a:r>
              <a:rPr lang="en-US" altLang="en-US" sz="2800" i="1" dirty="0">
                <a:latin typeface="Times New Roman" panose="02020603050405020304" pitchFamily="18" charset="0"/>
                <a:cs typeface="Times New Roman" panose="02020603050405020304" pitchFamily="18" charset="0"/>
              </a:rPr>
              <a:t>k</a:t>
            </a:r>
            <a:r>
              <a:rPr lang="en-US" altLang="en-US" sz="2800" dirty="0">
                <a:latin typeface="Times New Roman" panose="02020603050405020304" pitchFamily="18" charset="0"/>
                <a:cs typeface="Times New Roman" panose="02020603050405020304" pitchFamily="18" charset="0"/>
              </a:rPr>
              <a:t> Dominating Query</a:t>
            </a:r>
          </a:p>
          <a:p>
            <a:pPr algn="just">
              <a:defRPr/>
            </a:pPr>
            <a:r>
              <a:rPr lang="en-US" altLang="en-US" sz="2800" dirty="0">
                <a:latin typeface="Times New Roman" panose="02020603050405020304" pitchFamily="18" charset="0"/>
                <a:cs typeface="Times New Roman" panose="02020603050405020304" pitchFamily="18" charset="0"/>
              </a:rPr>
              <a:t>Reverse Skyline Query</a:t>
            </a:r>
          </a:p>
          <a:p>
            <a:pPr algn="just">
              <a:defRPr/>
            </a:pPr>
            <a:r>
              <a:rPr lang="en-US" altLang="en-US" sz="2800" dirty="0">
                <a:latin typeface="Times New Roman" panose="02020603050405020304" pitchFamily="18" charset="0"/>
                <a:cs typeface="Times New Roman" panose="02020603050405020304" pitchFamily="18" charset="0"/>
              </a:rPr>
              <a:t>Inverse Ranking Query</a:t>
            </a:r>
          </a:p>
          <a:p>
            <a:pPr algn="just">
              <a:defRPr/>
            </a:pPr>
            <a:r>
              <a:rPr lang="en-US" altLang="en-US" sz="2800" dirty="0">
                <a:latin typeface="Times New Roman" panose="02020603050405020304" pitchFamily="18" charset="0"/>
                <a:cs typeface="Times New Roman" panose="02020603050405020304" pitchFamily="18" charset="0"/>
              </a:rPr>
              <a:t>Range Aggregate Queries</a:t>
            </a:r>
          </a:p>
          <a:p>
            <a:pPr algn="just">
              <a:defRPr/>
            </a:pPr>
            <a:r>
              <a:rPr lang="en-US" altLang="en-US" sz="2800" dirty="0">
                <a:latin typeface="Times New Roman" panose="02020603050405020304" pitchFamily="18" charset="0"/>
                <a:cs typeface="Times New Roman" panose="02020603050405020304" pitchFamily="18" charset="0"/>
              </a:rPr>
              <a:t>Keyword Search Query</a:t>
            </a:r>
          </a:p>
          <a:p>
            <a:pPr algn="just">
              <a:defRPr/>
            </a:pPr>
            <a:r>
              <a:rPr lang="en-US" altLang="en-US" sz="2800" dirty="0">
                <a:latin typeface="Times New Roman" panose="02020603050405020304" pitchFamily="18" charset="0"/>
                <a:cs typeface="Times New Roman" panose="02020603050405020304" pitchFamily="18" charset="0"/>
              </a:rPr>
              <a:t>Graph Queries</a:t>
            </a:r>
          </a:p>
          <a:p>
            <a:pPr algn="just">
              <a:defRPr/>
            </a:pPr>
            <a:endParaRPr lang="en-US" altLang="en-US" sz="2800" dirty="0">
              <a:latin typeface="Times New Roman" panose="02020603050405020304" pitchFamily="18" charset="0"/>
              <a:cs typeface="Times New Roman" panose="02020603050405020304" pitchFamily="18" charset="0"/>
            </a:endParaRPr>
          </a:p>
          <a:p>
            <a:pPr algn="just">
              <a:defRPr/>
            </a:pPr>
            <a:endParaRPr lang="en-US" altLang="en-US" sz="2800" dirty="0">
              <a:latin typeface="Times New Roman" panose="02020603050405020304" pitchFamily="18" charset="0"/>
              <a:cs typeface="Times New Roman" panose="02020603050405020304" pitchFamily="18" charset="0"/>
            </a:endParaRPr>
          </a:p>
          <a:p>
            <a:pPr algn="just">
              <a:defRPr/>
            </a:pPr>
            <a:endParaRPr lang="en-US" altLang="en-US" sz="28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54</a:t>
            </a:fld>
            <a:endParaRPr lang="en-US" altLang="zh-CN" dirty="0">
              <a:solidFill>
                <a:srgbClr val="000000"/>
              </a:solidFill>
            </a:endParaRPr>
          </a:p>
        </p:txBody>
      </p:sp>
    </p:spTree>
    <p:extLst>
      <p:ext uri="{BB962C8B-B14F-4D97-AF65-F5344CB8AC3E}">
        <p14:creationId xmlns:p14="http://schemas.microsoft.com/office/powerpoint/2010/main" val="4066008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55</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The Efficiency of Query Processing</a:t>
            </a:r>
          </a:p>
        </p:txBody>
      </p:sp>
      <p:sp>
        <p:nvSpPr>
          <p:cNvPr id="4100" name="Rectangle 3"/>
          <p:cNvSpPr>
            <a:spLocks noGrp="1" noChangeArrowheads="1"/>
          </p:cNvSpPr>
          <p:nvPr>
            <p:ph type="body" idx="1"/>
          </p:nvPr>
        </p:nvSpPr>
        <p:spPr/>
        <p:txBody>
          <a:bodyPr>
            <a:normAutofit/>
          </a:bodyPr>
          <a:lstStyle/>
          <a:p>
            <a:pPr algn="just" eaLnBrk="1" hangingPunct="1"/>
            <a:r>
              <a:rPr lang="en-US" altLang="zh-CN" sz="3200" dirty="0">
                <a:latin typeface="Times New Roman" pitchFamily="18" charset="0"/>
              </a:rPr>
              <a:t>When the NoSQL database is of large scale</a:t>
            </a:r>
          </a:p>
          <a:p>
            <a:pPr lvl="1" algn="just" eaLnBrk="1" hangingPunct="1"/>
            <a:r>
              <a:rPr lang="en-US" altLang="zh-CN" sz="2800" dirty="0">
                <a:latin typeface="Times New Roman" pitchFamily="18" charset="0"/>
              </a:rPr>
              <a:t>It is not efficient to scan the entire database for each query</a:t>
            </a:r>
          </a:p>
          <a:p>
            <a:pPr lvl="1" algn="just" eaLnBrk="1" hangingPunct="1"/>
            <a:r>
              <a:rPr lang="en-US" altLang="zh-CN" sz="2800" dirty="0">
                <a:latin typeface="Times New Roman" pitchFamily="18" charset="0"/>
              </a:rPr>
              <a:t>It is not efficient to enumerate all possible (sometimes exponential number of) candidate query answers and check query predicates</a:t>
            </a:r>
          </a:p>
        </p:txBody>
      </p:sp>
    </p:spTree>
    <p:extLst>
      <p:ext uri="{BB962C8B-B14F-4D97-AF65-F5344CB8AC3E}">
        <p14:creationId xmlns:p14="http://schemas.microsoft.com/office/powerpoint/2010/main" val="27409633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6FA375-609F-4380-A649-F26BBCA98A61}" type="slidenum">
              <a:rPr lang="en-US" altLang="zh-CN">
                <a:solidFill>
                  <a:srgbClr val="000000"/>
                </a:solidFill>
              </a:rPr>
              <a:pPr>
                <a:defRPr/>
              </a:pPr>
              <a:t>56</a:t>
            </a:fld>
            <a:endParaRPr lang="en-US" altLang="zh-CN">
              <a:solidFill>
                <a:srgbClr val="000000"/>
              </a:solidFill>
            </a:endParaRPr>
          </a:p>
        </p:txBody>
      </p:sp>
      <p:sp>
        <p:nvSpPr>
          <p:cNvPr id="4099" name="Rectangle 2"/>
          <p:cNvSpPr>
            <a:spLocks noGrp="1" noChangeArrowheads="1"/>
          </p:cNvSpPr>
          <p:nvPr>
            <p:ph type="title"/>
          </p:nvPr>
        </p:nvSpPr>
        <p:spPr/>
        <p:txBody>
          <a:bodyPr/>
          <a:lstStyle/>
          <a:p>
            <a:pPr eaLnBrk="1" hangingPunct="1"/>
            <a:r>
              <a:rPr lang="en-US" altLang="zh-CN" sz="4400" dirty="0">
                <a:latin typeface="Times New Roman" pitchFamily="18" charset="0"/>
              </a:rPr>
              <a:t>A General Framework for Query Processing</a:t>
            </a:r>
          </a:p>
        </p:txBody>
      </p:sp>
      <p:sp>
        <p:nvSpPr>
          <p:cNvPr id="4100" name="Rectangle 3"/>
          <p:cNvSpPr>
            <a:spLocks noGrp="1" noChangeArrowheads="1"/>
          </p:cNvSpPr>
          <p:nvPr>
            <p:ph type="body" idx="1"/>
          </p:nvPr>
        </p:nvSpPr>
        <p:spPr/>
        <p:txBody>
          <a:bodyPr>
            <a:normAutofit/>
          </a:bodyPr>
          <a:lstStyle/>
          <a:p>
            <a:pPr algn="just"/>
            <a:r>
              <a:rPr lang="en-US" altLang="zh-CN" sz="3200" dirty="0">
                <a:latin typeface="Times New Roman" pitchFamily="18" charset="0"/>
                <a:ea typeface="宋体" pitchFamily="2" charset="-122"/>
              </a:rPr>
              <a:t>Maintain a multidimensional index structure</a:t>
            </a:r>
            <a:r>
              <a:rPr lang="en-US" altLang="zh-CN" sz="3200" i="1" dirty="0">
                <a:latin typeface="Times New Roman" pitchFamily="18" charset="0"/>
                <a:ea typeface="宋体" pitchFamily="2" charset="-122"/>
              </a:rPr>
              <a:t> </a:t>
            </a:r>
            <a:r>
              <a:rPr lang="en-US" altLang="zh-CN" sz="3200" dirty="0">
                <a:latin typeface="Times New Roman" pitchFamily="18" charset="0"/>
                <a:ea typeface="宋体" pitchFamily="2" charset="-122"/>
              </a:rPr>
              <a:t>over uncertain database</a:t>
            </a:r>
            <a:r>
              <a:rPr lang="en-US" altLang="zh-CN" sz="3200" i="1" dirty="0">
                <a:latin typeface="Times New Roman" pitchFamily="18" charset="0"/>
                <a:ea typeface="宋体" pitchFamily="2" charset="-122"/>
              </a:rPr>
              <a:t>	// indexing phase</a:t>
            </a:r>
          </a:p>
          <a:p>
            <a:pPr algn="just"/>
            <a:r>
              <a:rPr lang="en-US" altLang="zh-CN" sz="3200" dirty="0">
                <a:latin typeface="Times New Roman" pitchFamily="18" charset="0"/>
                <a:ea typeface="宋体" pitchFamily="2" charset="-122"/>
              </a:rPr>
              <a:t>For each query</a:t>
            </a:r>
          </a:p>
          <a:p>
            <a:pPr lvl="1" algn="just"/>
            <a:r>
              <a:rPr lang="en-US" altLang="zh-CN" sz="2800" dirty="0">
                <a:latin typeface="Times New Roman" pitchFamily="18" charset="0"/>
                <a:ea typeface="宋体" pitchFamily="2" charset="-122"/>
              </a:rPr>
              <a:t>Apply the pruning methods during the index traversal </a:t>
            </a:r>
            <a:r>
              <a:rPr lang="en-US" altLang="zh-CN" sz="2800" i="1" dirty="0">
                <a:latin typeface="Times New Roman" pitchFamily="18" charset="0"/>
                <a:ea typeface="宋体" pitchFamily="2" charset="-122"/>
              </a:rPr>
              <a:t>			// pruning phase</a:t>
            </a:r>
          </a:p>
          <a:p>
            <a:pPr lvl="1" algn="just"/>
            <a:r>
              <a:rPr lang="en-US" altLang="zh-CN" sz="2800" dirty="0">
                <a:latin typeface="Times New Roman" pitchFamily="18" charset="0"/>
                <a:ea typeface="宋体" pitchFamily="2" charset="-122"/>
              </a:rPr>
              <a:t>Refine candidates and return the answer set</a:t>
            </a:r>
          </a:p>
          <a:p>
            <a:pPr lvl="1" algn="just">
              <a:buFont typeface="Wingdings" pitchFamily="2" charset="2"/>
              <a:buNone/>
            </a:pPr>
            <a:r>
              <a:rPr lang="en-US" altLang="zh-CN" sz="2800" i="1" dirty="0">
                <a:latin typeface="Times New Roman" pitchFamily="18" charset="0"/>
                <a:ea typeface="宋体" pitchFamily="2" charset="-122"/>
              </a:rPr>
              <a:t>						// refinement phase</a:t>
            </a:r>
          </a:p>
          <a:p>
            <a:pPr algn="just" eaLnBrk="1" hangingPunct="1"/>
            <a:endParaRPr lang="en-US" altLang="zh-CN" sz="3200" dirty="0">
              <a:latin typeface="Times New Roman" pitchFamily="18" charset="0"/>
            </a:endParaRPr>
          </a:p>
        </p:txBody>
      </p:sp>
    </p:spTree>
    <p:extLst>
      <p:ext uri="{BB962C8B-B14F-4D97-AF65-F5344CB8AC3E}">
        <p14:creationId xmlns:p14="http://schemas.microsoft.com/office/powerpoint/2010/main" val="4508746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Range Queries</a:t>
            </a:r>
          </a:p>
        </p:txBody>
      </p:sp>
      <p:sp>
        <p:nvSpPr>
          <p:cNvPr id="12291" name="Content Placeholder 2"/>
          <p:cNvSpPr>
            <a:spLocks noGrp="1"/>
          </p:cNvSpPr>
          <p:nvPr>
            <p:ph idx="1"/>
          </p:nvPr>
        </p:nvSpPr>
        <p:spPr/>
        <p:txBody>
          <a:bodyPr>
            <a:normAutofit/>
          </a:bodyPr>
          <a:lstStyle/>
          <a:p>
            <a:pPr algn="just">
              <a:defRPr/>
            </a:pPr>
            <a:r>
              <a:rPr lang="en-US" altLang="en-US" sz="2800" dirty="0">
                <a:latin typeface="Times New Roman" panose="02020603050405020304" pitchFamily="18" charset="0"/>
                <a:cs typeface="Times New Roman" panose="02020603050405020304" pitchFamily="18" charset="0"/>
              </a:rPr>
              <a:t>One of the most widely used spatial queries</a:t>
            </a:r>
          </a:p>
          <a:p>
            <a:pPr lvl="1" algn="just">
              <a:defRPr/>
            </a:pPr>
            <a:r>
              <a:rPr lang="en-US" altLang="en-US" sz="2400" dirty="0">
                <a:latin typeface="Times New Roman" panose="02020603050405020304" pitchFamily="18" charset="0"/>
                <a:cs typeface="Times New Roman" panose="02020603050405020304" pitchFamily="18" charset="0"/>
              </a:rPr>
              <a:t>A range query retrieves all objects </a:t>
            </a:r>
            <a:r>
              <a:rPr lang="en-US" altLang="en-US" sz="2400" i="1" dirty="0">
                <a:latin typeface="Times New Roman" panose="02020603050405020304" pitchFamily="18" charset="0"/>
                <a:cs typeface="Times New Roman" panose="02020603050405020304" pitchFamily="18" charset="0"/>
              </a:rPr>
              <a:t>o</a:t>
            </a:r>
            <a:r>
              <a:rPr lang="en-US" altLang="en-US" sz="2400" i="1" baseline="-25000" dirty="0">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falling into the query range </a:t>
            </a:r>
            <a:r>
              <a:rPr lang="en-US" altLang="en-US" sz="2400" i="1" dirty="0">
                <a:latin typeface="Times New Roman" panose="02020603050405020304" pitchFamily="18" charset="0"/>
                <a:cs typeface="Times New Roman" panose="02020603050405020304" pitchFamily="18" charset="0"/>
              </a:rPr>
              <a:t>Q</a:t>
            </a: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57</a:t>
            </a:fld>
            <a:endParaRPr lang="en-US" altLang="zh-CN" dirty="0">
              <a:solidFill>
                <a:srgbClr val="000000"/>
              </a:solidFill>
            </a:endParaRPr>
          </a:p>
        </p:txBody>
      </p:sp>
      <p:sp>
        <p:nvSpPr>
          <p:cNvPr id="3" name="Oval 2"/>
          <p:cNvSpPr/>
          <p:nvPr/>
        </p:nvSpPr>
        <p:spPr>
          <a:xfrm>
            <a:off x="1905000" y="3006881"/>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410200" y="2549681"/>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066800" y="4369855"/>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192602" y="3718560"/>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30802" y="5064281"/>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314700" y="3311681"/>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114800" y="3947160"/>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941662" y="4044207"/>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971800" y="4835681"/>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676900" y="4481280"/>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429000" y="4530881"/>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886200" y="5706230"/>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295900" y="3663207"/>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029200" y="4949981"/>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781800" y="3425981"/>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172200" y="5788181"/>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239000" y="4528006"/>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97325" y="3270721"/>
            <a:ext cx="2324100" cy="1168879"/>
          </a:xfrm>
          <a:prstGeom prst="rect">
            <a:avLst/>
          </a:prstGeom>
          <a:solidFill>
            <a:srgbClr val="FF0000">
              <a:alpha val="9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438900" y="4249804"/>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672565" y="4268117"/>
            <a:ext cx="338554" cy="461665"/>
          </a:xfrm>
          <a:prstGeom prst="rect">
            <a:avLst/>
          </a:prstGeom>
          <a:noFill/>
        </p:spPr>
        <p:txBody>
          <a:bodyPr wrap="non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q</a:t>
            </a:r>
          </a:p>
        </p:txBody>
      </p:sp>
      <p:sp>
        <p:nvSpPr>
          <p:cNvPr id="22" name="Oval 21"/>
          <p:cNvSpPr/>
          <p:nvPr/>
        </p:nvSpPr>
        <p:spPr>
          <a:xfrm>
            <a:off x="5175850" y="2923493"/>
            <a:ext cx="2748950" cy="2782362"/>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148325" y="6390482"/>
            <a:ext cx="1994457" cy="461665"/>
          </a:xfrm>
          <a:prstGeom prst="rect">
            <a:avLst/>
          </a:prstGeom>
          <a:noFill/>
        </p:spPr>
        <p:txBody>
          <a:bodyPr wrap="none" rtlCol="0">
            <a:spAutoFit/>
          </a:bodyPr>
          <a:lstStyle/>
          <a:p>
            <a:r>
              <a:rPr lang="en-US" sz="2400" b="1" i="1" dirty="0">
                <a:solidFill>
                  <a:srgbClr val="0000CC"/>
                </a:solidFill>
                <a:latin typeface="Times New Roman" panose="02020603050405020304" pitchFamily="18" charset="0"/>
                <a:cs typeface="Times New Roman" panose="02020603050405020304" pitchFamily="18" charset="0"/>
              </a:rPr>
              <a:t>data objects o</a:t>
            </a:r>
            <a:r>
              <a:rPr lang="en-US" sz="2400" b="1" i="1" baseline="-25000" dirty="0">
                <a:solidFill>
                  <a:srgbClr val="0000CC"/>
                </a:solidFill>
                <a:latin typeface="Times New Roman" panose="02020603050405020304" pitchFamily="18" charset="0"/>
                <a:cs typeface="Times New Roman" panose="02020603050405020304" pitchFamily="18" charset="0"/>
              </a:rPr>
              <a:t>i</a:t>
            </a:r>
          </a:p>
        </p:txBody>
      </p:sp>
      <p:cxnSp>
        <p:nvCxnSpPr>
          <p:cNvPr id="26" name="Straight Connector 25"/>
          <p:cNvCxnSpPr/>
          <p:nvPr/>
        </p:nvCxnSpPr>
        <p:spPr>
          <a:xfrm>
            <a:off x="2259402" y="5292881"/>
            <a:ext cx="1548333" cy="1159668"/>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4569126" y="5256510"/>
            <a:ext cx="476553" cy="1196039"/>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036335" y="6012759"/>
            <a:ext cx="96382" cy="43979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16022" y="4575374"/>
            <a:ext cx="2400016" cy="461665"/>
          </a:xfrm>
          <a:prstGeom prst="rect">
            <a:avLst/>
          </a:prstGeom>
          <a:noFill/>
        </p:spPr>
        <p:txBody>
          <a:bodyPr wrap="non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a query range Q</a:t>
            </a:r>
            <a:r>
              <a:rPr lang="en-US" sz="2400" b="1" baseline="-25000" dirty="0">
                <a:solidFill>
                  <a:srgbClr val="FF0000"/>
                </a:solidFill>
                <a:latin typeface="Times New Roman" panose="02020603050405020304" pitchFamily="18" charset="0"/>
                <a:cs typeface="Times New Roman" panose="02020603050405020304" pitchFamily="18" charset="0"/>
              </a:rPr>
              <a:t>1</a:t>
            </a:r>
          </a:p>
        </p:txBody>
      </p:sp>
      <p:sp>
        <p:nvSpPr>
          <p:cNvPr id="40" name="TextBox 39"/>
          <p:cNvSpPr txBox="1"/>
          <p:nvPr/>
        </p:nvSpPr>
        <p:spPr>
          <a:xfrm>
            <a:off x="6513947" y="5602149"/>
            <a:ext cx="2400016" cy="461665"/>
          </a:xfrm>
          <a:prstGeom prst="rect">
            <a:avLst/>
          </a:prstGeom>
          <a:noFill/>
        </p:spPr>
        <p:txBody>
          <a:bodyPr wrap="non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a query range Q</a:t>
            </a:r>
            <a:r>
              <a:rPr lang="en-US" sz="2400" b="1" baseline="-25000" dirty="0">
                <a:solidFill>
                  <a:srgbClr val="FF0000"/>
                </a:solidFill>
                <a:latin typeface="Times New Roman" panose="02020603050405020304" pitchFamily="18" charset="0"/>
                <a:cs typeface="Times New Roman" panose="02020603050405020304" pitchFamily="18" charset="0"/>
              </a:rPr>
              <a:t>2</a:t>
            </a:r>
          </a:p>
        </p:txBody>
      </p:sp>
      <p:cxnSp>
        <p:nvCxnSpPr>
          <p:cNvPr id="41" name="Straight Connector 40"/>
          <p:cNvCxnSpPr/>
          <p:nvPr/>
        </p:nvCxnSpPr>
        <p:spPr>
          <a:xfrm flipV="1">
            <a:off x="1636578" y="4481281"/>
            <a:ext cx="194999" cy="1926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347782" y="5505998"/>
            <a:ext cx="251801" cy="228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655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heel(1)">
                                      <p:cBhvr>
                                        <p:cTn id="25" dur="2000"/>
                                        <p:tgtEl>
                                          <p:spTgt spid="22"/>
                                        </p:tgtEl>
                                      </p:cBhvr>
                                    </p:animEffect>
                                  </p:childTnLst>
                                </p:cTn>
                              </p:par>
                            </p:childTnLst>
                          </p:cTn>
                        </p:par>
                        <p:par>
                          <p:cTn id="26" fill="hold">
                            <p:stCondLst>
                              <p:cond delay="2000"/>
                            </p:stCondLst>
                            <p:childTnLst>
                              <p:par>
                                <p:cTn id="27" presetID="1" presetClass="entr" presetSubtype="0"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animBg="1"/>
      <p:bldP spid="5" grpId="0"/>
      <p:bldP spid="22" grpId="0" animBg="1"/>
      <p:bldP spid="39" grpId="0"/>
      <p:bldP spid="4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Times New Roman" panose="02020603050405020304" pitchFamily="18" charset="0"/>
                <a:cs typeface="Times New Roman" panose="02020603050405020304" pitchFamily="18" charset="0"/>
              </a:rPr>
              <a:t>A Straightforward Method</a:t>
            </a:r>
          </a:p>
        </p:txBody>
      </p:sp>
      <p:sp>
        <p:nvSpPr>
          <p:cNvPr id="3" name="Content Placeholder 2"/>
          <p:cNvSpPr>
            <a:spLocks noGrp="1"/>
          </p:cNvSpPr>
          <p:nvPr>
            <p:ph idx="1"/>
          </p:nvPr>
        </p:nvSpPr>
        <p:spPr/>
        <p:txBody>
          <a:bodyPr/>
          <a:lstStyle/>
          <a:p>
            <a:r>
              <a:rPr lang="en-US" sz="3200" dirty="0">
                <a:latin typeface="Times New Roman" panose="02020603050405020304" pitchFamily="18" charset="0"/>
                <a:cs typeface="Times New Roman" panose="02020603050405020304" pitchFamily="18" charset="0"/>
              </a:rPr>
              <a:t>For each object </a:t>
            </a:r>
            <a:r>
              <a:rPr lang="en-US" sz="3200" i="1" dirty="0">
                <a:latin typeface="Times New Roman" panose="02020603050405020304" pitchFamily="18" charset="0"/>
                <a:cs typeface="Times New Roman" panose="02020603050405020304" pitchFamily="18" charset="0"/>
              </a:rPr>
              <a:t>o</a:t>
            </a:r>
            <a:endParaRPr lang="en-US" sz="3200" dirty="0">
              <a:latin typeface="Times New Roman" panose="02020603050405020304" pitchFamily="18" charset="0"/>
              <a:cs typeface="Times New Roman" panose="02020603050405020304" pitchFamily="18" charset="0"/>
            </a:endParaRPr>
          </a:p>
          <a:p>
            <a:pPr lvl="1"/>
            <a:r>
              <a:rPr lang="en-US" sz="2800" dirty="0">
                <a:latin typeface="Times New Roman" panose="02020603050405020304" pitchFamily="18" charset="0"/>
                <a:cs typeface="Times New Roman" panose="02020603050405020304" pitchFamily="18" charset="0"/>
              </a:rPr>
              <a:t>Check if </a:t>
            </a:r>
            <a:r>
              <a:rPr lang="en-US" sz="2800" i="1" dirty="0">
                <a:latin typeface="Times New Roman" panose="02020603050405020304" pitchFamily="18" charset="0"/>
                <a:cs typeface="Times New Roman" panose="02020603050405020304" pitchFamily="18" charset="0"/>
              </a:rPr>
              <a:t>o</a:t>
            </a:r>
            <a:r>
              <a:rPr lang="en-US" sz="2800" dirty="0">
                <a:latin typeface="Times New Roman" panose="02020603050405020304" pitchFamily="18" charset="0"/>
                <a:cs typeface="Times New Roman" panose="02020603050405020304" pitchFamily="18" charset="0"/>
              </a:rPr>
              <a:t> is in the query range </a:t>
            </a:r>
            <a:r>
              <a:rPr lang="en-US" sz="2800" i="1" dirty="0">
                <a:latin typeface="Times New Roman" panose="02020603050405020304" pitchFamily="18" charset="0"/>
                <a:cs typeface="Times New Roman" panose="02020603050405020304" pitchFamily="18" charset="0"/>
              </a:rPr>
              <a:t>Q</a:t>
            </a:r>
            <a:endParaRPr lang="en-US" sz="28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Disadvantages</a:t>
            </a:r>
          </a:p>
          <a:p>
            <a:pPr lvl="1"/>
            <a:r>
              <a:rPr lang="en-US" sz="2800" dirty="0">
                <a:latin typeface="Times New Roman" panose="02020603050405020304" pitchFamily="18" charset="0"/>
                <a:cs typeface="Times New Roman" panose="02020603050405020304" pitchFamily="18" charset="0"/>
              </a:rPr>
              <a:t>Not efficient for large-scale spatial data sets</a:t>
            </a:r>
          </a:p>
          <a:p>
            <a:pPr lvl="1"/>
            <a:endParaRPr lang="en-US" sz="2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58</a:t>
            </a:fld>
            <a:endParaRPr lang="en-US" altLang="zh-CN" dirty="0">
              <a:solidFill>
                <a:srgbClr val="000000"/>
              </a:solidFill>
            </a:endParaRPr>
          </a:p>
        </p:txBody>
      </p:sp>
    </p:spTree>
    <p:extLst>
      <p:ext uri="{BB962C8B-B14F-4D97-AF65-F5344CB8AC3E}">
        <p14:creationId xmlns:p14="http://schemas.microsoft.com/office/powerpoint/2010/main" val="339009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Multidimensional Index: R</a:t>
            </a:r>
            <a:r>
              <a:rPr lang="en-US" altLang="en-US" sz="4400" baseline="30000" dirty="0">
                <a:latin typeface="Times New Roman" panose="02020603050405020304" pitchFamily="18" charset="0"/>
                <a:cs typeface="Times New Roman" panose="02020603050405020304" pitchFamily="18" charset="0"/>
              </a:rPr>
              <a:t>*</a:t>
            </a:r>
            <a:r>
              <a:rPr lang="en-US" altLang="en-US" sz="4400" dirty="0">
                <a:latin typeface="Times New Roman" panose="02020603050405020304" pitchFamily="18" charset="0"/>
                <a:cs typeface="Times New Roman" panose="02020603050405020304" pitchFamily="18" charset="0"/>
              </a:rPr>
              <a:t>-Tree</a:t>
            </a:r>
          </a:p>
        </p:txBody>
      </p:sp>
      <p:sp>
        <p:nvSpPr>
          <p:cNvPr id="12291" name="Content Placeholder 2"/>
          <p:cNvSpPr>
            <a:spLocks noGrp="1"/>
          </p:cNvSpPr>
          <p:nvPr>
            <p:ph idx="1"/>
          </p:nvPr>
        </p:nvSpPr>
        <p:spPr>
          <a:xfrm>
            <a:off x="457200" y="1203925"/>
            <a:ext cx="8229600" cy="4530725"/>
          </a:xfrm>
        </p:spPr>
        <p:txBody>
          <a:bodyPr>
            <a:normAutofit/>
          </a:bodyPr>
          <a:lstStyle/>
          <a:p>
            <a:pPr algn="just">
              <a:defRPr/>
            </a:pPr>
            <a:r>
              <a:rPr lang="en-US" altLang="en-US" sz="3200" dirty="0">
                <a:latin typeface="Times New Roman" panose="02020603050405020304" pitchFamily="18" charset="0"/>
                <a:cs typeface="Times New Roman" panose="02020603050405020304" pitchFamily="18" charset="0"/>
              </a:rPr>
              <a:t>Minimum Bounding Rectangle (MBR)</a:t>
            </a:r>
          </a:p>
          <a:p>
            <a:pPr lvl="1" algn="just">
              <a:defRPr/>
            </a:pPr>
            <a:r>
              <a:rPr lang="en-US" altLang="en-US" sz="2800" dirty="0">
                <a:latin typeface="Times New Roman" panose="02020603050405020304" pitchFamily="18" charset="0"/>
                <a:cs typeface="Times New Roman" panose="02020603050405020304" pitchFamily="18" charset="0"/>
              </a:rPr>
              <a:t>Use a smallest rectangle (or </a:t>
            </a:r>
            <a:r>
              <a:rPr lang="en-US" altLang="en-US" sz="2800" dirty="0" err="1">
                <a:latin typeface="Times New Roman" panose="02020603050405020304" pitchFamily="18" charset="0"/>
                <a:cs typeface="Times New Roman" panose="02020603050405020304" pitchFamily="18" charset="0"/>
              </a:rPr>
              <a:t>hyperrectangle</a:t>
            </a:r>
            <a:r>
              <a:rPr lang="en-US" altLang="en-US" sz="2800" dirty="0">
                <a:latin typeface="Times New Roman" panose="02020603050405020304" pitchFamily="18" charset="0"/>
                <a:cs typeface="Times New Roman" panose="02020603050405020304" pitchFamily="18" charset="0"/>
              </a:rPr>
              <a:t> in the multidimensional space) to bound objects/nodes </a:t>
            </a:r>
          </a:p>
        </p:txBody>
      </p:sp>
      <p:sp>
        <p:nvSpPr>
          <p:cNvPr id="2" name="Oval 1"/>
          <p:cNvSpPr/>
          <p:nvPr/>
        </p:nvSpPr>
        <p:spPr>
          <a:xfrm>
            <a:off x="3874396" y="3386753"/>
            <a:ext cx="271354" cy="271354"/>
          </a:xfrm>
          <a:prstGeom prst="ellipse">
            <a:avLst/>
          </a:prstGeom>
          <a:solidFill>
            <a:srgbClr val="3333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381949" y="3929461"/>
            <a:ext cx="271354" cy="271354"/>
          </a:xfrm>
          <a:prstGeom prst="ellipse">
            <a:avLst/>
          </a:prstGeom>
          <a:solidFill>
            <a:srgbClr val="3333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263850" y="4381718"/>
            <a:ext cx="271354" cy="271354"/>
          </a:xfrm>
          <a:prstGeom prst="ellipse">
            <a:avLst/>
          </a:prstGeom>
          <a:solidFill>
            <a:srgbClr val="3333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091480" y="5231961"/>
            <a:ext cx="271354" cy="271354"/>
          </a:xfrm>
          <a:prstGeom prst="ellipse">
            <a:avLst/>
          </a:prstGeom>
          <a:solidFill>
            <a:srgbClr val="3333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552781" y="4056093"/>
            <a:ext cx="271354" cy="271354"/>
          </a:xfrm>
          <a:prstGeom prst="ellipse">
            <a:avLst/>
          </a:prstGeom>
          <a:solidFill>
            <a:srgbClr val="3333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091480" y="4472169"/>
            <a:ext cx="271354" cy="271354"/>
          </a:xfrm>
          <a:prstGeom prst="ellipse">
            <a:avLst/>
          </a:prstGeom>
          <a:solidFill>
            <a:srgbClr val="3333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919109" y="4743524"/>
            <a:ext cx="271354" cy="271354"/>
          </a:xfrm>
          <a:prstGeom prst="ellipse">
            <a:avLst/>
          </a:prstGeom>
          <a:solidFill>
            <a:srgbClr val="3333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190463" y="3793784"/>
            <a:ext cx="407031" cy="271354"/>
          </a:xfrm>
          <a:prstGeom prst="rect">
            <a:avLst/>
          </a:prstGeom>
          <a:solidFill>
            <a:srgbClr val="3333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a:off x="2974405" y="3522430"/>
            <a:ext cx="407031" cy="407031"/>
          </a:xfrm>
          <a:prstGeom prst="line">
            <a:avLst/>
          </a:prstGeom>
          <a:ln w="60325" cmpd="sng">
            <a:solidFill>
              <a:srgbClr val="3333FF"/>
            </a:solidFill>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2590166" y="4635193"/>
            <a:ext cx="350520" cy="386080"/>
          </a:xfrm>
          <a:custGeom>
            <a:avLst/>
            <a:gdLst>
              <a:gd name="connsiteX0" fmla="*/ 167640 w 350520"/>
              <a:gd name="connsiteY0" fmla="*/ 55880 h 386080"/>
              <a:gd name="connsiteX1" fmla="*/ 0 w 350520"/>
              <a:gd name="connsiteY1" fmla="*/ 309880 h 386080"/>
              <a:gd name="connsiteX2" fmla="*/ 187960 w 350520"/>
              <a:gd name="connsiteY2" fmla="*/ 386080 h 386080"/>
              <a:gd name="connsiteX3" fmla="*/ 350520 w 350520"/>
              <a:gd name="connsiteY3" fmla="*/ 218440 h 386080"/>
              <a:gd name="connsiteX4" fmla="*/ 345440 w 350520"/>
              <a:gd name="connsiteY4" fmla="*/ 0 h 386080"/>
              <a:gd name="connsiteX5" fmla="*/ 167640 w 350520"/>
              <a:gd name="connsiteY5" fmla="*/ 55880 h 38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20" h="386080">
                <a:moveTo>
                  <a:pt x="167640" y="55880"/>
                </a:moveTo>
                <a:lnTo>
                  <a:pt x="0" y="309880"/>
                </a:lnTo>
                <a:lnTo>
                  <a:pt x="187960" y="386080"/>
                </a:lnTo>
                <a:lnTo>
                  <a:pt x="350520" y="218440"/>
                </a:lnTo>
                <a:lnTo>
                  <a:pt x="345440" y="0"/>
                </a:lnTo>
                <a:lnTo>
                  <a:pt x="167640" y="55880"/>
                </a:lnTo>
                <a:close/>
              </a:path>
            </a:pathLst>
          </a:cu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346326" y="3344873"/>
            <a:ext cx="3271520" cy="2194560"/>
          </a:xfrm>
          <a:prstGeom prst="rect">
            <a:avLst/>
          </a:prstGeom>
          <a:solidFill>
            <a:srgbClr val="FF0000">
              <a:alpha val="15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endCxn id="17" idx="1"/>
          </p:cNvCxnSpPr>
          <p:nvPr/>
        </p:nvCxnSpPr>
        <p:spPr>
          <a:xfrm>
            <a:off x="5808794" y="4442153"/>
            <a:ext cx="1195734" cy="218176"/>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004528" y="4429496"/>
            <a:ext cx="902811"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MBR</a:t>
            </a:r>
          </a:p>
        </p:txBody>
      </p:sp>
      <p:cxnSp>
        <p:nvCxnSpPr>
          <p:cNvPr id="19" name="Straight Arrow Connector 18"/>
          <p:cNvCxnSpPr/>
          <p:nvPr/>
        </p:nvCxnSpPr>
        <p:spPr>
          <a:xfrm>
            <a:off x="1807846" y="5793433"/>
            <a:ext cx="4572000" cy="0"/>
          </a:xfrm>
          <a:prstGeom prst="straightConnector1">
            <a:avLst/>
          </a:prstGeom>
          <a:ln w="19050">
            <a:solidFill>
              <a:schemeClr val="tx1"/>
            </a:solidFill>
            <a:headEnd w="lg" len="lg"/>
            <a:tailEnd type="stealth"/>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807846" y="2897833"/>
            <a:ext cx="0" cy="2895600"/>
          </a:xfrm>
          <a:prstGeom prst="straightConnector1">
            <a:avLst/>
          </a:prstGeom>
          <a:ln w="19050">
            <a:solidFill>
              <a:schemeClr val="tx1"/>
            </a:solidFill>
            <a:headEnd w="lg" len="lg"/>
            <a:tailEnd type="stealt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271417" y="5341928"/>
            <a:ext cx="492443" cy="461665"/>
          </a:xfrm>
          <a:prstGeom prst="rect">
            <a:avLst/>
          </a:prstGeom>
          <a:noFill/>
        </p:spPr>
        <p:txBody>
          <a:bodyPr wrap="none" rtlCol="0">
            <a:spAutoFit/>
          </a:bodyPr>
          <a:lstStyle/>
          <a:p>
            <a:r>
              <a:rPr lang="en-US" sz="2400" b="1" i="1" dirty="0">
                <a:latin typeface="Times New Roman" panose="02020603050405020304" pitchFamily="18" charset="0"/>
                <a:cs typeface="Times New Roman" panose="02020603050405020304" pitchFamily="18" charset="0"/>
              </a:rPr>
              <a:t>X</a:t>
            </a:r>
            <a:r>
              <a:rPr lang="en-US" sz="2400" b="1" baseline="-25000" dirty="0">
                <a:latin typeface="Times New Roman" panose="02020603050405020304" pitchFamily="18" charset="0"/>
                <a:cs typeface="Times New Roman" panose="02020603050405020304" pitchFamily="18" charset="0"/>
              </a:rPr>
              <a:t>1</a:t>
            </a:r>
          </a:p>
        </p:txBody>
      </p:sp>
      <p:sp>
        <p:nvSpPr>
          <p:cNvPr id="27" name="TextBox 26"/>
          <p:cNvSpPr txBox="1"/>
          <p:nvPr/>
        </p:nvSpPr>
        <p:spPr>
          <a:xfrm>
            <a:off x="1350646" y="2667000"/>
            <a:ext cx="492443" cy="461665"/>
          </a:xfrm>
          <a:prstGeom prst="rect">
            <a:avLst/>
          </a:prstGeom>
          <a:noFill/>
        </p:spPr>
        <p:txBody>
          <a:bodyPr wrap="none" rtlCol="0">
            <a:spAutoFit/>
          </a:bodyPr>
          <a:lstStyle/>
          <a:p>
            <a:r>
              <a:rPr lang="en-US" sz="2400" b="1" i="1" dirty="0">
                <a:latin typeface="Times New Roman" panose="02020603050405020304" pitchFamily="18" charset="0"/>
                <a:cs typeface="Times New Roman" panose="02020603050405020304" pitchFamily="18" charset="0"/>
              </a:rPr>
              <a:t>X</a:t>
            </a:r>
            <a:r>
              <a:rPr lang="en-US" sz="2400" b="1" baseline="-25000" dirty="0">
                <a:latin typeface="Times New Roman" panose="02020603050405020304" pitchFamily="18" charset="0"/>
                <a:cs typeface="Times New Roman" panose="02020603050405020304" pitchFamily="18" charset="0"/>
              </a:rPr>
              <a:t>2</a:t>
            </a:r>
          </a:p>
        </p:txBody>
      </p:sp>
      <p:cxnSp>
        <p:nvCxnSpPr>
          <p:cNvPr id="25" name="Straight Connector 24"/>
          <p:cNvCxnSpPr/>
          <p:nvPr/>
        </p:nvCxnSpPr>
        <p:spPr>
          <a:xfrm>
            <a:off x="2346326" y="5717233"/>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617846" y="5727393"/>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1744888" y="3342829"/>
            <a:ext cx="125916" cy="40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744888" y="5529464"/>
            <a:ext cx="125916" cy="40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112646" y="5710535"/>
            <a:ext cx="772969" cy="461665"/>
          </a:xfrm>
          <a:prstGeom prst="rect">
            <a:avLst/>
          </a:prstGeom>
          <a:noFill/>
        </p:spPr>
        <p:txBody>
          <a:bodyPr wrap="none" rtlCol="0">
            <a:spAutoFit/>
          </a:bodyPr>
          <a:lstStyle/>
          <a:p>
            <a:r>
              <a:rPr lang="en-US" sz="2400" b="1" i="1" dirty="0">
                <a:latin typeface="Times New Roman" panose="02020603050405020304" pitchFamily="18" charset="0"/>
                <a:cs typeface="Times New Roman" panose="02020603050405020304" pitchFamily="18" charset="0"/>
              </a:rPr>
              <a:t>x</a:t>
            </a:r>
            <a:r>
              <a:rPr lang="en-US" sz="2400" b="1" baseline="-25000" dirty="0">
                <a:latin typeface="Times New Roman" panose="02020603050405020304" pitchFamily="18" charset="0"/>
                <a:cs typeface="Times New Roman" panose="02020603050405020304" pitchFamily="18" charset="0"/>
              </a:rPr>
              <a:t>1</a:t>
            </a:r>
            <a:r>
              <a:rPr lang="en-US" sz="2400" b="1" i="1" baseline="-25000" dirty="0">
                <a:latin typeface="Times New Roman" panose="02020603050405020304" pitchFamily="18" charset="0"/>
                <a:cs typeface="Times New Roman" panose="02020603050405020304" pitchFamily="18" charset="0"/>
              </a:rPr>
              <a:t>min</a:t>
            </a:r>
          </a:p>
        </p:txBody>
      </p:sp>
      <p:sp>
        <p:nvSpPr>
          <p:cNvPr id="37" name="TextBox 36"/>
          <p:cNvSpPr txBox="1"/>
          <p:nvPr/>
        </p:nvSpPr>
        <p:spPr>
          <a:xfrm>
            <a:off x="5239291" y="5695048"/>
            <a:ext cx="806631" cy="461665"/>
          </a:xfrm>
          <a:prstGeom prst="rect">
            <a:avLst/>
          </a:prstGeom>
          <a:noFill/>
        </p:spPr>
        <p:txBody>
          <a:bodyPr wrap="none" rtlCol="0">
            <a:spAutoFit/>
          </a:bodyPr>
          <a:lstStyle/>
          <a:p>
            <a:r>
              <a:rPr lang="en-US" sz="2400" b="1" i="1" dirty="0">
                <a:latin typeface="Times New Roman" panose="02020603050405020304" pitchFamily="18" charset="0"/>
                <a:cs typeface="Times New Roman" panose="02020603050405020304" pitchFamily="18" charset="0"/>
              </a:rPr>
              <a:t>x</a:t>
            </a:r>
            <a:r>
              <a:rPr lang="en-US" sz="2400" b="1" baseline="-25000" dirty="0">
                <a:latin typeface="Times New Roman" panose="02020603050405020304" pitchFamily="18" charset="0"/>
                <a:cs typeface="Times New Roman" panose="02020603050405020304" pitchFamily="18" charset="0"/>
              </a:rPr>
              <a:t>1</a:t>
            </a:r>
            <a:r>
              <a:rPr lang="en-US" sz="2400" b="1" i="1" baseline="-25000" dirty="0">
                <a:latin typeface="Times New Roman" panose="02020603050405020304" pitchFamily="18" charset="0"/>
                <a:cs typeface="Times New Roman" panose="02020603050405020304" pitchFamily="18" charset="0"/>
              </a:rPr>
              <a:t>m</a:t>
            </a:r>
            <a:r>
              <a:rPr lang="en-US" altLang="zh-CN" sz="2400" b="1" i="1" baseline="-25000" dirty="0">
                <a:latin typeface="Times New Roman" panose="02020603050405020304" pitchFamily="18" charset="0"/>
                <a:cs typeface="Times New Roman" panose="02020603050405020304" pitchFamily="18" charset="0"/>
              </a:rPr>
              <a:t>ax</a:t>
            </a:r>
            <a:endParaRPr lang="en-US" sz="2400" b="1" i="1" baseline="-25000" dirty="0">
              <a:latin typeface="Times New Roman" panose="02020603050405020304" pitchFamily="18" charset="0"/>
              <a:cs typeface="Times New Roman" panose="02020603050405020304" pitchFamily="18" charset="0"/>
            </a:endParaRPr>
          </a:p>
        </p:txBody>
      </p:sp>
      <p:sp>
        <p:nvSpPr>
          <p:cNvPr id="38" name="TextBox 37"/>
          <p:cNvSpPr txBox="1"/>
          <p:nvPr/>
        </p:nvSpPr>
        <p:spPr>
          <a:xfrm>
            <a:off x="969646" y="5182092"/>
            <a:ext cx="772969" cy="461665"/>
          </a:xfrm>
          <a:prstGeom prst="rect">
            <a:avLst/>
          </a:prstGeom>
          <a:noFill/>
        </p:spPr>
        <p:txBody>
          <a:bodyPr wrap="none" rtlCol="0">
            <a:spAutoFit/>
          </a:bodyPr>
          <a:lstStyle/>
          <a:p>
            <a:r>
              <a:rPr lang="en-US" altLang="zh-CN" sz="2400" b="1" i="1" dirty="0">
                <a:latin typeface="Times New Roman" panose="02020603050405020304" pitchFamily="18" charset="0"/>
                <a:cs typeface="Times New Roman" panose="02020603050405020304" pitchFamily="18" charset="0"/>
              </a:rPr>
              <a:t>x</a:t>
            </a:r>
            <a:r>
              <a:rPr lang="en-US" altLang="zh-CN" sz="2400" b="1" baseline="-25000" dirty="0">
                <a:latin typeface="Times New Roman" panose="02020603050405020304" pitchFamily="18" charset="0"/>
                <a:cs typeface="Times New Roman" panose="02020603050405020304" pitchFamily="18" charset="0"/>
              </a:rPr>
              <a:t>2</a:t>
            </a:r>
            <a:r>
              <a:rPr lang="en-US" sz="2400" b="1" i="1" baseline="-25000" dirty="0">
                <a:latin typeface="Times New Roman" panose="02020603050405020304" pitchFamily="18" charset="0"/>
                <a:cs typeface="Times New Roman" panose="02020603050405020304" pitchFamily="18" charset="0"/>
              </a:rPr>
              <a:t>min</a:t>
            </a:r>
          </a:p>
        </p:txBody>
      </p:sp>
      <p:sp>
        <p:nvSpPr>
          <p:cNvPr id="39" name="TextBox 38"/>
          <p:cNvSpPr txBox="1"/>
          <p:nvPr/>
        </p:nvSpPr>
        <p:spPr>
          <a:xfrm>
            <a:off x="969646" y="3047130"/>
            <a:ext cx="806631" cy="461665"/>
          </a:xfrm>
          <a:prstGeom prst="rect">
            <a:avLst/>
          </a:prstGeom>
          <a:noFill/>
        </p:spPr>
        <p:txBody>
          <a:bodyPr wrap="none" rtlCol="0">
            <a:spAutoFit/>
          </a:bodyPr>
          <a:lstStyle/>
          <a:p>
            <a:r>
              <a:rPr lang="en-US" sz="2400" b="1" i="1" dirty="0">
                <a:latin typeface="Times New Roman" panose="02020603050405020304" pitchFamily="18" charset="0"/>
                <a:cs typeface="Times New Roman" panose="02020603050405020304" pitchFamily="18" charset="0"/>
              </a:rPr>
              <a:t>x</a:t>
            </a:r>
            <a:r>
              <a:rPr lang="en-US" sz="2400" b="1" baseline="-25000" dirty="0">
                <a:latin typeface="Times New Roman" panose="02020603050405020304" pitchFamily="18" charset="0"/>
                <a:cs typeface="Times New Roman" panose="02020603050405020304" pitchFamily="18" charset="0"/>
              </a:rPr>
              <a:t>2</a:t>
            </a:r>
            <a:r>
              <a:rPr lang="en-US" sz="2400" b="1" i="1" baseline="-25000" dirty="0">
                <a:latin typeface="Times New Roman" panose="02020603050405020304" pitchFamily="18" charset="0"/>
                <a:cs typeface="Times New Roman" panose="02020603050405020304" pitchFamily="18" charset="0"/>
              </a:rPr>
              <a:t>m</a:t>
            </a:r>
            <a:r>
              <a:rPr lang="en-US" altLang="zh-CN" sz="2400" b="1" i="1" baseline="-25000" dirty="0">
                <a:latin typeface="Times New Roman" panose="02020603050405020304" pitchFamily="18" charset="0"/>
                <a:cs typeface="Times New Roman" panose="02020603050405020304" pitchFamily="18" charset="0"/>
              </a:rPr>
              <a:t>ax</a:t>
            </a:r>
            <a:endParaRPr lang="en-US" sz="2400" b="1" i="1" baseline="-25000" dirty="0">
              <a:latin typeface="Times New Roman" panose="02020603050405020304" pitchFamily="18" charset="0"/>
              <a:cs typeface="Times New Roman" panose="02020603050405020304" pitchFamily="18" charset="0"/>
            </a:endParaRPr>
          </a:p>
        </p:txBody>
      </p:sp>
      <p:sp>
        <p:nvSpPr>
          <p:cNvPr id="30" name="Rectangle 29"/>
          <p:cNvSpPr/>
          <p:nvPr/>
        </p:nvSpPr>
        <p:spPr>
          <a:xfrm>
            <a:off x="5781437" y="4766691"/>
            <a:ext cx="3348994" cy="461665"/>
          </a:xfrm>
          <a:prstGeom prst="rect">
            <a:avLst/>
          </a:prstGeom>
        </p:spPr>
        <p:txBody>
          <a:bodyPr wrap="none">
            <a:spAutoFit/>
          </a:bodyPr>
          <a:lstStyle/>
          <a:p>
            <a:r>
              <a:rPr lang="en-US" sz="2400" b="1" dirty="0">
                <a:solidFill>
                  <a:srgbClr val="FF0000"/>
                </a:solidFill>
                <a:latin typeface="Times New Roman" panose="02020603050405020304" pitchFamily="18" charset="0"/>
                <a:cs typeface="Times New Roman" panose="02020603050405020304" pitchFamily="18" charset="0"/>
              </a:rPr>
              <a:t>(</a:t>
            </a:r>
            <a:r>
              <a:rPr lang="en-US" sz="2400" b="1" i="1" dirty="0">
                <a:solidFill>
                  <a:srgbClr val="FF0000"/>
                </a:solidFill>
                <a:latin typeface="Times New Roman" panose="02020603050405020304" pitchFamily="18" charset="0"/>
                <a:cs typeface="Times New Roman" panose="02020603050405020304" pitchFamily="18" charset="0"/>
              </a:rPr>
              <a:t>x</a:t>
            </a:r>
            <a:r>
              <a:rPr lang="en-US" sz="2400" b="1" baseline="-25000" dirty="0">
                <a:solidFill>
                  <a:srgbClr val="FF0000"/>
                </a:solidFill>
                <a:latin typeface="Times New Roman" panose="02020603050405020304" pitchFamily="18" charset="0"/>
                <a:cs typeface="Times New Roman" panose="02020603050405020304" pitchFamily="18" charset="0"/>
              </a:rPr>
              <a:t>1</a:t>
            </a:r>
            <a:r>
              <a:rPr lang="en-US" sz="2400" b="1" i="1" baseline="-25000" dirty="0">
                <a:solidFill>
                  <a:srgbClr val="FF0000"/>
                </a:solidFill>
                <a:latin typeface="Times New Roman" panose="02020603050405020304" pitchFamily="18" charset="0"/>
                <a:cs typeface="Times New Roman" panose="02020603050405020304" pitchFamily="18" charset="0"/>
              </a:rPr>
              <a:t>min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i="1" dirty="0">
                <a:solidFill>
                  <a:srgbClr val="FF0000"/>
                </a:solidFill>
                <a:latin typeface="Times New Roman" panose="02020603050405020304" pitchFamily="18" charset="0"/>
                <a:cs typeface="Times New Roman" panose="02020603050405020304" pitchFamily="18" charset="0"/>
              </a:rPr>
              <a:t>x</a:t>
            </a:r>
            <a:r>
              <a:rPr lang="en-US" sz="2400" b="1" baseline="-25000" dirty="0">
                <a:solidFill>
                  <a:srgbClr val="FF0000"/>
                </a:solidFill>
                <a:latin typeface="Times New Roman" panose="02020603050405020304" pitchFamily="18" charset="0"/>
                <a:cs typeface="Times New Roman" panose="02020603050405020304" pitchFamily="18" charset="0"/>
              </a:rPr>
              <a:t>1</a:t>
            </a:r>
            <a:r>
              <a:rPr lang="en-US" sz="2400" b="1" i="1" baseline="-25000" dirty="0">
                <a:solidFill>
                  <a:srgbClr val="FF0000"/>
                </a:solidFill>
                <a:latin typeface="Times New Roman" panose="02020603050405020304" pitchFamily="18" charset="0"/>
                <a:cs typeface="Times New Roman" panose="02020603050405020304" pitchFamily="18" charset="0"/>
              </a:rPr>
              <a:t>max</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i="1" dirty="0">
                <a:solidFill>
                  <a:srgbClr val="FF0000"/>
                </a:solidFill>
                <a:latin typeface="Times New Roman" panose="02020603050405020304" pitchFamily="18" charset="0"/>
                <a:cs typeface="Times New Roman" panose="02020603050405020304" pitchFamily="18" charset="0"/>
              </a:rPr>
              <a:t>x</a:t>
            </a:r>
            <a:r>
              <a:rPr lang="en-US" sz="2400" b="1" baseline="-25000" dirty="0">
                <a:solidFill>
                  <a:srgbClr val="FF0000"/>
                </a:solidFill>
                <a:latin typeface="Times New Roman" panose="02020603050405020304" pitchFamily="18" charset="0"/>
                <a:cs typeface="Times New Roman" panose="02020603050405020304" pitchFamily="18" charset="0"/>
              </a:rPr>
              <a:t>2</a:t>
            </a:r>
            <a:r>
              <a:rPr lang="en-US" sz="2400" b="1" i="1" baseline="-25000" dirty="0">
                <a:solidFill>
                  <a:srgbClr val="FF0000"/>
                </a:solidFill>
                <a:latin typeface="Times New Roman" panose="02020603050405020304" pitchFamily="18" charset="0"/>
                <a:cs typeface="Times New Roman" panose="02020603050405020304" pitchFamily="18" charset="0"/>
              </a:rPr>
              <a:t>min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i="1" dirty="0">
                <a:solidFill>
                  <a:srgbClr val="FF0000"/>
                </a:solidFill>
                <a:latin typeface="Times New Roman" panose="02020603050405020304" pitchFamily="18" charset="0"/>
                <a:cs typeface="Times New Roman" panose="02020603050405020304" pitchFamily="18" charset="0"/>
              </a:rPr>
              <a:t>x</a:t>
            </a:r>
            <a:r>
              <a:rPr lang="en-US" sz="2400" b="1" baseline="-25000" dirty="0">
                <a:solidFill>
                  <a:srgbClr val="FF0000"/>
                </a:solidFill>
                <a:latin typeface="Times New Roman" panose="02020603050405020304" pitchFamily="18" charset="0"/>
                <a:cs typeface="Times New Roman" panose="02020603050405020304" pitchFamily="18" charset="0"/>
              </a:rPr>
              <a:t>2</a:t>
            </a:r>
            <a:r>
              <a:rPr lang="en-US" sz="2400" b="1" i="1" baseline="-25000" dirty="0">
                <a:solidFill>
                  <a:srgbClr val="FF0000"/>
                </a:solidFill>
                <a:latin typeface="Times New Roman" panose="02020603050405020304" pitchFamily="18" charset="0"/>
                <a:cs typeface="Times New Roman" panose="02020603050405020304" pitchFamily="18" charset="0"/>
              </a:rPr>
              <a:t>max</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59</a:t>
            </a:fld>
            <a:endParaRPr lang="en-US" altLang="zh-CN" dirty="0">
              <a:solidFill>
                <a:srgbClr val="000000"/>
              </a:solidFill>
            </a:endParaRPr>
          </a:p>
        </p:txBody>
      </p:sp>
    </p:spTree>
    <p:extLst>
      <p:ext uri="{BB962C8B-B14F-4D97-AF65-F5344CB8AC3E}">
        <p14:creationId xmlns:p14="http://schemas.microsoft.com/office/powerpoint/2010/main" val="181362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3*#ppt_w"/>
                                          </p:val>
                                        </p:tav>
                                        <p:tav tm="100000">
                                          <p:val>
                                            <p:strVal val="#ppt_w"/>
                                          </p:val>
                                        </p:tav>
                                      </p:tavLst>
                                    </p:anim>
                                    <p:anim calcmode="lin" valueType="num">
                                      <p:cBhvr>
                                        <p:cTn id="8" dur="500" fill="hold"/>
                                        <p:tgtEl>
                                          <p:spTgt spid="12"/>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zh-CN" sz="4400" dirty="0">
                <a:latin typeface="Times New Roman" pitchFamily="18" charset="0"/>
              </a:rPr>
              <a:t>Types of Data (cont'd)</a:t>
            </a:r>
            <a:endParaRPr lang="en-US" altLang="en-US" sz="4400" dirty="0">
              <a:latin typeface="Times New Roman" panose="02020603050405020304" pitchFamily="18" charset="0"/>
              <a:cs typeface="Times New Roman" panose="02020603050405020304" pitchFamily="18" charset="0"/>
            </a:endParaRPr>
          </a:p>
        </p:txBody>
      </p:sp>
      <p:sp>
        <p:nvSpPr>
          <p:cNvPr id="12291" name="Content Placeholder 2"/>
          <p:cNvSpPr>
            <a:spLocks noGrp="1"/>
          </p:cNvSpPr>
          <p:nvPr>
            <p:ph idx="1"/>
          </p:nvPr>
        </p:nvSpPr>
        <p:spPr>
          <a:xfrm>
            <a:off x="560821" y="1333834"/>
            <a:ext cx="8229600" cy="4530725"/>
          </a:xfrm>
        </p:spPr>
        <p:txBody>
          <a:bodyPr>
            <a:normAutofit/>
          </a:bodyPr>
          <a:lstStyle/>
          <a:p>
            <a:pPr algn="just">
              <a:defRPr/>
            </a:pPr>
            <a:r>
              <a:rPr lang="en-US" altLang="en-US" sz="2800" dirty="0">
                <a:latin typeface="Times New Roman" panose="02020603050405020304" pitchFamily="18" charset="0"/>
                <a:cs typeface="Times New Roman" panose="02020603050405020304" pitchFamily="18" charset="0"/>
              </a:rPr>
              <a:t>Spatial Databases</a:t>
            </a:r>
          </a:p>
          <a:p>
            <a:pPr lvl="1" algn="just">
              <a:defRPr/>
            </a:pPr>
            <a:r>
              <a:rPr lang="en-US" altLang="en-US" sz="2400" dirty="0">
                <a:latin typeface="Times New Roman" panose="02020603050405020304" pitchFamily="18" charset="0"/>
                <a:cs typeface="Times New Roman" panose="02020603050405020304" pitchFamily="18" charset="0"/>
              </a:rPr>
              <a:t>GPS data</a:t>
            </a:r>
          </a:p>
          <a:p>
            <a:pPr algn="just">
              <a:defRPr/>
            </a:pPr>
            <a:endParaRPr lang="en-US" altLang="en-US" sz="28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6</a:t>
            </a:fld>
            <a:endParaRPr lang="en-US" altLang="zh-CN" dirty="0">
              <a:solidFill>
                <a:srgbClr val="000000"/>
              </a:solidFill>
            </a:endParaRPr>
          </a:p>
        </p:txBody>
      </p:sp>
      <p:grpSp>
        <p:nvGrpSpPr>
          <p:cNvPr id="12" name="Group 11">
            <a:extLst>
              <a:ext uri="{FF2B5EF4-FFF2-40B4-BE49-F238E27FC236}">
                <a16:creationId xmlns:a16="http://schemas.microsoft.com/office/drawing/2014/main" id="{F8F9A764-CA40-405F-AAF4-15A8B6C06ED2}"/>
              </a:ext>
            </a:extLst>
          </p:cNvPr>
          <p:cNvGrpSpPr/>
          <p:nvPr/>
        </p:nvGrpSpPr>
        <p:grpSpPr>
          <a:xfrm>
            <a:off x="4076403" y="1976133"/>
            <a:ext cx="4115229" cy="4154792"/>
            <a:chOff x="4305003" y="1976133"/>
            <a:chExt cx="4115229" cy="4154792"/>
          </a:xfrm>
        </p:grpSpPr>
        <p:pic>
          <p:nvPicPr>
            <p:cNvPr id="8" name="Picture 7">
              <a:extLst>
                <a:ext uri="{FF2B5EF4-FFF2-40B4-BE49-F238E27FC236}">
                  <a16:creationId xmlns:a16="http://schemas.microsoft.com/office/drawing/2014/main" id="{345A4E97-6E5D-4DA1-A02F-DB75340A3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5003" y="1976133"/>
              <a:ext cx="4115229" cy="4060360"/>
            </a:xfrm>
            <a:prstGeom prst="rect">
              <a:avLst/>
            </a:prstGeom>
          </p:spPr>
        </p:pic>
        <p:sp>
          <p:nvSpPr>
            <p:cNvPr id="9" name="Rectangle 8">
              <a:extLst>
                <a:ext uri="{FF2B5EF4-FFF2-40B4-BE49-F238E27FC236}">
                  <a16:creationId xmlns:a16="http://schemas.microsoft.com/office/drawing/2014/main" id="{A0EA973F-25E8-4524-A6CB-66FCD418D18B}"/>
                </a:ext>
              </a:extLst>
            </p:cNvPr>
            <p:cNvSpPr/>
            <p:nvPr/>
          </p:nvSpPr>
          <p:spPr>
            <a:xfrm>
              <a:off x="4305003" y="5222260"/>
              <a:ext cx="1224940" cy="908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A picture containing chain, metalware, black, indoor&#10;&#10;Description automatically generated">
            <a:extLst>
              <a:ext uri="{FF2B5EF4-FFF2-40B4-BE49-F238E27FC236}">
                <a16:creationId xmlns:a16="http://schemas.microsoft.com/office/drawing/2014/main" id="{BB094064-5999-44C1-B409-C6D2EEAE4A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406404"/>
            <a:ext cx="3619203" cy="3619203"/>
          </a:xfrm>
          <a:prstGeom prst="rect">
            <a:avLst/>
          </a:prstGeom>
        </p:spPr>
      </p:pic>
      <p:sp>
        <p:nvSpPr>
          <p:cNvPr id="3" name="Rectangle 2"/>
          <p:cNvSpPr/>
          <p:nvPr/>
        </p:nvSpPr>
        <p:spPr>
          <a:xfrm>
            <a:off x="4323987" y="1562738"/>
            <a:ext cx="4115229" cy="461665"/>
          </a:xfrm>
          <a:prstGeom prst="rect">
            <a:avLst/>
          </a:prstGeom>
        </p:spPr>
        <p:txBody>
          <a:bodyPr wrap="none">
            <a:spAutoFit/>
          </a:bodyPr>
          <a:lstStyle/>
          <a:p>
            <a:r>
              <a:rPr lang="en-US" sz="2400" b="1" dirty="0">
                <a:solidFill>
                  <a:srgbClr val="0000CC"/>
                </a:solidFill>
                <a:latin typeface="Times New Roman" panose="02020603050405020304" pitchFamily="18" charset="0"/>
                <a:cs typeface="Times New Roman" panose="02020603050405020304" pitchFamily="18" charset="0"/>
              </a:rPr>
              <a:t>(latitude, longitude, elevation)</a:t>
            </a:r>
          </a:p>
        </p:txBody>
      </p:sp>
    </p:spTree>
    <p:extLst>
      <p:ext uri="{BB962C8B-B14F-4D97-AF65-F5344CB8AC3E}">
        <p14:creationId xmlns:p14="http://schemas.microsoft.com/office/powerpoint/2010/main" val="64349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Multidimensional Index: R</a:t>
            </a:r>
            <a:r>
              <a:rPr lang="en-US" altLang="en-US" sz="4400" baseline="30000" dirty="0">
                <a:latin typeface="Times New Roman" panose="02020603050405020304" pitchFamily="18" charset="0"/>
                <a:cs typeface="Times New Roman" panose="02020603050405020304" pitchFamily="18" charset="0"/>
              </a:rPr>
              <a:t>*</a:t>
            </a:r>
            <a:r>
              <a:rPr lang="en-US" altLang="en-US" sz="4400" dirty="0">
                <a:latin typeface="Times New Roman" panose="02020603050405020304" pitchFamily="18" charset="0"/>
                <a:cs typeface="Times New Roman" panose="02020603050405020304" pitchFamily="18" charset="0"/>
              </a:rPr>
              <a:t>-Tree (cont'd)</a:t>
            </a:r>
          </a:p>
        </p:txBody>
      </p:sp>
      <p:sp>
        <p:nvSpPr>
          <p:cNvPr id="12291" name="Content Placeholder 2"/>
          <p:cNvSpPr>
            <a:spLocks noGrp="1"/>
          </p:cNvSpPr>
          <p:nvPr>
            <p:ph idx="1"/>
          </p:nvPr>
        </p:nvSpPr>
        <p:spPr/>
        <p:txBody>
          <a:bodyPr>
            <a:normAutofit/>
          </a:bodyPr>
          <a:lstStyle/>
          <a:p>
            <a:pPr algn="just">
              <a:defRPr/>
            </a:pPr>
            <a:r>
              <a:rPr lang="en-US" altLang="en-US" sz="2400" dirty="0">
                <a:latin typeface="Times New Roman" panose="02020603050405020304" pitchFamily="18" charset="0"/>
                <a:cs typeface="Times New Roman" panose="02020603050405020304" pitchFamily="18" charset="0"/>
              </a:rPr>
              <a:t>R-tree is a </a:t>
            </a:r>
            <a:r>
              <a:rPr lang="en-US" altLang="en-US" sz="2400" i="1" dirty="0">
                <a:latin typeface="Times New Roman" panose="02020603050405020304" pitchFamily="18" charset="0"/>
                <a:cs typeface="Times New Roman" panose="02020603050405020304" pitchFamily="18" charset="0"/>
              </a:rPr>
              <a:t>height-balanced</a:t>
            </a: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multi-way external memory </a:t>
            </a:r>
            <a:r>
              <a:rPr lang="en-US" altLang="en-US" sz="2400" dirty="0">
                <a:latin typeface="Times New Roman" panose="02020603050405020304" pitchFamily="18" charset="0"/>
                <a:cs typeface="Times New Roman" panose="02020603050405020304" pitchFamily="18" charset="0"/>
              </a:rPr>
              <a:t>tree over </a:t>
            </a:r>
            <a:r>
              <a:rPr lang="en-US" altLang="en-US" sz="2400" i="1" dirty="0">
                <a:latin typeface="Times New Roman" panose="02020603050405020304" pitchFamily="18" charset="0"/>
                <a:cs typeface="Times New Roman" panose="02020603050405020304" pitchFamily="18" charset="0"/>
              </a:rPr>
              <a:t>n</a:t>
            </a:r>
            <a:r>
              <a:rPr lang="en-US" altLang="en-US" sz="2400" dirty="0">
                <a:latin typeface="Times New Roman" panose="02020603050405020304" pitchFamily="18" charset="0"/>
                <a:cs typeface="Times New Roman" panose="02020603050405020304" pitchFamily="18" charset="0"/>
              </a:rPr>
              <a:t> multidimensional data objects (height: </a:t>
            </a:r>
            <a:r>
              <a:rPr lang="en-US" altLang="en-US" sz="2400" i="1" dirty="0" err="1">
                <a:latin typeface="Times New Roman" panose="02020603050405020304" pitchFamily="18" charset="0"/>
                <a:cs typeface="Times New Roman" panose="02020603050405020304" pitchFamily="18" charset="0"/>
              </a:rPr>
              <a:t>log</a:t>
            </a:r>
            <a:r>
              <a:rPr lang="en-US" altLang="en-US" sz="2400" i="1" baseline="-25000" dirty="0" err="1">
                <a:latin typeface="Times New Roman" panose="02020603050405020304" pitchFamily="18" charset="0"/>
                <a:cs typeface="Times New Roman" panose="02020603050405020304" pitchFamily="18" charset="0"/>
              </a:rPr>
              <a:t>F</a:t>
            </a:r>
            <a:r>
              <a:rPr lang="en-US" altLang="en-US" sz="2400" dirty="0">
                <a:latin typeface="Times New Roman" panose="02020603050405020304" pitchFamily="18" charset="0"/>
                <a:cs typeface="Times New Roman" panose="02020603050405020304" pitchFamily="18" charset="0"/>
              </a:rPr>
              <a:t>(</a:t>
            </a:r>
            <a:r>
              <a:rPr lang="en-US" altLang="en-US" sz="2400" i="1" dirty="0">
                <a:latin typeface="Times New Roman" panose="02020603050405020304" pitchFamily="18" charset="0"/>
                <a:cs typeface="Times New Roman" panose="02020603050405020304" pitchFamily="18" charset="0"/>
              </a:rPr>
              <a:t>n</a:t>
            </a:r>
            <a:r>
              <a:rPr lang="en-US" altLang="en-US" sz="2400" dirty="0">
                <a:latin typeface="Times New Roman" panose="02020603050405020304" pitchFamily="18" charset="0"/>
                <a:cs typeface="Times New Roman" panose="02020603050405020304" pitchFamily="18" charset="0"/>
              </a:rPr>
              <a:t>))</a:t>
            </a:r>
          </a:p>
          <a:p>
            <a:pPr lvl="1" algn="just">
              <a:defRPr/>
            </a:pPr>
            <a:r>
              <a:rPr lang="en-US" altLang="en-US" sz="2000" b="1" dirty="0">
                <a:latin typeface="Times New Roman" panose="02020603050405020304" pitchFamily="18" charset="0"/>
                <a:cs typeface="Times New Roman" panose="02020603050405020304" pitchFamily="18" charset="0"/>
              </a:rPr>
              <a:t>Non-leaf node (or intermediate node):</a:t>
            </a:r>
            <a:r>
              <a:rPr lang="en-US" altLang="en-US" sz="2000" dirty="0">
                <a:latin typeface="Times New Roman" panose="02020603050405020304" pitchFamily="18" charset="0"/>
                <a:cs typeface="Times New Roman" panose="02020603050405020304" pitchFamily="18" charset="0"/>
              </a:rPr>
              <a:t> contains a number of entries (MBRs) that minimally bound their child nodes, as well as pointers pointing to child nodes</a:t>
            </a:r>
          </a:p>
          <a:p>
            <a:pPr lvl="1" algn="just">
              <a:defRPr/>
            </a:pPr>
            <a:r>
              <a:rPr lang="en-US" altLang="en-US" sz="2000" b="1" dirty="0">
                <a:latin typeface="Times New Roman" panose="02020603050405020304" pitchFamily="18" charset="0"/>
                <a:cs typeface="Times New Roman" panose="02020603050405020304" pitchFamily="18" charset="0"/>
              </a:rPr>
              <a:t>Leaf node: </a:t>
            </a:r>
            <a:r>
              <a:rPr lang="en-US" altLang="en-US" sz="2000" dirty="0">
                <a:latin typeface="Times New Roman" panose="02020603050405020304" pitchFamily="18" charset="0"/>
                <a:cs typeface="Times New Roman" panose="02020603050405020304" pitchFamily="18" charset="0"/>
              </a:rPr>
              <a:t>contains spatial objects</a:t>
            </a:r>
            <a:endParaRPr lang="en-US" altLang="en-US" sz="20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3776663" y="3989687"/>
            <a:ext cx="4910137" cy="1895786"/>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381000" y="3962400"/>
            <a:ext cx="3248025" cy="1923073"/>
          </a:xfrm>
          <a:prstGeom prst="rect">
            <a:avLst/>
          </a:prstGeom>
        </p:spPr>
      </p:pic>
      <p:sp>
        <p:nvSpPr>
          <p:cNvPr id="2" name="TextBox 1"/>
          <p:cNvSpPr txBox="1"/>
          <p:nvPr/>
        </p:nvSpPr>
        <p:spPr>
          <a:xfrm>
            <a:off x="5791200" y="3157676"/>
            <a:ext cx="3123385" cy="707886"/>
          </a:xfrm>
          <a:prstGeom prst="rect">
            <a:avLst/>
          </a:prstGeom>
          <a:noFill/>
          <a:ln>
            <a:solidFill>
              <a:srgbClr val="0000CC"/>
            </a:solidFill>
          </a:ln>
        </p:spPr>
        <p:txBody>
          <a:bodyPr wrap="square" rtlCol="0">
            <a:spAutoFit/>
          </a:bodyPr>
          <a:lstStyle/>
          <a:p>
            <a:r>
              <a:rPr lang="en-US" sz="2000" b="1" dirty="0">
                <a:solidFill>
                  <a:srgbClr val="0000CC"/>
                </a:solidFill>
                <a:latin typeface="Times New Roman" panose="02020603050405020304" pitchFamily="18" charset="0"/>
                <a:cs typeface="Times New Roman" panose="02020603050405020304" pitchFamily="18" charset="0"/>
              </a:rPr>
              <a:t>node </a:t>
            </a:r>
            <a:r>
              <a:rPr lang="en-US" sz="2000" b="1" i="1" dirty="0" err="1">
                <a:solidFill>
                  <a:srgbClr val="0000CC"/>
                </a:solidFill>
                <a:latin typeface="Times New Roman" panose="02020603050405020304" pitchFamily="18" charset="0"/>
                <a:cs typeface="Times New Roman" panose="02020603050405020304" pitchFamily="18" charset="0"/>
              </a:rPr>
              <a:t>fanout</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i="1" dirty="0">
                <a:solidFill>
                  <a:srgbClr val="0000CC"/>
                </a:solidFill>
                <a:latin typeface="Times New Roman" panose="02020603050405020304" pitchFamily="18" charset="0"/>
                <a:cs typeface="Times New Roman" panose="02020603050405020304" pitchFamily="18" charset="0"/>
              </a:rPr>
              <a:t>F</a:t>
            </a:r>
            <a:r>
              <a:rPr lang="en-US" sz="2000" b="1"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i="1" dirty="0">
                <a:solidFill>
                  <a:srgbClr val="0000CC"/>
                </a:solidFill>
                <a:latin typeface="Times New Roman" panose="02020603050405020304" pitchFamily="18" charset="0"/>
                <a:cs typeface="Times New Roman" panose="02020603050405020304" pitchFamily="18" charset="0"/>
              </a:rPr>
              <a:t>m</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i="1" dirty="0">
                <a:solidFill>
                  <a:srgbClr val="0000CC"/>
                </a:solidFill>
                <a:latin typeface="Times New Roman" panose="02020603050405020304" pitchFamily="18" charset="0"/>
                <a:cs typeface="Times New Roman" panose="02020603050405020304" pitchFamily="18" charset="0"/>
              </a:rPr>
              <a:t>M</a:t>
            </a:r>
            <a:r>
              <a:rPr lang="en-US" sz="2000" b="1" dirty="0">
                <a:solidFill>
                  <a:srgbClr val="0000CC"/>
                </a:solidFill>
                <a:latin typeface="Times New Roman" panose="02020603050405020304" pitchFamily="18" charset="0"/>
                <a:cs typeface="Times New Roman" panose="02020603050405020304" pitchFamily="18" charset="0"/>
              </a:rPr>
              <a:t>],</a:t>
            </a:r>
          </a:p>
          <a:p>
            <a:r>
              <a:rPr lang="en-US" sz="2000" b="1" dirty="0">
                <a:solidFill>
                  <a:srgbClr val="0000CC"/>
                </a:solidFill>
                <a:latin typeface="Times New Roman" panose="02020603050405020304" pitchFamily="18" charset="0"/>
                <a:cs typeface="Times New Roman" panose="02020603050405020304" pitchFamily="18" charset="0"/>
              </a:rPr>
              <a:t>where </a:t>
            </a:r>
            <a:r>
              <a:rPr lang="en-US" sz="2000" b="1" i="1" dirty="0">
                <a:solidFill>
                  <a:srgbClr val="0000CC"/>
                </a:solidFill>
                <a:latin typeface="Times New Roman" panose="02020603050405020304" pitchFamily="18" charset="0"/>
                <a:cs typeface="Times New Roman" panose="02020603050405020304" pitchFamily="18" charset="0"/>
              </a:rPr>
              <a:t>m</a:t>
            </a:r>
            <a:r>
              <a:rPr lang="en-US" sz="2000" b="1" dirty="0">
                <a:solidFill>
                  <a:srgbClr val="0000CC"/>
                </a:solidFill>
                <a:latin typeface="Times New Roman" panose="02020603050405020304" pitchFamily="18" charset="0"/>
                <a:cs typeface="Times New Roman" panose="02020603050405020304" pitchFamily="18" charset="0"/>
              </a:rPr>
              <a:t> ≤ </a:t>
            </a:r>
            <a:r>
              <a:rPr lang="en-US" sz="2000" b="1" i="1" dirty="0">
                <a:solidFill>
                  <a:srgbClr val="0000CC"/>
                </a:solidFill>
                <a:latin typeface="Times New Roman" panose="02020603050405020304" pitchFamily="18" charset="0"/>
                <a:cs typeface="Times New Roman" panose="02020603050405020304" pitchFamily="18" charset="0"/>
              </a:rPr>
              <a:t>M</a:t>
            </a:r>
            <a:r>
              <a:rPr lang="en-US" sz="2000" b="1" dirty="0">
                <a:solidFill>
                  <a:srgbClr val="0000CC"/>
                </a:solidFill>
                <a:latin typeface="Times New Roman" panose="02020603050405020304" pitchFamily="18" charset="0"/>
                <a:cs typeface="Times New Roman" panose="02020603050405020304" pitchFamily="18" charset="0"/>
              </a:rPr>
              <a:t>/2</a:t>
            </a:r>
          </a:p>
        </p:txBody>
      </p:sp>
      <p:sp>
        <p:nvSpPr>
          <p:cNvPr id="3" name="Slide Number Placeholder 2"/>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60</a:t>
            </a:fld>
            <a:endParaRPr lang="en-US" altLang="zh-CN" dirty="0">
              <a:solidFill>
                <a:srgbClr val="000000"/>
              </a:solidFill>
            </a:endParaRPr>
          </a:p>
        </p:txBody>
      </p:sp>
    </p:spTree>
    <p:extLst>
      <p:ext uri="{BB962C8B-B14F-4D97-AF65-F5344CB8AC3E}">
        <p14:creationId xmlns:p14="http://schemas.microsoft.com/office/powerpoint/2010/main" val="33808192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Pruning Heuristics</a:t>
            </a:r>
          </a:p>
        </p:txBody>
      </p:sp>
      <p:sp>
        <p:nvSpPr>
          <p:cNvPr id="12291" name="Content Placeholder 2"/>
          <p:cNvSpPr>
            <a:spLocks noGrp="1"/>
          </p:cNvSpPr>
          <p:nvPr>
            <p:ph idx="1"/>
          </p:nvPr>
        </p:nvSpPr>
        <p:spPr>
          <a:xfrm>
            <a:off x="340435" y="1057552"/>
            <a:ext cx="8609451" cy="4530725"/>
          </a:xfrm>
        </p:spPr>
        <p:txBody>
          <a:bodyPr>
            <a:normAutofit/>
          </a:bodyPr>
          <a:lstStyle/>
          <a:p>
            <a:pPr algn="just">
              <a:defRPr/>
            </a:pPr>
            <a:r>
              <a:rPr lang="en-US" altLang="en-US" sz="3200" dirty="0">
                <a:latin typeface="Times New Roman" panose="02020603050405020304" pitchFamily="18" charset="0"/>
                <a:cs typeface="Times New Roman" panose="02020603050405020304" pitchFamily="18" charset="0"/>
              </a:rPr>
              <a:t>Pruning Strategy with the index (e.g., R-tree family)</a:t>
            </a:r>
          </a:p>
          <a:p>
            <a:pPr lvl="1" algn="just">
              <a:defRPr/>
            </a:pPr>
            <a:r>
              <a:rPr lang="en-US" altLang="en-US" sz="2800" dirty="0">
                <a:latin typeface="Times New Roman" panose="02020603050405020304" pitchFamily="18" charset="0"/>
                <a:cs typeface="Times New Roman" panose="02020603050405020304" pitchFamily="18" charset="0"/>
              </a:rPr>
              <a:t>Basic idea if the query range </a:t>
            </a:r>
            <a:r>
              <a:rPr lang="en-US" altLang="en-US" sz="2800" i="1" dirty="0">
                <a:latin typeface="Times New Roman" panose="02020603050405020304" pitchFamily="18" charset="0"/>
                <a:cs typeface="Times New Roman" panose="02020603050405020304" pitchFamily="18" charset="0"/>
              </a:rPr>
              <a:t>Q</a:t>
            </a:r>
            <a:r>
              <a:rPr lang="en-US" altLang="en-US" sz="2800" dirty="0">
                <a:latin typeface="Times New Roman" panose="02020603050405020304" pitchFamily="18" charset="0"/>
                <a:cs typeface="Times New Roman" panose="02020603050405020304" pitchFamily="18" charset="0"/>
              </a:rPr>
              <a:t> is not intersection with an MBR </a:t>
            </a:r>
            <a:r>
              <a:rPr lang="en-US" altLang="en-US" sz="2800" i="1" dirty="0">
                <a:latin typeface="Times New Roman" panose="02020603050405020304" pitchFamily="18" charset="0"/>
                <a:cs typeface="Times New Roman" panose="02020603050405020304" pitchFamily="18" charset="0"/>
              </a:rPr>
              <a:t>E</a:t>
            </a:r>
            <a:r>
              <a:rPr lang="en-US" altLang="en-US" sz="2800" dirty="0">
                <a:latin typeface="Times New Roman" panose="02020603050405020304" pitchFamily="18" charset="0"/>
                <a:cs typeface="Times New Roman" panose="02020603050405020304" pitchFamily="18" charset="0"/>
              </a:rPr>
              <a:t>, then all objects in </a:t>
            </a:r>
            <a:r>
              <a:rPr lang="en-US" altLang="en-US" sz="2800" i="1" dirty="0">
                <a:latin typeface="Times New Roman" panose="02020603050405020304" pitchFamily="18" charset="0"/>
                <a:cs typeface="Times New Roman" panose="02020603050405020304" pitchFamily="18" charset="0"/>
              </a:rPr>
              <a:t>E</a:t>
            </a:r>
            <a:r>
              <a:rPr lang="en-US" altLang="en-US" sz="2800" dirty="0">
                <a:latin typeface="Times New Roman" panose="02020603050405020304" pitchFamily="18" charset="0"/>
                <a:cs typeface="Times New Roman" panose="02020603050405020304" pitchFamily="18" charset="0"/>
              </a:rPr>
              <a:t> can be safely pruned</a:t>
            </a: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61</a:t>
            </a:fld>
            <a:endParaRPr lang="en-US" altLang="zh-CN" dirty="0">
              <a:solidFill>
                <a:srgbClr val="000000"/>
              </a:solidFill>
            </a:endParaRPr>
          </a:p>
        </p:txBody>
      </p:sp>
      <p:sp>
        <p:nvSpPr>
          <p:cNvPr id="5" name="Oval 4"/>
          <p:cNvSpPr/>
          <p:nvPr/>
        </p:nvSpPr>
        <p:spPr>
          <a:xfrm>
            <a:off x="1905000" y="3006881"/>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066800" y="4369855"/>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192602" y="3718560"/>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30802" y="5064281"/>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314700" y="3311681"/>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114800" y="3947160"/>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941662" y="4044207"/>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971800" y="4835681"/>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676900" y="4481280"/>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429000" y="4530881"/>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886200" y="5706230"/>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295900" y="3663207"/>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029200" y="4949981"/>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781800" y="3425981"/>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172200" y="5788181"/>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239000" y="4528006"/>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597325" y="3270721"/>
            <a:ext cx="2324100" cy="1168879"/>
          </a:xfrm>
          <a:prstGeom prst="rect">
            <a:avLst/>
          </a:prstGeom>
          <a:solidFill>
            <a:srgbClr val="FF0000">
              <a:alpha val="9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438900" y="4249804"/>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672565" y="4268117"/>
            <a:ext cx="338554" cy="461665"/>
          </a:xfrm>
          <a:prstGeom prst="rect">
            <a:avLst/>
          </a:prstGeom>
          <a:noFill/>
        </p:spPr>
        <p:txBody>
          <a:bodyPr wrap="non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q</a:t>
            </a:r>
          </a:p>
        </p:txBody>
      </p:sp>
      <p:sp>
        <p:nvSpPr>
          <p:cNvPr id="25" name="Oval 24"/>
          <p:cNvSpPr/>
          <p:nvPr/>
        </p:nvSpPr>
        <p:spPr>
          <a:xfrm>
            <a:off x="5175850" y="2923493"/>
            <a:ext cx="2748950" cy="2782362"/>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524000" y="6313487"/>
            <a:ext cx="3844322" cy="461665"/>
          </a:xfrm>
          <a:prstGeom prst="rect">
            <a:avLst/>
          </a:prstGeom>
          <a:noFill/>
        </p:spPr>
        <p:txBody>
          <a:bodyPr wrap="none" rtlCol="0">
            <a:spAutoFit/>
          </a:bodyPr>
          <a:lstStyle/>
          <a:p>
            <a:r>
              <a:rPr lang="en-US" sz="2400" b="1" i="1" dirty="0">
                <a:solidFill>
                  <a:srgbClr val="0000CC"/>
                </a:solidFill>
                <a:latin typeface="Times New Roman" panose="02020603050405020304" pitchFamily="18" charset="0"/>
                <a:cs typeface="Times New Roman" panose="02020603050405020304" pitchFamily="18" charset="0"/>
              </a:rPr>
              <a:t>an MBR node E in an R-tree</a:t>
            </a:r>
            <a:endParaRPr lang="en-US" sz="2400" b="1" i="1" baseline="-25000" dirty="0">
              <a:solidFill>
                <a:srgbClr val="0000CC"/>
              </a:solidFill>
              <a:latin typeface="Times New Roman" panose="02020603050405020304" pitchFamily="18" charset="0"/>
              <a:cs typeface="Times New Roman" panose="02020603050405020304" pitchFamily="18" charset="0"/>
            </a:endParaRPr>
          </a:p>
        </p:txBody>
      </p:sp>
      <p:cxnSp>
        <p:nvCxnSpPr>
          <p:cNvPr id="28" name="Straight Connector 27"/>
          <p:cNvCxnSpPr/>
          <p:nvPr/>
        </p:nvCxnSpPr>
        <p:spPr>
          <a:xfrm>
            <a:off x="2972519" y="5983598"/>
            <a:ext cx="304800" cy="373701"/>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68712" y="4650918"/>
            <a:ext cx="1362865" cy="830997"/>
          </a:xfrm>
          <a:prstGeom prst="rect">
            <a:avLst/>
          </a:prstGeom>
          <a:noFill/>
        </p:spPr>
        <p:txBody>
          <a:bodyPr wrap="square" rtlCol="0">
            <a:spAutoFit/>
          </a:bodyPr>
          <a:lstStyle/>
          <a:p>
            <a:pPr algn="ctr"/>
            <a:r>
              <a:rPr lang="en-US" sz="2400" b="1" i="1" dirty="0">
                <a:solidFill>
                  <a:srgbClr val="FF0000"/>
                </a:solidFill>
                <a:latin typeface="Times New Roman" panose="02020603050405020304" pitchFamily="18" charset="0"/>
                <a:cs typeface="Times New Roman" panose="02020603050405020304" pitchFamily="18" charset="0"/>
              </a:rPr>
              <a:t>a query range Q</a:t>
            </a:r>
            <a:r>
              <a:rPr lang="en-US" sz="2400" b="1" baseline="-25000" dirty="0">
                <a:solidFill>
                  <a:srgbClr val="FF0000"/>
                </a:solidFill>
                <a:latin typeface="Times New Roman" panose="02020603050405020304" pitchFamily="18" charset="0"/>
                <a:cs typeface="Times New Roman" panose="02020603050405020304" pitchFamily="18" charset="0"/>
              </a:rPr>
              <a:t>1</a:t>
            </a:r>
          </a:p>
        </p:txBody>
      </p:sp>
      <p:sp>
        <p:nvSpPr>
          <p:cNvPr id="31" name="TextBox 30"/>
          <p:cNvSpPr txBox="1"/>
          <p:nvPr/>
        </p:nvSpPr>
        <p:spPr>
          <a:xfrm>
            <a:off x="6513947" y="5602149"/>
            <a:ext cx="2400016" cy="461665"/>
          </a:xfrm>
          <a:prstGeom prst="rect">
            <a:avLst/>
          </a:prstGeom>
          <a:noFill/>
        </p:spPr>
        <p:txBody>
          <a:bodyPr wrap="non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a query range Q</a:t>
            </a:r>
            <a:r>
              <a:rPr lang="en-US" sz="2400" b="1" baseline="-25000" dirty="0">
                <a:solidFill>
                  <a:srgbClr val="FF0000"/>
                </a:solidFill>
                <a:latin typeface="Times New Roman" panose="02020603050405020304" pitchFamily="18" charset="0"/>
                <a:cs typeface="Times New Roman" panose="02020603050405020304" pitchFamily="18" charset="0"/>
              </a:rPr>
              <a:t>2</a:t>
            </a:r>
          </a:p>
        </p:txBody>
      </p:sp>
      <p:cxnSp>
        <p:nvCxnSpPr>
          <p:cNvPr id="32" name="Straight Connector 31"/>
          <p:cNvCxnSpPr/>
          <p:nvPr/>
        </p:nvCxnSpPr>
        <p:spPr>
          <a:xfrm flipV="1">
            <a:off x="1543338" y="4502124"/>
            <a:ext cx="286223" cy="2544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347782" y="5505998"/>
            <a:ext cx="251801" cy="228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986275" y="4528006"/>
            <a:ext cx="2146442" cy="1406824"/>
          </a:xfrm>
          <a:prstGeom prst="rect">
            <a:avLst/>
          </a:prstGeom>
          <a:solidFill>
            <a:srgbClr val="0000CC">
              <a:alpha val="9000"/>
            </a:srgbClr>
          </a:solidFill>
          <a:ln w="444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708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Scale>
                                      <p:cBhvr>
                                        <p:cTn id="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2"/>
                                        </p:tgtEl>
                                        <p:attrNameLst>
                                          <p:attrName>ppt_x</p:attrName>
                                          <p:attrName>ppt_y</p:attrName>
                                        </p:attrNameLst>
                                      </p:cBhvr>
                                    </p:animMotion>
                                    <p:animEffect transition="in" filter="fade">
                                      <p:cBhvr>
                                        <p:cTn id="9" dur="1000"/>
                                        <p:tgtEl>
                                          <p:spTgt spid="22"/>
                                        </p:tgtEl>
                                      </p:cBhvr>
                                    </p:animEffec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par>
                          <p:cTn id="21" fill="hold">
                            <p:stCondLst>
                              <p:cond delay="0"/>
                            </p:stCondLst>
                            <p:childTnLst>
                              <p:par>
                                <p:cTn id="22" presetID="21" presetClass="entr" presetSubtype="1"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heel(1)">
                                      <p:cBhvr>
                                        <p:cTn id="24" dur="2000"/>
                                        <p:tgtEl>
                                          <p:spTgt spid="25"/>
                                        </p:tgtEl>
                                      </p:cBhvr>
                                    </p:animEffect>
                                  </p:childTnLst>
                                </p:cTn>
                              </p:par>
                            </p:childTnLst>
                          </p:cTn>
                        </p:par>
                        <p:par>
                          <p:cTn id="25" fill="hold">
                            <p:stCondLst>
                              <p:cond delay="2000"/>
                            </p:stCondLst>
                            <p:childTnLst>
                              <p:par>
                                <p:cTn id="26" presetID="1" presetClass="entr" presetSubtype="0"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p:bldP spid="25" grpId="0" animBg="1"/>
      <p:bldP spid="30" grpId="0"/>
      <p:bldP spid="3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Pruning Heuristics (cont'd)</a:t>
            </a:r>
          </a:p>
        </p:txBody>
      </p:sp>
      <p:sp>
        <p:nvSpPr>
          <p:cNvPr id="12291" name="Content Placeholder 2"/>
          <p:cNvSpPr>
            <a:spLocks noGrp="1"/>
          </p:cNvSpPr>
          <p:nvPr>
            <p:ph idx="1"/>
          </p:nvPr>
        </p:nvSpPr>
        <p:spPr>
          <a:xfrm>
            <a:off x="457200" y="1179853"/>
            <a:ext cx="8229600" cy="4530725"/>
          </a:xfrm>
        </p:spPr>
        <p:txBody>
          <a:bodyPr>
            <a:normAutofit/>
          </a:bodyPr>
          <a:lstStyle/>
          <a:p>
            <a:pPr algn="just">
              <a:defRPr/>
            </a:pPr>
            <a:r>
              <a:rPr lang="en-US" altLang="en-US" sz="3200" dirty="0">
                <a:latin typeface="Times New Roman" panose="02020603050405020304" pitchFamily="18" charset="0"/>
                <a:cs typeface="Times New Roman" panose="02020603050405020304" pitchFamily="18" charset="0"/>
              </a:rPr>
              <a:t>Pruning conditions</a:t>
            </a: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62</a:t>
            </a:fld>
            <a:endParaRPr lang="en-US" altLang="zh-CN" dirty="0">
              <a:solidFill>
                <a:srgbClr val="000000"/>
              </a:solidFill>
            </a:endParaRPr>
          </a:p>
        </p:txBody>
      </p:sp>
      <p:sp>
        <p:nvSpPr>
          <p:cNvPr id="8" name="Oval 7"/>
          <p:cNvSpPr/>
          <p:nvPr/>
        </p:nvSpPr>
        <p:spPr>
          <a:xfrm>
            <a:off x="1770571" y="4385129"/>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711569" y="4156529"/>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168769" y="3851729"/>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625969" y="5027078"/>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337094" y="2591569"/>
            <a:ext cx="2324100" cy="1168879"/>
          </a:xfrm>
          <a:prstGeom prst="rect">
            <a:avLst/>
          </a:prstGeom>
          <a:solidFill>
            <a:srgbClr val="FF0000">
              <a:alpha val="9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178669" y="3570652"/>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412334" y="3588965"/>
            <a:ext cx="338554" cy="461665"/>
          </a:xfrm>
          <a:prstGeom prst="rect">
            <a:avLst/>
          </a:prstGeom>
          <a:noFill/>
        </p:spPr>
        <p:txBody>
          <a:bodyPr wrap="non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q</a:t>
            </a:r>
          </a:p>
        </p:txBody>
      </p:sp>
      <p:sp>
        <p:nvSpPr>
          <p:cNvPr id="24" name="Oval 23"/>
          <p:cNvSpPr/>
          <p:nvPr/>
        </p:nvSpPr>
        <p:spPr>
          <a:xfrm>
            <a:off x="4915619" y="2244341"/>
            <a:ext cx="2748950" cy="2782362"/>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291733" y="5670844"/>
            <a:ext cx="3844322" cy="461665"/>
          </a:xfrm>
          <a:prstGeom prst="rect">
            <a:avLst/>
          </a:prstGeom>
          <a:noFill/>
        </p:spPr>
        <p:txBody>
          <a:bodyPr wrap="none" rtlCol="0">
            <a:spAutoFit/>
          </a:bodyPr>
          <a:lstStyle/>
          <a:p>
            <a:r>
              <a:rPr lang="en-US" sz="2400" b="1" i="1" dirty="0">
                <a:solidFill>
                  <a:srgbClr val="0000CC"/>
                </a:solidFill>
                <a:latin typeface="Times New Roman" panose="02020603050405020304" pitchFamily="18" charset="0"/>
                <a:cs typeface="Times New Roman" panose="02020603050405020304" pitchFamily="18" charset="0"/>
              </a:rPr>
              <a:t>an MBR node E in an R-tree</a:t>
            </a:r>
            <a:endParaRPr lang="en-US" sz="2400" b="1" i="1" baseline="-25000" dirty="0">
              <a:solidFill>
                <a:srgbClr val="0000CC"/>
              </a:solidFill>
              <a:latin typeface="Times New Roman" panose="02020603050405020304" pitchFamily="18" charset="0"/>
              <a:cs typeface="Times New Roman" panose="02020603050405020304" pitchFamily="18" charset="0"/>
            </a:endParaRPr>
          </a:p>
        </p:txBody>
      </p:sp>
      <p:cxnSp>
        <p:nvCxnSpPr>
          <p:cNvPr id="26" name="Straight Connector 25"/>
          <p:cNvCxnSpPr/>
          <p:nvPr/>
        </p:nvCxnSpPr>
        <p:spPr>
          <a:xfrm>
            <a:off x="2712288" y="5304446"/>
            <a:ext cx="304800" cy="373701"/>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08481" y="3971766"/>
            <a:ext cx="1362865" cy="830997"/>
          </a:xfrm>
          <a:prstGeom prst="rect">
            <a:avLst/>
          </a:prstGeom>
          <a:noFill/>
        </p:spPr>
        <p:txBody>
          <a:bodyPr wrap="square" rtlCol="0">
            <a:spAutoFit/>
          </a:bodyPr>
          <a:lstStyle/>
          <a:p>
            <a:pPr algn="ctr"/>
            <a:r>
              <a:rPr lang="en-US" sz="2400" b="1" i="1" dirty="0">
                <a:solidFill>
                  <a:srgbClr val="FF0000"/>
                </a:solidFill>
                <a:latin typeface="Times New Roman" panose="02020603050405020304" pitchFamily="18" charset="0"/>
                <a:cs typeface="Times New Roman" panose="02020603050405020304" pitchFamily="18" charset="0"/>
              </a:rPr>
              <a:t>a query range Q</a:t>
            </a:r>
            <a:r>
              <a:rPr lang="en-US" sz="2400" b="1" baseline="-25000" dirty="0">
                <a:solidFill>
                  <a:srgbClr val="FF0000"/>
                </a:solidFill>
                <a:latin typeface="Times New Roman" panose="02020603050405020304" pitchFamily="18" charset="0"/>
                <a:cs typeface="Times New Roman" panose="02020603050405020304" pitchFamily="18" charset="0"/>
              </a:rPr>
              <a:t>1</a:t>
            </a:r>
          </a:p>
        </p:txBody>
      </p:sp>
      <p:sp>
        <p:nvSpPr>
          <p:cNvPr id="28" name="TextBox 27"/>
          <p:cNvSpPr txBox="1"/>
          <p:nvPr/>
        </p:nvSpPr>
        <p:spPr>
          <a:xfrm>
            <a:off x="6253716" y="4922997"/>
            <a:ext cx="2400016" cy="461665"/>
          </a:xfrm>
          <a:prstGeom prst="rect">
            <a:avLst/>
          </a:prstGeom>
          <a:noFill/>
        </p:spPr>
        <p:txBody>
          <a:bodyPr wrap="non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a query range Q</a:t>
            </a:r>
            <a:r>
              <a:rPr lang="en-US" sz="2400" b="1" baseline="-25000" dirty="0">
                <a:solidFill>
                  <a:srgbClr val="FF0000"/>
                </a:solidFill>
                <a:latin typeface="Times New Roman" panose="02020603050405020304" pitchFamily="18" charset="0"/>
                <a:cs typeface="Times New Roman" panose="02020603050405020304" pitchFamily="18" charset="0"/>
              </a:rPr>
              <a:t>2</a:t>
            </a:r>
          </a:p>
        </p:txBody>
      </p:sp>
      <p:cxnSp>
        <p:nvCxnSpPr>
          <p:cNvPr id="29" name="Straight Connector 28"/>
          <p:cNvCxnSpPr/>
          <p:nvPr/>
        </p:nvCxnSpPr>
        <p:spPr>
          <a:xfrm flipV="1">
            <a:off x="1283107" y="3822972"/>
            <a:ext cx="286223" cy="2544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087551" y="4826846"/>
            <a:ext cx="251801" cy="228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726044" y="3848854"/>
            <a:ext cx="2146442" cy="1406824"/>
          </a:xfrm>
          <a:prstGeom prst="rect">
            <a:avLst/>
          </a:prstGeom>
          <a:solidFill>
            <a:srgbClr val="0000CC">
              <a:alpha val="9000"/>
            </a:srgbClr>
          </a:solidFill>
          <a:ln w="444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63018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Pruning Heuristics (cont'd)</a:t>
            </a:r>
          </a:p>
        </p:txBody>
      </p:sp>
      <p:sp>
        <p:nvSpPr>
          <p:cNvPr id="12291" name="Content Placeholder 2"/>
          <p:cNvSpPr>
            <a:spLocks noGrp="1"/>
          </p:cNvSpPr>
          <p:nvPr>
            <p:ph idx="1"/>
          </p:nvPr>
        </p:nvSpPr>
        <p:spPr>
          <a:xfrm>
            <a:off x="486645" y="1238739"/>
            <a:ext cx="8229600" cy="4530725"/>
          </a:xfrm>
        </p:spPr>
        <p:txBody>
          <a:bodyPr>
            <a:normAutofit/>
          </a:bodyPr>
          <a:lstStyle/>
          <a:p>
            <a:pPr algn="just">
              <a:defRPr/>
            </a:pPr>
            <a:r>
              <a:rPr lang="en-US" altLang="en-US" sz="3200" dirty="0">
                <a:latin typeface="Times New Roman" panose="02020603050405020304" pitchFamily="18" charset="0"/>
                <a:cs typeface="Times New Roman" panose="02020603050405020304" pitchFamily="18" charset="0"/>
              </a:rPr>
              <a:t>Pruning condition for circular query range </a:t>
            </a:r>
            <a:r>
              <a:rPr lang="en-US" altLang="en-US" sz="3200" i="1" dirty="0">
                <a:latin typeface="Times New Roman" panose="02020603050405020304" pitchFamily="18" charset="0"/>
                <a:cs typeface="Times New Roman" panose="02020603050405020304" pitchFamily="18" charset="0"/>
              </a:rPr>
              <a:t>Q</a:t>
            </a:r>
            <a:r>
              <a:rPr lang="en-US" altLang="en-US" sz="3200" baseline="-25000" dirty="0">
                <a:latin typeface="Times New Roman" panose="02020603050405020304" pitchFamily="18" charset="0"/>
                <a:cs typeface="Times New Roman" panose="02020603050405020304" pitchFamily="18" charset="0"/>
              </a:rPr>
              <a:t>2</a:t>
            </a:r>
            <a:endParaRPr lang="en-US" altLang="en-US" sz="3200" dirty="0">
              <a:latin typeface="Times New Roman" panose="02020603050405020304" pitchFamily="18" charset="0"/>
              <a:cs typeface="Times New Roman" panose="02020603050405020304" pitchFamily="18" charset="0"/>
            </a:endParaRPr>
          </a:p>
          <a:p>
            <a:pPr lvl="1" algn="just">
              <a:defRPr/>
            </a:pPr>
            <a:r>
              <a:rPr lang="en-US" altLang="en-US" sz="2800" dirty="0">
                <a:latin typeface="Times New Roman" panose="02020603050405020304" pitchFamily="18" charset="0"/>
                <a:cs typeface="Times New Roman" panose="02020603050405020304" pitchFamily="18" charset="0"/>
              </a:rPr>
              <a:t>if </a:t>
            </a:r>
            <a:r>
              <a:rPr lang="en-US" altLang="en-US" sz="2800" i="1" dirty="0" err="1">
                <a:latin typeface="Times New Roman" panose="02020603050405020304" pitchFamily="18" charset="0"/>
                <a:cs typeface="Times New Roman" panose="02020603050405020304" pitchFamily="18" charset="0"/>
              </a:rPr>
              <a:t>mindist</a:t>
            </a:r>
            <a:r>
              <a:rPr lang="en-US" altLang="en-US" sz="2800" dirty="0">
                <a:latin typeface="Times New Roman" panose="02020603050405020304" pitchFamily="18" charset="0"/>
                <a:cs typeface="Times New Roman" panose="02020603050405020304" pitchFamily="18" charset="0"/>
              </a:rPr>
              <a:t>(</a:t>
            </a:r>
            <a:r>
              <a:rPr lang="en-US" altLang="en-US" sz="2800" i="1" dirty="0">
                <a:latin typeface="Times New Roman" panose="02020603050405020304" pitchFamily="18" charset="0"/>
                <a:cs typeface="Times New Roman" panose="02020603050405020304" pitchFamily="18" charset="0"/>
              </a:rPr>
              <a:t>q</a:t>
            </a:r>
            <a:r>
              <a:rPr lang="en-US" altLang="en-US" sz="2800" dirty="0">
                <a:latin typeface="Times New Roman" panose="02020603050405020304" pitchFamily="18" charset="0"/>
                <a:cs typeface="Times New Roman" panose="02020603050405020304" pitchFamily="18" charset="0"/>
              </a:rPr>
              <a:t>, </a:t>
            </a:r>
            <a:r>
              <a:rPr lang="en-US" altLang="en-US" sz="2800" i="1" dirty="0">
                <a:latin typeface="Times New Roman" panose="02020603050405020304" pitchFamily="18" charset="0"/>
                <a:cs typeface="Times New Roman" panose="02020603050405020304" pitchFamily="18" charset="0"/>
              </a:rPr>
              <a:t>E</a:t>
            </a:r>
            <a:r>
              <a:rPr lang="en-US" altLang="en-US" sz="2800" dirty="0">
                <a:latin typeface="Times New Roman" panose="02020603050405020304" pitchFamily="18" charset="0"/>
                <a:cs typeface="Times New Roman" panose="02020603050405020304" pitchFamily="18" charset="0"/>
              </a:rPr>
              <a:t>) &gt; </a:t>
            </a:r>
            <a:r>
              <a:rPr lang="en-US" altLang="en-US" sz="2800" i="1" dirty="0">
                <a:latin typeface="Times New Roman" panose="02020603050405020304" pitchFamily="18" charset="0"/>
                <a:cs typeface="Times New Roman" panose="02020603050405020304" pitchFamily="18" charset="0"/>
              </a:rPr>
              <a:t>r</a:t>
            </a:r>
            <a:r>
              <a:rPr lang="en-US" altLang="en-US" sz="2800" dirty="0">
                <a:latin typeface="Times New Roman" panose="02020603050405020304" pitchFamily="18" charset="0"/>
                <a:cs typeface="Times New Roman" panose="02020603050405020304" pitchFamily="18" charset="0"/>
              </a:rPr>
              <a:t>, then all objects in </a:t>
            </a:r>
            <a:r>
              <a:rPr lang="en-US" altLang="en-US" sz="2800" i="1" dirty="0">
                <a:latin typeface="Times New Roman" panose="02020603050405020304" pitchFamily="18" charset="0"/>
                <a:cs typeface="Times New Roman" panose="02020603050405020304" pitchFamily="18" charset="0"/>
              </a:rPr>
              <a:t>E</a:t>
            </a:r>
            <a:r>
              <a:rPr lang="en-US" altLang="en-US" sz="2800" dirty="0">
                <a:latin typeface="Times New Roman" panose="02020603050405020304" pitchFamily="18" charset="0"/>
                <a:cs typeface="Times New Roman" panose="02020603050405020304" pitchFamily="18" charset="0"/>
              </a:rPr>
              <a:t> can be safely pruned</a:t>
            </a: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63</a:t>
            </a:fld>
            <a:endParaRPr lang="en-US" altLang="zh-CN" dirty="0">
              <a:solidFill>
                <a:srgbClr val="000000"/>
              </a:solidFill>
            </a:endParaRPr>
          </a:p>
        </p:txBody>
      </p:sp>
      <p:sp>
        <p:nvSpPr>
          <p:cNvPr id="5" name="Oval 4"/>
          <p:cNvSpPr/>
          <p:nvPr/>
        </p:nvSpPr>
        <p:spPr>
          <a:xfrm>
            <a:off x="1346439" y="4805820"/>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287437" y="4577220"/>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744637" y="4272420"/>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201837" y="5447769"/>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754537" y="3991343"/>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8202" y="4009656"/>
            <a:ext cx="338554" cy="461665"/>
          </a:xfrm>
          <a:prstGeom prst="rect">
            <a:avLst/>
          </a:prstGeom>
          <a:noFill/>
        </p:spPr>
        <p:txBody>
          <a:bodyPr wrap="non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q</a:t>
            </a:r>
          </a:p>
        </p:txBody>
      </p:sp>
      <p:sp>
        <p:nvSpPr>
          <p:cNvPr id="11" name="Oval 10"/>
          <p:cNvSpPr/>
          <p:nvPr/>
        </p:nvSpPr>
        <p:spPr>
          <a:xfrm>
            <a:off x="4491487" y="2665032"/>
            <a:ext cx="2748950" cy="2782362"/>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2288156" y="5725137"/>
            <a:ext cx="304800" cy="373701"/>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829584" y="5343688"/>
            <a:ext cx="2400016" cy="461665"/>
          </a:xfrm>
          <a:prstGeom prst="rect">
            <a:avLst/>
          </a:prstGeom>
          <a:noFill/>
        </p:spPr>
        <p:txBody>
          <a:bodyPr wrap="non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a query range Q</a:t>
            </a:r>
            <a:r>
              <a:rPr lang="en-US" sz="2400" b="1" baseline="-25000" dirty="0">
                <a:solidFill>
                  <a:srgbClr val="FF0000"/>
                </a:solidFill>
                <a:latin typeface="Times New Roman" panose="02020603050405020304" pitchFamily="18" charset="0"/>
                <a:cs typeface="Times New Roman" panose="02020603050405020304" pitchFamily="18" charset="0"/>
              </a:rPr>
              <a:t>2</a:t>
            </a:r>
          </a:p>
        </p:txBody>
      </p:sp>
      <p:cxnSp>
        <p:nvCxnSpPr>
          <p:cNvPr id="14" name="Straight Connector 13"/>
          <p:cNvCxnSpPr/>
          <p:nvPr/>
        </p:nvCxnSpPr>
        <p:spPr>
          <a:xfrm>
            <a:off x="6663419" y="5247537"/>
            <a:ext cx="251801" cy="228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301912" y="4269545"/>
            <a:ext cx="2146442" cy="1406824"/>
          </a:xfrm>
          <a:prstGeom prst="rect">
            <a:avLst/>
          </a:prstGeom>
          <a:solidFill>
            <a:srgbClr val="0000CC">
              <a:alpha val="9000"/>
            </a:srgbClr>
          </a:solidFill>
          <a:ln w="444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67601" y="6091535"/>
            <a:ext cx="3672800" cy="461665"/>
          </a:xfrm>
          <a:prstGeom prst="rect">
            <a:avLst/>
          </a:prstGeom>
          <a:noFill/>
        </p:spPr>
        <p:txBody>
          <a:bodyPr wrap="none" rtlCol="0">
            <a:spAutoFit/>
          </a:bodyPr>
          <a:lstStyle/>
          <a:p>
            <a:r>
              <a:rPr lang="en-US" sz="2400" b="1" i="1" dirty="0">
                <a:solidFill>
                  <a:srgbClr val="0000CC"/>
                </a:solidFill>
                <a:latin typeface="Times New Roman" panose="02020603050405020304" pitchFamily="18" charset="0"/>
                <a:cs typeface="Times New Roman" panose="02020603050405020304" pitchFamily="18" charset="0"/>
              </a:rPr>
              <a:t>an MBR node E in a R-tree</a:t>
            </a:r>
            <a:endParaRPr lang="en-US" sz="2400" b="1" i="1" baseline="-25000" dirty="0">
              <a:solidFill>
                <a:srgbClr val="0000CC"/>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flipH="1">
            <a:off x="3448354" y="4078291"/>
            <a:ext cx="2306183" cy="191254"/>
          </a:xfrm>
          <a:prstGeom prst="line">
            <a:avLst/>
          </a:prstGeom>
          <a:ln w="31750">
            <a:solidFill>
              <a:srgbClr val="CC00FF"/>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810000" y="3602544"/>
            <a:ext cx="381000" cy="453669"/>
          </a:xfrm>
          <a:prstGeom prst="line">
            <a:avLst/>
          </a:prstGeom>
          <a:ln>
            <a:solidFill>
              <a:srgbClr val="CC00FF"/>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819092" y="3139441"/>
            <a:ext cx="1919115" cy="461665"/>
          </a:xfrm>
          <a:prstGeom prst="rect">
            <a:avLst/>
          </a:prstGeom>
          <a:noFill/>
        </p:spPr>
        <p:txBody>
          <a:bodyPr wrap="none" rtlCol="0">
            <a:spAutoFit/>
          </a:bodyPr>
          <a:lstStyle/>
          <a:p>
            <a:r>
              <a:rPr lang="en-US" sz="2400" b="1" i="1" dirty="0" err="1">
                <a:solidFill>
                  <a:srgbClr val="CC00FF"/>
                </a:solidFill>
                <a:latin typeface="Times New Roman" panose="02020603050405020304" pitchFamily="18" charset="0"/>
                <a:cs typeface="Times New Roman" panose="02020603050405020304" pitchFamily="18" charset="0"/>
              </a:rPr>
              <a:t>mindist</a:t>
            </a:r>
            <a:r>
              <a:rPr lang="en-US" sz="2400" b="1" i="1" dirty="0">
                <a:solidFill>
                  <a:srgbClr val="CC00FF"/>
                </a:solidFill>
                <a:latin typeface="Times New Roman" panose="02020603050405020304" pitchFamily="18" charset="0"/>
                <a:cs typeface="Times New Roman" panose="02020603050405020304" pitchFamily="18" charset="0"/>
              </a:rPr>
              <a:t> </a:t>
            </a:r>
            <a:r>
              <a:rPr lang="en-US" sz="2400" b="1" dirty="0">
                <a:solidFill>
                  <a:srgbClr val="CC00FF"/>
                </a:solidFill>
                <a:latin typeface="Times New Roman" panose="02020603050405020304" pitchFamily="18" charset="0"/>
                <a:cs typeface="Times New Roman" panose="02020603050405020304" pitchFamily="18" charset="0"/>
              </a:rPr>
              <a:t>(</a:t>
            </a:r>
            <a:r>
              <a:rPr lang="en-US" sz="2400" b="1" i="1" dirty="0">
                <a:solidFill>
                  <a:srgbClr val="CC00FF"/>
                </a:solidFill>
                <a:latin typeface="Times New Roman" panose="02020603050405020304" pitchFamily="18" charset="0"/>
                <a:cs typeface="Times New Roman" panose="02020603050405020304" pitchFamily="18" charset="0"/>
              </a:rPr>
              <a:t>q</a:t>
            </a:r>
            <a:r>
              <a:rPr lang="en-US" sz="2400" b="1" dirty="0">
                <a:solidFill>
                  <a:srgbClr val="CC00FF"/>
                </a:solidFill>
                <a:latin typeface="Times New Roman" panose="02020603050405020304" pitchFamily="18" charset="0"/>
                <a:cs typeface="Times New Roman" panose="02020603050405020304" pitchFamily="18" charset="0"/>
              </a:rPr>
              <a:t>, </a:t>
            </a:r>
            <a:r>
              <a:rPr lang="en-US" sz="2400" b="1" i="1" dirty="0">
                <a:solidFill>
                  <a:srgbClr val="CC00FF"/>
                </a:solidFill>
                <a:latin typeface="Times New Roman" panose="02020603050405020304" pitchFamily="18" charset="0"/>
                <a:cs typeface="Times New Roman" panose="02020603050405020304" pitchFamily="18" charset="0"/>
              </a:rPr>
              <a:t>E</a:t>
            </a:r>
            <a:r>
              <a:rPr lang="en-US" sz="2400" b="1" dirty="0">
                <a:solidFill>
                  <a:srgbClr val="CC00FF"/>
                </a:solidFill>
                <a:latin typeface="Times New Roman" panose="02020603050405020304" pitchFamily="18" charset="0"/>
                <a:cs typeface="Times New Roman" panose="02020603050405020304" pitchFamily="18" charset="0"/>
              </a:rPr>
              <a:t>)</a:t>
            </a:r>
            <a:endParaRPr lang="en-US" sz="2400" b="1" i="1" baseline="-25000" dirty="0">
              <a:solidFill>
                <a:srgbClr val="CC00FF"/>
              </a:solidFill>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flipH="1" flipV="1">
            <a:off x="5259774" y="2806775"/>
            <a:ext cx="569810" cy="11829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569708" y="3093494"/>
            <a:ext cx="1186543" cy="461665"/>
          </a:xfrm>
          <a:prstGeom prst="rect">
            <a:avLst/>
          </a:prstGeom>
          <a:noFill/>
        </p:spPr>
        <p:txBody>
          <a:bodyPr wrap="non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radius r</a:t>
            </a:r>
            <a:endParaRPr lang="en-US" sz="2400" b="1" baseline="-25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215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Range Query Processing</a:t>
            </a:r>
          </a:p>
        </p:txBody>
      </p:sp>
      <p:sp>
        <p:nvSpPr>
          <p:cNvPr id="12291" name="Content Placeholder 2"/>
          <p:cNvSpPr>
            <a:spLocks noGrp="1"/>
          </p:cNvSpPr>
          <p:nvPr>
            <p:ph idx="1"/>
          </p:nvPr>
        </p:nvSpPr>
        <p:spPr>
          <a:xfrm>
            <a:off x="457200" y="1184275"/>
            <a:ext cx="8229600" cy="4530725"/>
          </a:xfrm>
        </p:spPr>
        <p:txBody>
          <a:bodyPr>
            <a:normAutofit lnSpcReduction="10000"/>
          </a:bodyPr>
          <a:lstStyle/>
          <a:p>
            <a:pPr algn="just">
              <a:defRPr/>
            </a:pPr>
            <a:r>
              <a:rPr lang="en-US" altLang="en-US" sz="3200" dirty="0">
                <a:latin typeface="Times New Roman" panose="02020603050405020304" pitchFamily="18" charset="0"/>
                <a:cs typeface="Times New Roman" panose="02020603050405020304" pitchFamily="18" charset="0"/>
              </a:rPr>
              <a:t>Traverse the R-tree index, </a:t>
            </a:r>
            <a:r>
              <a:rPr lang="en-US" altLang="en-US" sz="3200" i="1" dirty="0">
                <a:latin typeface="Times New Roman" panose="02020603050405020304" pitchFamily="18" charset="0"/>
                <a:cs typeface="Times New Roman" panose="02020603050405020304" pitchFamily="18" charset="0"/>
              </a:rPr>
              <a:t>I</a:t>
            </a:r>
            <a:r>
              <a:rPr lang="en-US" altLang="en-US" sz="3200" dirty="0">
                <a:latin typeface="Times New Roman" panose="02020603050405020304" pitchFamily="18" charset="0"/>
                <a:cs typeface="Times New Roman" panose="02020603050405020304" pitchFamily="18" charset="0"/>
              </a:rPr>
              <a:t>, starting from the root</a:t>
            </a:r>
          </a:p>
          <a:p>
            <a:pPr algn="just">
              <a:defRPr/>
            </a:pPr>
            <a:r>
              <a:rPr lang="en-US" altLang="en-US" sz="3200" dirty="0">
                <a:latin typeface="Times New Roman" panose="02020603050405020304" pitchFamily="18" charset="0"/>
                <a:cs typeface="Times New Roman" panose="02020603050405020304" pitchFamily="18" charset="0"/>
              </a:rPr>
              <a:t>If we encounter a leaf node </a:t>
            </a:r>
            <a:r>
              <a:rPr lang="en-US" altLang="en-US" sz="3200" i="1" dirty="0">
                <a:latin typeface="Times New Roman" panose="02020603050405020304" pitchFamily="18" charset="0"/>
                <a:cs typeface="Times New Roman" panose="02020603050405020304" pitchFamily="18" charset="0"/>
              </a:rPr>
              <a:t>E</a:t>
            </a:r>
          </a:p>
          <a:p>
            <a:pPr lvl="1" algn="just">
              <a:defRPr/>
            </a:pPr>
            <a:r>
              <a:rPr lang="en-US" altLang="en-US" sz="2800" dirty="0">
                <a:latin typeface="Times New Roman" panose="02020603050405020304" pitchFamily="18" charset="0"/>
                <a:cs typeface="Times New Roman" panose="02020603050405020304" pitchFamily="18" charset="0"/>
              </a:rPr>
              <a:t>For each object </a:t>
            </a:r>
            <a:r>
              <a:rPr lang="en-US" altLang="en-US" sz="2800" i="1" dirty="0">
                <a:latin typeface="Times New Roman" panose="02020603050405020304" pitchFamily="18" charset="0"/>
                <a:cs typeface="Times New Roman" panose="02020603050405020304" pitchFamily="18" charset="0"/>
              </a:rPr>
              <a:t>o</a:t>
            </a:r>
            <a:r>
              <a:rPr lang="en-US" altLang="en-US" sz="2800" dirty="0">
                <a:latin typeface="Times New Roman" panose="02020603050405020304" pitchFamily="18" charset="0"/>
                <a:cs typeface="Times New Roman" panose="02020603050405020304" pitchFamily="18" charset="0"/>
              </a:rPr>
              <a:t> in </a:t>
            </a:r>
            <a:r>
              <a:rPr lang="en-US" altLang="en-US" sz="2800" i="1" dirty="0">
                <a:latin typeface="Times New Roman" panose="02020603050405020304" pitchFamily="18" charset="0"/>
                <a:cs typeface="Times New Roman" panose="02020603050405020304" pitchFamily="18" charset="0"/>
              </a:rPr>
              <a:t>E</a:t>
            </a:r>
            <a:r>
              <a:rPr lang="en-US" altLang="en-US" sz="2800" dirty="0">
                <a:latin typeface="Times New Roman" panose="02020603050405020304" pitchFamily="18" charset="0"/>
                <a:cs typeface="Times New Roman" panose="02020603050405020304" pitchFamily="18" charset="0"/>
              </a:rPr>
              <a:t>, check if </a:t>
            </a:r>
            <a:r>
              <a:rPr lang="en-US" altLang="en-US" sz="2800" i="1" dirty="0">
                <a:latin typeface="Times New Roman" panose="02020603050405020304" pitchFamily="18" charset="0"/>
                <a:cs typeface="Times New Roman" panose="02020603050405020304" pitchFamily="18" charset="0"/>
              </a:rPr>
              <a:t>o</a:t>
            </a:r>
            <a:r>
              <a:rPr lang="en-US" altLang="en-US" sz="2800" dirty="0">
                <a:latin typeface="Times New Roman" panose="02020603050405020304" pitchFamily="18" charset="0"/>
                <a:cs typeface="Times New Roman" panose="02020603050405020304" pitchFamily="18" charset="0"/>
              </a:rPr>
              <a:t> is in the query range </a:t>
            </a:r>
            <a:r>
              <a:rPr lang="en-US" altLang="en-US" sz="2800" i="1" dirty="0">
                <a:latin typeface="Times New Roman" panose="02020603050405020304" pitchFamily="18" charset="0"/>
                <a:cs typeface="Times New Roman" panose="02020603050405020304" pitchFamily="18" charset="0"/>
              </a:rPr>
              <a:t>Q</a:t>
            </a:r>
            <a:r>
              <a:rPr lang="en-US" altLang="en-US" sz="2800" dirty="0">
                <a:latin typeface="Times New Roman" panose="02020603050405020304" pitchFamily="18" charset="0"/>
                <a:cs typeface="Times New Roman" panose="02020603050405020304" pitchFamily="18" charset="0"/>
              </a:rPr>
              <a:t> </a:t>
            </a:r>
          </a:p>
          <a:p>
            <a:pPr lvl="1" algn="just">
              <a:defRPr/>
            </a:pPr>
            <a:r>
              <a:rPr lang="en-US" altLang="en-US" sz="2800" dirty="0">
                <a:latin typeface="Times New Roman" panose="02020603050405020304" pitchFamily="18" charset="0"/>
                <a:cs typeface="Times New Roman" panose="02020603050405020304" pitchFamily="18" charset="0"/>
              </a:rPr>
              <a:t>If yes, add </a:t>
            </a:r>
            <a:r>
              <a:rPr lang="en-US" altLang="en-US" sz="2800" i="1" dirty="0">
                <a:latin typeface="Times New Roman" panose="02020603050405020304" pitchFamily="18" charset="0"/>
                <a:cs typeface="Times New Roman" panose="02020603050405020304" pitchFamily="18" charset="0"/>
              </a:rPr>
              <a:t>o</a:t>
            </a:r>
            <a:r>
              <a:rPr lang="en-US" altLang="en-US" sz="2800" dirty="0">
                <a:latin typeface="Times New Roman" panose="02020603050405020304" pitchFamily="18" charset="0"/>
                <a:cs typeface="Times New Roman" panose="02020603050405020304" pitchFamily="18" charset="0"/>
              </a:rPr>
              <a:t> to an answer set </a:t>
            </a:r>
            <a:r>
              <a:rPr lang="en-US" altLang="en-US" sz="2800" i="1" dirty="0" err="1">
                <a:latin typeface="Times New Roman" panose="02020603050405020304" pitchFamily="18" charset="0"/>
                <a:cs typeface="Times New Roman" panose="02020603050405020304" pitchFamily="18" charset="0"/>
              </a:rPr>
              <a:t>S</a:t>
            </a:r>
            <a:r>
              <a:rPr lang="en-US" altLang="en-US" sz="2800" i="1" baseline="-25000" dirty="0" err="1">
                <a:latin typeface="Times New Roman" panose="02020603050405020304" pitchFamily="18" charset="0"/>
                <a:cs typeface="Times New Roman" panose="02020603050405020304" pitchFamily="18" charset="0"/>
              </a:rPr>
              <a:t>cand</a:t>
            </a:r>
            <a:endParaRPr lang="en-US" altLang="en-US" sz="2800" dirty="0">
              <a:latin typeface="Times New Roman" panose="02020603050405020304" pitchFamily="18" charset="0"/>
              <a:cs typeface="Times New Roman" panose="02020603050405020304" pitchFamily="18" charset="0"/>
            </a:endParaRPr>
          </a:p>
          <a:p>
            <a:pPr algn="just">
              <a:defRPr/>
            </a:pPr>
            <a:r>
              <a:rPr lang="en-US" altLang="en-US" sz="3200" dirty="0">
                <a:latin typeface="Times New Roman" panose="02020603050405020304" pitchFamily="18" charset="0"/>
                <a:cs typeface="Times New Roman" panose="02020603050405020304" pitchFamily="18" charset="0"/>
              </a:rPr>
              <a:t>If we encounter a non-leaf node </a:t>
            </a:r>
            <a:r>
              <a:rPr lang="en-US" altLang="en-US" sz="3200" i="1" dirty="0">
                <a:latin typeface="Times New Roman" panose="02020603050405020304" pitchFamily="18" charset="0"/>
                <a:cs typeface="Times New Roman" panose="02020603050405020304" pitchFamily="18" charset="0"/>
              </a:rPr>
              <a:t>E</a:t>
            </a:r>
            <a:endParaRPr lang="en-US" altLang="en-US" sz="3200" dirty="0">
              <a:latin typeface="Times New Roman" panose="02020603050405020304" pitchFamily="18" charset="0"/>
              <a:cs typeface="Times New Roman" panose="02020603050405020304" pitchFamily="18" charset="0"/>
            </a:endParaRPr>
          </a:p>
          <a:p>
            <a:pPr lvl="1" algn="just">
              <a:defRPr/>
            </a:pPr>
            <a:r>
              <a:rPr lang="en-US" altLang="en-US" sz="2800" dirty="0">
                <a:latin typeface="Times New Roman" panose="02020603050405020304" pitchFamily="18" charset="0"/>
                <a:cs typeface="Times New Roman" panose="02020603050405020304" pitchFamily="18" charset="0"/>
              </a:rPr>
              <a:t>For each entry </a:t>
            </a:r>
            <a:r>
              <a:rPr lang="en-US" altLang="en-US" sz="2800" i="1" dirty="0" err="1">
                <a:latin typeface="Times New Roman" panose="02020603050405020304" pitchFamily="18" charset="0"/>
                <a:cs typeface="Times New Roman" panose="02020603050405020304" pitchFamily="18" charset="0"/>
              </a:rPr>
              <a:t>E</a:t>
            </a:r>
            <a:r>
              <a:rPr lang="en-US" altLang="en-US" sz="2800" i="1" baseline="-25000" dirty="0" err="1">
                <a:latin typeface="Times New Roman" panose="02020603050405020304" pitchFamily="18" charset="0"/>
                <a:cs typeface="Times New Roman" panose="02020603050405020304" pitchFamily="18" charset="0"/>
              </a:rPr>
              <a:t>i</a:t>
            </a:r>
            <a:r>
              <a:rPr lang="en-US" altLang="en-US" sz="2800" dirty="0">
                <a:latin typeface="Times New Roman" panose="02020603050405020304" pitchFamily="18" charset="0"/>
                <a:cs typeface="Times New Roman" panose="02020603050405020304" pitchFamily="18" charset="0"/>
              </a:rPr>
              <a:t>, check if </a:t>
            </a:r>
            <a:r>
              <a:rPr lang="en-US" altLang="en-US" sz="2800" i="1" dirty="0" err="1">
                <a:latin typeface="Times New Roman" panose="02020603050405020304" pitchFamily="18" charset="0"/>
                <a:cs typeface="Times New Roman" panose="02020603050405020304" pitchFamily="18" charset="0"/>
              </a:rPr>
              <a:t>E</a:t>
            </a:r>
            <a:r>
              <a:rPr lang="en-US" altLang="en-US" sz="2800" i="1" baseline="-25000" dirty="0" err="1">
                <a:latin typeface="Times New Roman" panose="02020603050405020304" pitchFamily="18" charset="0"/>
                <a:cs typeface="Times New Roman" panose="02020603050405020304" pitchFamily="18" charset="0"/>
              </a:rPr>
              <a:t>i</a:t>
            </a:r>
            <a:r>
              <a:rPr lang="en-US" altLang="en-US" sz="2800" dirty="0">
                <a:latin typeface="Times New Roman" panose="02020603050405020304" pitchFamily="18" charset="0"/>
                <a:cs typeface="Times New Roman" panose="02020603050405020304" pitchFamily="18" charset="0"/>
              </a:rPr>
              <a:t> is intersecting with </a:t>
            </a:r>
            <a:r>
              <a:rPr lang="en-US" altLang="en-US" sz="2800" i="1" dirty="0">
                <a:latin typeface="Times New Roman" panose="02020603050405020304" pitchFamily="18" charset="0"/>
                <a:cs typeface="Times New Roman" panose="02020603050405020304" pitchFamily="18" charset="0"/>
              </a:rPr>
              <a:t>Q</a:t>
            </a:r>
            <a:endParaRPr lang="en-US" altLang="en-US" sz="2800" dirty="0">
              <a:latin typeface="Times New Roman" panose="02020603050405020304" pitchFamily="18" charset="0"/>
              <a:cs typeface="Times New Roman" panose="02020603050405020304" pitchFamily="18" charset="0"/>
            </a:endParaRPr>
          </a:p>
          <a:p>
            <a:pPr lvl="1" algn="just">
              <a:defRPr/>
            </a:pPr>
            <a:r>
              <a:rPr lang="en-US" altLang="en-US" sz="2800" dirty="0">
                <a:latin typeface="Times New Roman" panose="02020603050405020304" pitchFamily="18" charset="0"/>
                <a:cs typeface="Times New Roman" panose="02020603050405020304" pitchFamily="18" charset="0"/>
              </a:rPr>
              <a:t>If yes, continue to check </a:t>
            </a:r>
            <a:r>
              <a:rPr lang="en-US" altLang="en-US" sz="2800" i="1" dirty="0" err="1">
                <a:latin typeface="Times New Roman" panose="02020603050405020304" pitchFamily="18" charset="0"/>
                <a:cs typeface="Times New Roman" panose="02020603050405020304" pitchFamily="18" charset="0"/>
              </a:rPr>
              <a:t>E</a:t>
            </a:r>
            <a:r>
              <a:rPr lang="en-US" altLang="en-US" sz="2800" i="1" baseline="-25000" dirty="0" err="1">
                <a:latin typeface="Times New Roman" panose="02020603050405020304" pitchFamily="18" charset="0"/>
                <a:cs typeface="Times New Roman" panose="02020603050405020304" pitchFamily="18" charset="0"/>
              </a:rPr>
              <a:t>i</a:t>
            </a:r>
            <a:r>
              <a:rPr lang="en-US" altLang="en-US" sz="2800" dirty="0" err="1">
                <a:latin typeface="Times New Roman" panose="02020603050405020304" pitchFamily="18" charset="0"/>
                <a:cs typeface="Times New Roman" panose="02020603050405020304" pitchFamily="18" charset="0"/>
              </a:rPr>
              <a:t>'s</a:t>
            </a:r>
            <a:r>
              <a:rPr lang="en-US" altLang="en-US" sz="2800" i="1" baseline="-25000" dirty="0">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children</a:t>
            </a:r>
          </a:p>
          <a:p>
            <a:pPr algn="just">
              <a:defRPr/>
            </a:pPr>
            <a:endParaRPr lang="en-US" altLang="en-US" sz="32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64</a:t>
            </a:fld>
            <a:endParaRPr lang="en-US" altLang="zh-CN" dirty="0">
              <a:solidFill>
                <a:srgbClr val="000000"/>
              </a:solidFill>
            </a:endParaRPr>
          </a:p>
        </p:txBody>
      </p:sp>
    </p:spTree>
    <p:extLst>
      <p:ext uri="{BB962C8B-B14F-4D97-AF65-F5344CB8AC3E}">
        <p14:creationId xmlns:p14="http://schemas.microsoft.com/office/powerpoint/2010/main" val="19795687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Range Query Processing Algorithm</a:t>
            </a:r>
          </a:p>
        </p:txBody>
      </p:sp>
      <p:sp>
        <p:nvSpPr>
          <p:cNvPr id="12291" name="Content Placeholder 2"/>
          <p:cNvSpPr>
            <a:spLocks noGrp="1"/>
          </p:cNvSpPr>
          <p:nvPr>
            <p:ph idx="1"/>
          </p:nvPr>
        </p:nvSpPr>
        <p:spPr>
          <a:xfrm>
            <a:off x="457200" y="1143000"/>
            <a:ext cx="8229600" cy="5557838"/>
          </a:xfrm>
        </p:spPr>
        <p:txBody>
          <a:bodyPr>
            <a:normAutofit fontScale="55000" lnSpcReduction="20000"/>
          </a:bodyPr>
          <a:lstStyle/>
          <a:p>
            <a:pPr marL="0" indent="0">
              <a:buNone/>
            </a:pPr>
            <a:r>
              <a:rPr lang="en-US" sz="4400" dirty="0">
                <a:latin typeface="Times New Roman" panose="02020603050405020304" pitchFamily="18" charset="0"/>
                <a:cs typeface="Times New Roman" panose="02020603050405020304" pitchFamily="18" charset="0"/>
              </a:rPr>
              <a:t>Queue H=empty;</a:t>
            </a:r>
          </a:p>
          <a:p>
            <a:pPr marL="0" indent="0">
              <a:buNone/>
            </a:pPr>
            <a:r>
              <a:rPr lang="en-US" sz="4400" dirty="0">
                <a:latin typeface="Times New Roman" panose="02020603050405020304" pitchFamily="18" charset="0"/>
                <a:cs typeface="Times New Roman" panose="02020603050405020304" pitchFamily="18" charset="0"/>
              </a:rPr>
              <a:t>Insert root(index I) into H;</a:t>
            </a:r>
          </a:p>
          <a:p>
            <a:pPr marL="0" indent="0">
              <a:buNone/>
            </a:pPr>
            <a:r>
              <a:rPr lang="en-US" sz="4400" dirty="0">
                <a:latin typeface="Times New Roman" panose="02020603050405020304" pitchFamily="18" charset="0"/>
                <a:cs typeface="Times New Roman" panose="02020603050405020304" pitchFamily="18" charset="0"/>
              </a:rPr>
              <a:t>while (H is not empty){</a:t>
            </a:r>
          </a:p>
          <a:p>
            <a:pPr marL="0" indent="0">
              <a:buNone/>
            </a:pPr>
            <a:r>
              <a:rPr lang="en-US" sz="4400" dirty="0">
                <a:latin typeface="Times New Roman" panose="02020603050405020304" pitchFamily="18" charset="0"/>
                <a:cs typeface="Times New Roman" panose="02020603050405020304" pitchFamily="18" charset="0"/>
              </a:rPr>
              <a:t>	Pop out a node E from H;</a:t>
            </a:r>
          </a:p>
          <a:p>
            <a:pPr marL="0" indent="0">
              <a:buNone/>
            </a:pPr>
            <a:r>
              <a:rPr lang="en-US" sz="4400" dirty="0">
                <a:latin typeface="Times New Roman" panose="02020603050405020304" pitchFamily="18" charset="0"/>
                <a:cs typeface="Times New Roman" panose="02020603050405020304" pitchFamily="18" charset="0"/>
              </a:rPr>
              <a:t>	If (E is a leaf node){</a:t>
            </a:r>
          </a:p>
          <a:p>
            <a:pPr marL="0" indent="0">
              <a:buNone/>
            </a:pPr>
            <a:r>
              <a:rPr lang="en-US" sz="4400" dirty="0">
                <a:latin typeface="Times New Roman" panose="02020603050405020304" pitchFamily="18" charset="0"/>
                <a:cs typeface="Times New Roman" panose="02020603050405020304" pitchFamily="18" charset="0"/>
              </a:rPr>
              <a:t>		for each object o in E</a:t>
            </a:r>
          </a:p>
          <a:p>
            <a:pPr marL="0" indent="0">
              <a:buNone/>
            </a:pPr>
            <a:r>
              <a:rPr lang="en-US" sz="4400" dirty="0">
                <a:latin typeface="Times New Roman" panose="02020603050405020304" pitchFamily="18" charset="0"/>
                <a:cs typeface="Times New Roman" panose="02020603050405020304" pitchFamily="18" charset="0"/>
              </a:rPr>
              <a:t>			if o is in Q</a:t>
            </a:r>
          </a:p>
          <a:p>
            <a:pPr marL="0" indent="0">
              <a:buNone/>
            </a:pPr>
            <a:r>
              <a:rPr lang="en-US" sz="4400" dirty="0">
                <a:latin typeface="Times New Roman" panose="02020603050405020304" pitchFamily="18" charset="0"/>
                <a:cs typeface="Times New Roman" panose="02020603050405020304" pitchFamily="18" charset="0"/>
              </a:rPr>
              <a:t>				add o to candidate set </a:t>
            </a:r>
            <a:r>
              <a:rPr lang="en-US" sz="4400" dirty="0" err="1">
                <a:latin typeface="Times New Roman" panose="02020603050405020304" pitchFamily="18" charset="0"/>
                <a:cs typeface="Times New Roman" panose="02020603050405020304" pitchFamily="18" charset="0"/>
              </a:rPr>
              <a:t>S</a:t>
            </a:r>
            <a:r>
              <a:rPr lang="en-US" sz="4400" baseline="-25000" dirty="0" err="1">
                <a:latin typeface="Times New Roman" panose="02020603050405020304" pitchFamily="18" charset="0"/>
                <a:cs typeface="Times New Roman" panose="02020603050405020304" pitchFamily="18" charset="0"/>
              </a:rPr>
              <a:t>cand</a:t>
            </a:r>
            <a:endParaRPr lang="en-US" sz="4400" dirty="0">
              <a:latin typeface="Times New Roman" panose="02020603050405020304" pitchFamily="18" charset="0"/>
              <a:cs typeface="Times New Roman" panose="02020603050405020304" pitchFamily="18" charset="0"/>
            </a:endParaRPr>
          </a:p>
          <a:p>
            <a:pPr marL="0" indent="0">
              <a:buNone/>
            </a:pPr>
            <a:r>
              <a:rPr lang="en-US" sz="4400" dirty="0">
                <a:latin typeface="Times New Roman" panose="02020603050405020304" pitchFamily="18" charset="0"/>
                <a:cs typeface="Times New Roman" panose="02020603050405020304" pitchFamily="18" charset="0"/>
              </a:rPr>
              <a:t>	}</a:t>
            </a:r>
          </a:p>
          <a:p>
            <a:pPr marL="0" indent="0">
              <a:buNone/>
            </a:pPr>
            <a:r>
              <a:rPr lang="en-US" sz="4400" dirty="0">
                <a:latin typeface="Times New Roman" panose="02020603050405020304" pitchFamily="18" charset="0"/>
                <a:cs typeface="Times New Roman" panose="02020603050405020304" pitchFamily="18" charset="0"/>
              </a:rPr>
              <a:t>	else // non-leaf nodes{</a:t>
            </a:r>
          </a:p>
          <a:p>
            <a:pPr marL="0" indent="0">
              <a:buNone/>
            </a:pPr>
            <a:r>
              <a:rPr lang="en-US" sz="4400" dirty="0">
                <a:latin typeface="Times New Roman" panose="02020603050405020304" pitchFamily="18" charset="0"/>
                <a:cs typeface="Times New Roman" panose="02020603050405020304" pitchFamily="18" charset="0"/>
              </a:rPr>
              <a:t>		for each entry, </a:t>
            </a:r>
            <a:r>
              <a:rPr lang="en-US" sz="4400" dirty="0" err="1">
                <a:latin typeface="Times New Roman" panose="02020603050405020304" pitchFamily="18" charset="0"/>
                <a:cs typeface="Times New Roman" panose="02020603050405020304" pitchFamily="18" charset="0"/>
              </a:rPr>
              <a:t>E</a:t>
            </a:r>
            <a:r>
              <a:rPr lang="en-US" sz="4400" baseline="-25000" dirty="0" err="1">
                <a:latin typeface="Times New Roman" panose="02020603050405020304" pitchFamily="18" charset="0"/>
                <a:cs typeface="Times New Roman" panose="02020603050405020304" pitchFamily="18" charset="0"/>
              </a:rPr>
              <a:t>i</a:t>
            </a:r>
            <a:r>
              <a:rPr lang="en-US" sz="4400" dirty="0">
                <a:latin typeface="Times New Roman" panose="02020603050405020304" pitchFamily="18" charset="0"/>
                <a:cs typeface="Times New Roman" panose="02020603050405020304" pitchFamily="18" charset="0"/>
              </a:rPr>
              <a:t>, in E</a:t>
            </a:r>
          </a:p>
          <a:p>
            <a:pPr marL="0" indent="0">
              <a:buNone/>
            </a:pPr>
            <a:r>
              <a:rPr lang="en-US" sz="4400" dirty="0">
                <a:latin typeface="Times New Roman" panose="02020603050405020304" pitchFamily="18" charset="0"/>
                <a:cs typeface="Times New Roman" panose="02020603050405020304" pitchFamily="18" charset="0"/>
              </a:rPr>
              <a:t>			if </a:t>
            </a:r>
            <a:r>
              <a:rPr lang="en-US" sz="4400" dirty="0" err="1">
                <a:latin typeface="Times New Roman" panose="02020603050405020304" pitchFamily="18" charset="0"/>
                <a:cs typeface="Times New Roman" panose="02020603050405020304" pitchFamily="18" charset="0"/>
              </a:rPr>
              <a:t>E</a:t>
            </a:r>
            <a:r>
              <a:rPr lang="en-US" sz="4400" baseline="-25000" dirty="0" err="1">
                <a:latin typeface="Times New Roman" panose="02020603050405020304" pitchFamily="18" charset="0"/>
                <a:cs typeface="Times New Roman" panose="02020603050405020304" pitchFamily="18" charset="0"/>
              </a:rPr>
              <a:t>i</a:t>
            </a:r>
            <a:r>
              <a:rPr lang="en-US" sz="4400" dirty="0">
                <a:latin typeface="Times New Roman" panose="02020603050405020304" pitchFamily="18" charset="0"/>
                <a:cs typeface="Times New Roman" panose="02020603050405020304" pitchFamily="18" charset="0"/>
              </a:rPr>
              <a:t> intersects with Q</a:t>
            </a:r>
          </a:p>
          <a:p>
            <a:pPr marL="0" indent="0">
              <a:buNone/>
            </a:pPr>
            <a:r>
              <a:rPr lang="en-US" sz="4400" dirty="0">
                <a:latin typeface="Times New Roman" panose="02020603050405020304" pitchFamily="18" charset="0"/>
                <a:cs typeface="Times New Roman" panose="02020603050405020304" pitchFamily="18" charset="0"/>
              </a:rPr>
              <a:t>				insert </a:t>
            </a:r>
            <a:r>
              <a:rPr lang="en-US" sz="4400" dirty="0" err="1">
                <a:latin typeface="Times New Roman" panose="02020603050405020304" pitchFamily="18" charset="0"/>
                <a:cs typeface="Times New Roman" panose="02020603050405020304" pitchFamily="18" charset="0"/>
              </a:rPr>
              <a:t>E</a:t>
            </a:r>
            <a:r>
              <a:rPr lang="en-US" sz="4400" baseline="-25000" dirty="0" err="1">
                <a:latin typeface="Times New Roman" panose="02020603050405020304" pitchFamily="18" charset="0"/>
                <a:cs typeface="Times New Roman" panose="02020603050405020304" pitchFamily="18" charset="0"/>
              </a:rPr>
              <a:t>i</a:t>
            </a:r>
            <a:r>
              <a:rPr lang="en-US" sz="4400" dirty="0">
                <a:latin typeface="Times New Roman" panose="02020603050405020304" pitchFamily="18" charset="0"/>
                <a:cs typeface="Times New Roman" panose="02020603050405020304" pitchFamily="18" charset="0"/>
              </a:rPr>
              <a:t> into H;</a:t>
            </a:r>
          </a:p>
          <a:p>
            <a:pPr marL="0" indent="0">
              <a:buNone/>
            </a:pPr>
            <a:r>
              <a:rPr lang="en-US" sz="4400" dirty="0">
                <a:latin typeface="Times New Roman" panose="02020603050405020304" pitchFamily="18" charset="0"/>
                <a:cs typeface="Times New Roman" panose="02020603050405020304" pitchFamily="18" charset="0"/>
              </a:rPr>
              <a:t>	}</a:t>
            </a:r>
          </a:p>
          <a:p>
            <a:pPr marL="0" indent="0">
              <a:buNone/>
            </a:pPr>
            <a:r>
              <a:rPr lang="en-US" sz="4400" dirty="0">
                <a:latin typeface="Times New Roman" panose="02020603050405020304" pitchFamily="18" charset="0"/>
                <a:cs typeface="Times New Roman" panose="02020603050405020304" pitchFamily="18" charset="0"/>
              </a:rPr>
              <a:t>}</a:t>
            </a:r>
          </a:p>
          <a:p>
            <a:pPr marL="0" indent="0" algn="just">
              <a:buNone/>
              <a:defRPr/>
            </a:pPr>
            <a:endParaRPr lang="en-US" altLang="en-US" sz="28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65</a:t>
            </a:fld>
            <a:endParaRPr lang="en-US" altLang="zh-CN" dirty="0">
              <a:solidFill>
                <a:srgbClr val="000000"/>
              </a:solidFill>
            </a:endParaRPr>
          </a:p>
        </p:txBody>
      </p:sp>
    </p:spTree>
    <p:extLst>
      <p:ext uri="{BB962C8B-B14F-4D97-AF65-F5344CB8AC3E}">
        <p14:creationId xmlns:p14="http://schemas.microsoft.com/office/powerpoint/2010/main" val="15113565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Nearest Neighbor (NN) Query</a:t>
            </a:r>
          </a:p>
        </p:txBody>
      </p:sp>
      <p:sp>
        <p:nvSpPr>
          <p:cNvPr id="12291" name="Content Placeholder 2"/>
          <p:cNvSpPr>
            <a:spLocks noGrp="1"/>
          </p:cNvSpPr>
          <p:nvPr>
            <p:ph idx="1"/>
          </p:nvPr>
        </p:nvSpPr>
        <p:spPr>
          <a:xfrm>
            <a:off x="457200" y="999752"/>
            <a:ext cx="8229600" cy="4530725"/>
          </a:xfrm>
        </p:spPr>
        <p:txBody>
          <a:bodyPr>
            <a:normAutofit/>
          </a:bodyPr>
          <a:lstStyle/>
          <a:p>
            <a:pPr algn="just">
              <a:defRPr/>
            </a:pPr>
            <a:r>
              <a:rPr lang="en-US" altLang="en-US" sz="3200" dirty="0">
                <a:latin typeface="Times New Roman" panose="02020603050405020304" pitchFamily="18" charset="0"/>
                <a:cs typeface="Times New Roman" panose="02020603050405020304" pitchFamily="18" charset="0"/>
              </a:rPr>
              <a:t>Given a query point </a:t>
            </a:r>
            <a:r>
              <a:rPr lang="en-US" altLang="en-US" sz="3200" i="1" dirty="0">
                <a:latin typeface="Times New Roman" panose="02020603050405020304" pitchFamily="18" charset="0"/>
                <a:cs typeface="Times New Roman" panose="02020603050405020304" pitchFamily="18" charset="0"/>
              </a:rPr>
              <a:t>q</a:t>
            </a:r>
            <a:r>
              <a:rPr lang="en-US" altLang="en-US" sz="3200" dirty="0">
                <a:latin typeface="Times New Roman" panose="02020603050405020304" pitchFamily="18" charset="0"/>
                <a:cs typeface="Times New Roman" panose="02020603050405020304" pitchFamily="18" charset="0"/>
              </a:rPr>
              <a:t> and a spatial database </a:t>
            </a:r>
            <a:r>
              <a:rPr lang="en-US" altLang="en-US" sz="3200" i="1" dirty="0">
                <a:latin typeface="Times New Roman" panose="02020603050405020304" pitchFamily="18" charset="0"/>
                <a:cs typeface="Times New Roman" panose="02020603050405020304" pitchFamily="18" charset="0"/>
              </a:rPr>
              <a:t>D</a:t>
            </a:r>
            <a:r>
              <a:rPr lang="en-US" altLang="en-US" sz="3200" dirty="0">
                <a:latin typeface="Times New Roman" panose="02020603050405020304" pitchFamily="18" charset="0"/>
                <a:cs typeface="Times New Roman" panose="02020603050405020304" pitchFamily="18" charset="0"/>
              </a:rPr>
              <a:t>, a </a:t>
            </a:r>
            <a:r>
              <a:rPr lang="en-US" altLang="en-US" sz="3200" i="1" dirty="0">
                <a:latin typeface="Times New Roman" panose="02020603050405020304" pitchFamily="18" charset="0"/>
                <a:cs typeface="Times New Roman" panose="02020603050405020304" pitchFamily="18" charset="0"/>
              </a:rPr>
              <a:t>nearest neighbor </a:t>
            </a:r>
            <a:r>
              <a:rPr lang="en-US" altLang="en-US" sz="3200" dirty="0">
                <a:latin typeface="Times New Roman" panose="02020603050405020304" pitchFamily="18" charset="0"/>
                <a:cs typeface="Times New Roman" panose="02020603050405020304" pitchFamily="18" charset="0"/>
              </a:rPr>
              <a:t>(NN) query retrieves an object </a:t>
            </a:r>
            <a:r>
              <a:rPr lang="en-US" altLang="en-US" sz="3200" i="1" dirty="0">
                <a:latin typeface="Times New Roman" panose="02020603050405020304" pitchFamily="18" charset="0"/>
                <a:cs typeface="Times New Roman" panose="02020603050405020304" pitchFamily="18" charset="0"/>
              </a:rPr>
              <a:t>o</a:t>
            </a:r>
            <a:r>
              <a:rPr lang="en-US" altLang="en-US" sz="3200" i="1" baseline="-25000" dirty="0">
                <a:latin typeface="Times New Roman" panose="02020603050405020304" pitchFamily="18" charset="0"/>
                <a:cs typeface="Times New Roman" panose="02020603050405020304" pitchFamily="18" charset="0"/>
              </a:rPr>
              <a:t>i</a:t>
            </a:r>
            <a:r>
              <a:rPr lang="en-US" altLang="en-US" sz="3200" dirty="0">
                <a:latin typeface="Times New Roman" panose="02020603050405020304" pitchFamily="18" charset="0"/>
                <a:cs typeface="Times New Roman" panose="02020603050405020304" pitchFamily="18" charset="0"/>
              </a:rPr>
              <a:t> in </a:t>
            </a:r>
            <a:r>
              <a:rPr lang="en-US" altLang="en-US" sz="3200" i="1" dirty="0">
                <a:latin typeface="Times New Roman" panose="02020603050405020304" pitchFamily="18" charset="0"/>
                <a:cs typeface="Times New Roman" panose="02020603050405020304" pitchFamily="18" charset="0"/>
              </a:rPr>
              <a:t>D </a:t>
            </a:r>
            <a:r>
              <a:rPr lang="en-US" altLang="en-US" sz="3200" dirty="0">
                <a:latin typeface="Times New Roman" panose="02020603050405020304" pitchFamily="18" charset="0"/>
                <a:cs typeface="Times New Roman" panose="02020603050405020304" pitchFamily="18" charset="0"/>
              </a:rPr>
              <a:t>that is the closed to </a:t>
            </a:r>
            <a:r>
              <a:rPr lang="en-US" altLang="en-US" sz="3200" i="1" dirty="0">
                <a:latin typeface="Times New Roman" panose="02020603050405020304" pitchFamily="18" charset="0"/>
                <a:cs typeface="Times New Roman" panose="02020603050405020304" pitchFamily="18" charset="0"/>
              </a:rPr>
              <a:t>q</a:t>
            </a:r>
          </a:p>
          <a:p>
            <a:pPr lvl="1" algn="just">
              <a:defRPr/>
            </a:pPr>
            <a:r>
              <a:rPr lang="en-US" altLang="en-US" sz="2800" dirty="0">
                <a:latin typeface="Times New Roman" panose="02020603050405020304" pitchFamily="18" charset="0"/>
                <a:cs typeface="Times New Roman" panose="02020603050405020304" pitchFamily="18" charset="0"/>
              </a:rPr>
              <a:t>For other objects </a:t>
            </a:r>
            <a:r>
              <a:rPr lang="en-US" altLang="en-US" sz="2800" i="1" dirty="0">
                <a:latin typeface="Times New Roman" panose="02020603050405020304" pitchFamily="18" charset="0"/>
                <a:cs typeface="Times New Roman" panose="02020603050405020304" pitchFamily="18" charset="0"/>
              </a:rPr>
              <a:t>o'</a:t>
            </a:r>
            <a:r>
              <a:rPr lang="en-US" altLang="en-US" sz="2800"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dist</a:t>
            </a:r>
            <a:r>
              <a:rPr lang="en-US" altLang="en-US" sz="2800" dirty="0">
                <a:latin typeface="Times New Roman" panose="02020603050405020304" pitchFamily="18" charset="0"/>
                <a:cs typeface="Times New Roman" panose="02020603050405020304" pitchFamily="18" charset="0"/>
              </a:rPr>
              <a:t>(</a:t>
            </a:r>
            <a:r>
              <a:rPr lang="en-US" altLang="en-US" sz="2800" i="1" dirty="0">
                <a:latin typeface="Times New Roman" panose="02020603050405020304" pitchFamily="18" charset="0"/>
                <a:cs typeface="Times New Roman" panose="02020603050405020304" pitchFamily="18" charset="0"/>
              </a:rPr>
              <a:t>q</a:t>
            </a:r>
            <a:r>
              <a:rPr lang="en-US" altLang="en-US" sz="2800" dirty="0">
                <a:latin typeface="Times New Roman" panose="02020603050405020304" pitchFamily="18" charset="0"/>
                <a:cs typeface="Times New Roman" panose="02020603050405020304" pitchFamily="18" charset="0"/>
              </a:rPr>
              <a:t>, </a:t>
            </a:r>
            <a:r>
              <a:rPr lang="en-US" altLang="en-US" sz="2800" i="1" dirty="0">
                <a:latin typeface="Times New Roman" panose="02020603050405020304" pitchFamily="18" charset="0"/>
                <a:cs typeface="Times New Roman" panose="02020603050405020304" pitchFamily="18" charset="0"/>
              </a:rPr>
              <a:t>o</a:t>
            </a:r>
            <a:r>
              <a:rPr lang="en-US" altLang="en-US" sz="2800" i="1" baseline="-25000" dirty="0">
                <a:latin typeface="Times New Roman" panose="02020603050405020304" pitchFamily="18" charset="0"/>
                <a:cs typeface="Times New Roman" panose="02020603050405020304" pitchFamily="18" charset="0"/>
              </a:rPr>
              <a:t>i</a:t>
            </a:r>
            <a:r>
              <a:rPr lang="en-US" altLang="en-US" sz="2800" dirty="0">
                <a:latin typeface="Times New Roman" panose="02020603050405020304" pitchFamily="18" charset="0"/>
                <a:cs typeface="Times New Roman" panose="02020603050405020304" pitchFamily="18" charset="0"/>
              </a:rPr>
              <a:t>) ≤ </a:t>
            </a:r>
            <a:r>
              <a:rPr lang="en-US" altLang="en-US" sz="2800" i="1" dirty="0" err="1">
                <a:latin typeface="Times New Roman" panose="02020603050405020304" pitchFamily="18" charset="0"/>
                <a:cs typeface="Times New Roman" panose="02020603050405020304" pitchFamily="18" charset="0"/>
              </a:rPr>
              <a:t>dist</a:t>
            </a:r>
            <a:r>
              <a:rPr lang="en-US" altLang="en-US" sz="2800" dirty="0">
                <a:latin typeface="Times New Roman" panose="02020603050405020304" pitchFamily="18" charset="0"/>
                <a:cs typeface="Times New Roman" panose="02020603050405020304" pitchFamily="18" charset="0"/>
              </a:rPr>
              <a:t>(</a:t>
            </a:r>
            <a:r>
              <a:rPr lang="en-US" altLang="en-US" sz="2800" i="1" dirty="0">
                <a:latin typeface="Times New Roman" panose="02020603050405020304" pitchFamily="18" charset="0"/>
                <a:cs typeface="Times New Roman" panose="02020603050405020304" pitchFamily="18" charset="0"/>
              </a:rPr>
              <a:t>q</a:t>
            </a:r>
            <a:r>
              <a:rPr lang="en-US" altLang="en-US" sz="2800" dirty="0">
                <a:latin typeface="Times New Roman" panose="02020603050405020304" pitchFamily="18" charset="0"/>
                <a:cs typeface="Times New Roman" panose="02020603050405020304" pitchFamily="18" charset="0"/>
              </a:rPr>
              <a:t>, </a:t>
            </a:r>
            <a:r>
              <a:rPr lang="en-US" altLang="en-US" sz="2800" i="1" dirty="0">
                <a:latin typeface="Times New Roman" panose="02020603050405020304" pitchFamily="18" charset="0"/>
                <a:cs typeface="Times New Roman" panose="02020603050405020304" pitchFamily="18" charset="0"/>
              </a:rPr>
              <a:t>o'</a:t>
            </a:r>
            <a:r>
              <a:rPr lang="en-US" altLang="en-US" sz="2800" dirty="0">
                <a:latin typeface="Times New Roman" panose="02020603050405020304" pitchFamily="18" charset="0"/>
                <a:cs typeface="Times New Roman" panose="02020603050405020304" pitchFamily="18" charset="0"/>
              </a:rPr>
              <a:t>) </a:t>
            </a: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66</a:t>
            </a:fld>
            <a:endParaRPr lang="en-US" altLang="zh-CN" dirty="0">
              <a:solidFill>
                <a:srgbClr val="000000"/>
              </a:solidFill>
            </a:endParaRPr>
          </a:p>
        </p:txBody>
      </p:sp>
      <p:sp>
        <p:nvSpPr>
          <p:cNvPr id="5" name="Oval 4"/>
          <p:cNvSpPr/>
          <p:nvPr/>
        </p:nvSpPr>
        <p:spPr>
          <a:xfrm>
            <a:off x="1905000" y="3165134"/>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791200" y="2418625"/>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066800" y="4528108"/>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192602" y="3876813"/>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30802" y="5222534"/>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314700" y="3469934"/>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114800" y="4105413"/>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941662" y="4202460"/>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971800" y="4993934"/>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676900" y="4639533"/>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429000" y="4689134"/>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886200" y="5864483"/>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295900" y="3821460"/>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029200" y="5108234"/>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781800" y="3584234"/>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172200" y="5946434"/>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239000" y="4686259"/>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419600" y="4862751"/>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625256" y="4383069"/>
            <a:ext cx="338554" cy="461665"/>
          </a:xfrm>
          <a:prstGeom prst="rect">
            <a:avLst/>
          </a:prstGeom>
          <a:noFill/>
        </p:spPr>
        <p:txBody>
          <a:bodyPr wrap="non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q</a:t>
            </a:r>
          </a:p>
        </p:txBody>
      </p:sp>
      <p:sp>
        <p:nvSpPr>
          <p:cNvPr id="26" name="TextBox 25"/>
          <p:cNvSpPr txBox="1"/>
          <p:nvPr/>
        </p:nvSpPr>
        <p:spPr>
          <a:xfrm>
            <a:off x="3117571" y="6283047"/>
            <a:ext cx="1994457" cy="461665"/>
          </a:xfrm>
          <a:prstGeom prst="rect">
            <a:avLst/>
          </a:prstGeom>
          <a:noFill/>
        </p:spPr>
        <p:txBody>
          <a:bodyPr wrap="none" rtlCol="0">
            <a:spAutoFit/>
          </a:bodyPr>
          <a:lstStyle/>
          <a:p>
            <a:r>
              <a:rPr lang="en-US" sz="2400" b="1" i="1" dirty="0">
                <a:solidFill>
                  <a:srgbClr val="0000CC"/>
                </a:solidFill>
                <a:latin typeface="Times New Roman" panose="02020603050405020304" pitchFamily="18" charset="0"/>
                <a:cs typeface="Times New Roman" panose="02020603050405020304" pitchFamily="18" charset="0"/>
              </a:rPr>
              <a:t>data objects o</a:t>
            </a:r>
            <a:r>
              <a:rPr lang="en-US" sz="2400" b="1" i="1" baseline="-25000" dirty="0">
                <a:solidFill>
                  <a:srgbClr val="0000CC"/>
                </a:solidFill>
                <a:latin typeface="Times New Roman" panose="02020603050405020304" pitchFamily="18" charset="0"/>
                <a:cs typeface="Times New Roman" panose="02020603050405020304" pitchFamily="18" charset="0"/>
              </a:rPr>
              <a:t>i</a:t>
            </a:r>
          </a:p>
        </p:txBody>
      </p:sp>
      <p:cxnSp>
        <p:nvCxnSpPr>
          <p:cNvPr id="27" name="Straight Connector 26"/>
          <p:cNvCxnSpPr/>
          <p:nvPr/>
        </p:nvCxnSpPr>
        <p:spPr>
          <a:xfrm>
            <a:off x="2259402" y="5451134"/>
            <a:ext cx="1283898" cy="901152"/>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4543386" y="5414763"/>
            <a:ext cx="502294" cy="937523"/>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036335" y="6171012"/>
            <a:ext cx="40139" cy="181274"/>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23" idx="6"/>
            <a:endCxn id="18" idx="1"/>
          </p:cNvCxnSpPr>
          <p:nvPr/>
        </p:nvCxnSpPr>
        <p:spPr>
          <a:xfrm>
            <a:off x="4648200" y="4977051"/>
            <a:ext cx="414478" cy="16466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43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NN Pruning Heuristics </a:t>
            </a:r>
          </a:p>
        </p:txBody>
      </p:sp>
      <p:sp>
        <p:nvSpPr>
          <p:cNvPr id="12291" name="Content Placeholder 2"/>
          <p:cNvSpPr>
            <a:spLocks noGrp="1"/>
          </p:cNvSpPr>
          <p:nvPr>
            <p:ph idx="1"/>
          </p:nvPr>
        </p:nvSpPr>
        <p:spPr>
          <a:xfrm>
            <a:off x="457200" y="1412875"/>
            <a:ext cx="8229600" cy="4530725"/>
          </a:xfrm>
        </p:spPr>
        <p:txBody>
          <a:bodyPr>
            <a:normAutofit/>
          </a:bodyPr>
          <a:lstStyle/>
          <a:p>
            <a:pPr algn="just">
              <a:defRPr/>
            </a:pPr>
            <a:r>
              <a:rPr lang="en-US" altLang="en-US" sz="3200" dirty="0">
                <a:latin typeface="Times New Roman" panose="02020603050405020304" pitchFamily="18" charset="0"/>
                <a:cs typeface="Times New Roman" panose="02020603050405020304" pitchFamily="18" charset="0"/>
              </a:rPr>
              <a:t>Basic idea</a:t>
            </a:r>
          </a:p>
          <a:p>
            <a:pPr lvl="1" algn="just">
              <a:defRPr/>
            </a:pPr>
            <a:r>
              <a:rPr lang="en-US" altLang="en-US" sz="2800" dirty="0">
                <a:latin typeface="Times New Roman" panose="02020603050405020304" pitchFamily="18" charset="0"/>
                <a:cs typeface="Times New Roman" panose="02020603050405020304" pitchFamily="18" charset="0"/>
              </a:rPr>
              <a:t>Given a object candidate </a:t>
            </a:r>
            <a:r>
              <a:rPr lang="en-US" altLang="en-US" sz="2800" i="1" dirty="0">
                <a:latin typeface="Times New Roman" panose="02020603050405020304" pitchFamily="18" charset="0"/>
                <a:cs typeface="Times New Roman" panose="02020603050405020304" pitchFamily="18" charset="0"/>
              </a:rPr>
              <a:t>o</a:t>
            </a:r>
            <a:r>
              <a:rPr lang="en-US" altLang="en-US" sz="2800" dirty="0">
                <a:latin typeface="Times New Roman" panose="02020603050405020304" pitchFamily="18" charset="0"/>
                <a:cs typeface="Times New Roman" panose="02020603050405020304" pitchFamily="18" charset="0"/>
              </a:rPr>
              <a:t>, an MBR node </a:t>
            </a:r>
            <a:r>
              <a:rPr lang="en-US" altLang="en-US" sz="2800" i="1" dirty="0">
                <a:latin typeface="Times New Roman" panose="02020603050405020304" pitchFamily="18" charset="0"/>
                <a:cs typeface="Times New Roman" panose="02020603050405020304" pitchFamily="18" charset="0"/>
              </a:rPr>
              <a:t>E</a:t>
            </a:r>
            <a:r>
              <a:rPr lang="en-US" altLang="en-US" sz="2800" dirty="0">
                <a:latin typeface="Times New Roman" panose="02020603050405020304" pitchFamily="18" charset="0"/>
                <a:cs typeface="Times New Roman" panose="02020603050405020304" pitchFamily="18" charset="0"/>
              </a:rPr>
              <a:t>, and a query point </a:t>
            </a:r>
            <a:r>
              <a:rPr lang="en-US" altLang="en-US" sz="2800" i="1" dirty="0">
                <a:latin typeface="Times New Roman" panose="02020603050405020304" pitchFamily="18" charset="0"/>
                <a:cs typeface="Times New Roman" panose="02020603050405020304" pitchFamily="18" charset="0"/>
              </a:rPr>
              <a:t>q</a:t>
            </a:r>
            <a:endParaRPr lang="en-US" altLang="en-US" sz="2800" dirty="0">
              <a:latin typeface="Times New Roman" panose="02020603050405020304" pitchFamily="18" charset="0"/>
              <a:cs typeface="Times New Roman" panose="02020603050405020304" pitchFamily="18" charset="0"/>
            </a:endParaRPr>
          </a:p>
          <a:p>
            <a:pPr lvl="2" algn="just">
              <a:defRPr/>
            </a:pPr>
            <a:r>
              <a:rPr lang="en-US" altLang="en-US" sz="2400" dirty="0">
                <a:latin typeface="Times New Roman" panose="02020603050405020304" pitchFamily="18" charset="0"/>
                <a:cs typeface="Times New Roman" panose="02020603050405020304" pitchFamily="18" charset="0"/>
              </a:rPr>
              <a:t>If </a:t>
            </a:r>
            <a:r>
              <a:rPr lang="en-US" sz="2400" i="1" dirty="0" err="1">
                <a:latin typeface="Times New Roman" panose="02020603050405020304" pitchFamily="18" charset="0"/>
                <a:cs typeface="Times New Roman" panose="02020603050405020304" pitchFamily="18" charset="0"/>
              </a:rPr>
              <a:t>dist</a:t>
            </a:r>
            <a:r>
              <a:rPr lang="en-US" sz="2400"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q</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o</a:t>
            </a:r>
            <a:r>
              <a:rPr lang="en-US" sz="2400" dirty="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mindist</a:t>
            </a:r>
            <a:r>
              <a:rPr lang="en-US" sz="2400"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q</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 then all objects in </a:t>
            </a:r>
            <a:r>
              <a:rPr lang="en-US" sz="2400" i="1" dirty="0">
                <a:latin typeface="Times New Roman" panose="02020603050405020304" pitchFamily="18" charset="0"/>
                <a:cs typeface="Times New Roman" panose="02020603050405020304" pitchFamily="18" charset="0"/>
              </a:rPr>
              <a:t>E </a:t>
            </a:r>
            <a:r>
              <a:rPr lang="en-US" sz="2400" dirty="0">
                <a:latin typeface="Times New Roman" panose="02020603050405020304" pitchFamily="18" charset="0"/>
                <a:cs typeface="Times New Roman" panose="02020603050405020304" pitchFamily="18" charset="0"/>
              </a:rPr>
              <a:t>can be safely pruned</a:t>
            </a:r>
            <a:endParaRPr lang="en-US" sz="2400" i="1" dirty="0">
              <a:latin typeface="Times New Roman" panose="02020603050405020304" pitchFamily="18" charset="0"/>
              <a:cs typeface="Times New Roman" panose="02020603050405020304" pitchFamily="18" charset="0"/>
            </a:endParaRPr>
          </a:p>
          <a:p>
            <a:pPr lvl="2" algn="just">
              <a:defRPr/>
            </a:pPr>
            <a:endParaRPr lang="en-US" sz="2400" b="1" i="1" dirty="0">
              <a:solidFill>
                <a:srgbClr val="FF33CC"/>
              </a:solidFill>
              <a:latin typeface="Times New Roman" panose="02020603050405020304" pitchFamily="18" charset="0"/>
              <a:cs typeface="Times New Roman" panose="02020603050405020304" pitchFamily="18" charset="0"/>
            </a:endParaRPr>
          </a:p>
          <a:p>
            <a:pPr lvl="2" algn="just">
              <a:defRPr/>
            </a:pPr>
            <a:endParaRPr lang="en-US" altLang="en-US" sz="24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67</a:t>
            </a:fld>
            <a:endParaRPr lang="en-US" altLang="zh-CN" dirty="0">
              <a:solidFill>
                <a:srgbClr val="000000"/>
              </a:solidFill>
            </a:endParaRPr>
          </a:p>
        </p:txBody>
      </p:sp>
      <p:sp>
        <p:nvSpPr>
          <p:cNvPr id="5" name="Oval 4"/>
          <p:cNvSpPr/>
          <p:nvPr/>
        </p:nvSpPr>
        <p:spPr>
          <a:xfrm>
            <a:off x="2508097" y="5872849"/>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743200" y="5888286"/>
            <a:ext cx="338554" cy="461665"/>
          </a:xfrm>
          <a:prstGeom prst="rect">
            <a:avLst/>
          </a:prstGeom>
          <a:noFill/>
        </p:spPr>
        <p:txBody>
          <a:bodyPr wrap="non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q</a:t>
            </a:r>
          </a:p>
        </p:txBody>
      </p:sp>
      <p:sp>
        <p:nvSpPr>
          <p:cNvPr id="3" name="Rectangle 2"/>
          <p:cNvSpPr/>
          <p:nvPr/>
        </p:nvSpPr>
        <p:spPr>
          <a:xfrm>
            <a:off x="4495800" y="3505200"/>
            <a:ext cx="2971800" cy="1759521"/>
          </a:xfrm>
          <a:prstGeom prst="rect">
            <a:avLst/>
          </a:prstGeom>
          <a:solidFill>
            <a:srgbClr val="0000CC">
              <a:alpha val="10000"/>
            </a:srgbClr>
          </a:solidFill>
          <a:ln w="635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735135" y="5038603"/>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2651032" y="5264722"/>
            <a:ext cx="168207" cy="590568"/>
          </a:xfrm>
          <a:prstGeom prst="line">
            <a:avLst/>
          </a:prstGeom>
          <a:ln w="25400">
            <a:solidFill>
              <a:srgbClr val="FF33CC"/>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480685" y="4594980"/>
            <a:ext cx="338554" cy="461665"/>
          </a:xfrm>
          <a:prstGeom prst="rect">
            <a:avLst/>
          </a:prstGeom>
          <a:noFill/>
        </p:spPr>
        <p:txBody>
          <a:bodyPr wrap="none" rtlCol="0">
            <a:spAutoFit/>
          </a:bodyPr>
          <a:lstStyle/>
          <a:p>
            <a:r>
              <a:rPr lang="en-US" sz="2400" b="1" i="1" dirty="0">
                <a:solidFill>
                  <a:srgbClr val="0000CC"/>
                </a:solidFill>
                <a:latin typeface="Times New Roman" panose="02020603050405020304" pitchFamily="18" charset="0"/>
                <a:cs typeface="Times New Roman" panose="02020603050405020304" pitchFamily="18" charset="0"/>
              </a:rPr>
              <a:t>o</a:t>
            </a:r>
          </a:p>
        </p:txBody>
      </p:sp>
      <p:cxnSp>
        <p:nvCxnSpPr>
          <p:cNvPr id="15" name="Straight Connector 14"/>
          <p:cNvCxnSpPr>
            <a:stCxn id="5" idx="7"/>
          </p:cNvCxnSpPr>
          <p:nvPr/>
        </p:nvCxnSpPr>
        <p:spPr>
          <a:xfrm flipV="1">
            <a:off x="2703219" y="5300200"/>
            <a:ext cx="1792581" cy="606127"/>
          </a:xfrm>
          <a:prstGeom prst="line">
            <a:avLst/>
          </a:prstGeom>
          <a:ln w="25400">
            <a:solidFill>
              <a:srgbClr val="FF33CC"/>
            </a:solidFill>
            <a:prstDash val="dash"/>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4381500" y="5105078"/>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406061" y="4154127"/>
            <a:ext cx="1151277" cy="461665"/>
          </a:xfrm>
          <a:prstGeom prst="rect">
            <a:avLst/>
          </a:prstGeom>
          <a:noFill/>
        </p:spPr>
        <p:txBody>
          <a:bodyPr wrap="none" rtlCol="0">
            <a:spAutoFit/>
          </a:bodyPr>
          <a:lstStyle/>
          <a:p>
            <a:r>
              <a:rPr lang="en-US" sz="2400" b="1" i="1" dirty="0">
                <a:solidFill>
                  <a:srgbClr val="0000CC"/>
                </a:solidFill>
                <a:latin typeface="Times New Roman" panose="02020603050405020304" pitchFamily="18" charset="0"/>
                <a:cs typeface="Times New Roman" panose="02020603050405020304" pitchFamily="18" charset="0"/>
              </a:rPr>
              <a:t>MBR E</a:t>
            </a:r>
          </a:p>
        </p:txBody>
      </p:sp>
      <p:sp>
        <p:nvSpPr>
          <p:cNvPr id="16" name="Oval 15"/>
          <p:cNvSpPr/>
          <p:nvPr/>
        </p:nvSpPr>
        <p:spPr>
          <a:xfrm>
            <a:off x="1742443" y="5080145"/>
            <a:ext cx="1759908" cy="1759908"/>
          </a:xfrm>
          <a:prstGeom prst="ellipse">
            <a:avLst/>
          </a:prstGeom>
          <a:solidFill>
            <a:srgbClr val="FF0000">
              <a:alpha val="10000"/>
            </a:srgbClr>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413727" y="5343621"/>
            <a:ext cx="1295547" cy="461665"/>
          </a:xfrm>
          <a:prstGeom prst="rect">
            <a:avLst/>
          </a:prstGeom>
          <a:noFill/>
        </p:spPr>
        <p:txBody>
          <a:bodyPr wrap="none" rtlCol="0">
            <a:spAutoFit/>
          </a:bodyPr>
          <a:lstStyle/>
          <a:p>
            <a:r>
              <a:rPr lang="en-US" sz="2400" b="1" i="1" dirty="0" err="1">
                <a:solidFill>
                  <a:srgbClr val="FF33CC"/>
                </a:solidFill>
                <a:latin typeface="Times New Roman" panose="02020603050405020304" pitchFamily="18" charset="0"/>
                <a:cs typeface="Times New Roman" panose="02020603050405020304" pitchFamily="18" charset="0"/>
              </a:rPr>
              <a:t>dist</a:t>
            </a:r>
            <a:r>
              <a:rPr lang="en-US" sz="2400" b="1" dirty="0">
                <a:solidFill>
                  <a:srgbClr val="FF33CC"/>
                </a:solidFill>
                <a:latin typeface="Times New Roman" panose="02020603050405020304" pitchFamily="18" charset="0"/>
                <a:cs typeface="Times New Roman" panose="02020603050405020304" pitchFamily="18" charset="0"/>
              </a:rPr>
              <a:t>(</a:t>
            </a:r>
            <a:r>
              <a:rPr lang="en-US" sz="2400" b="1" i="1" dirty="0">
                <a:solidFill>
                  <a:srgbClr val="FF33CC"/>
                </a:solidFill>
                <a:latin typeface="Times New Roman" panose="02020603050405020304" pitchFamily="18" charset="0"/>
                <a:cs typeface="Times New Roman" panose="02020603050405020304" pitchFamily="18" charset="0"/>
              </a:rPr>
              <a:t>q</a:t>
            </a:r>
            <a:r>
              <a:rPr lang="en-US" sz="2400" b="1" dirty="0">
                <a:solidFill>
                  <a:srgbClr val="FF33CC"/>
                </a:solidFill>
                <a:latin typeface="Times New Roman" panose="02020603050405020304" pitchFamily="18" charset="0"/>
                <a:cs typeface="Times New Roman" panose="02020603050405020304" pitchFamily="18" charset="0"/>
              </a:rPr>
              <a:t>, </a:t>
            </a:r>
            <a:r>
              <a:rPr lang="en-US" sz="2400" b="1" i="1" dirty="0">
                <a:solidFill>
                  <a:srgbClr val="FF33CC"/>
                </a:solidFill>
                <a:latin typeface="Times New Roman" panose="02020603050405020304" pitchFamily="18" charset="0"/>
                <a:cs typeface="Times New Roman" panose="02020603050405020304" pitchFamily="18" charset="0"/>
              </a:rPr>
              <a:t>o</a:t>
            </a:r>
            <a:r>
              <a:rPr lang="en-US" sz="2400" b="1" dirty="0">
                <a:solidFill>
                  <a:srgbClr val="FF33CC"/>
                </a:solidFill>
                <a:latin typeface="Times New Roman" panose="02020603050405020304" pitchFamily="18" charset="0"/>
                <a:cs typeface="Times New Roman" panose="02020603050405020304" pitchFamily="18" charset="0"/>
              </a:rPr>
              <a:t>)</a:t>
            </a:r>
            <a:endParaRPr lang="en-US" sz="2400" b="1" i="1" dirty="0">
              <a:solidFill>
                <a:srgbClr val="FF33CC"/>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185604" y="5631954"/>
            <a:ext cx="1842171" cy="461665"/>
          </a:xfrm>
          <a:prstGeom prst="rect">
            <a:avLst/>
          </a:prstGeom>
          <a:noFill/>
        </p:spPr>
        <p:txBody>
          <a:bodyPr wrap="none" rtlCol="0">
            <a:spAutoFit/>
          </a:bodyPr>
          <a:lstStyle/>
          <a:p>
            <a:r>
              <a:rPr lang="en-US" sz="2400" b="1" i="1" dirty="0" err="1">
                <a:solidFill>
                  <a:srgbClr val="FF33CC"/>
                </a:solidFill>
                <a:latin typeface="Times New Roman" panose="02020603050405020304" pitchFamily="18" charset="0"/>
                <a:cs typeface="Times New Roman" panose="02020603050405020304" pitchFamily="18" charset="0"/>
              </a:rPr>
              <a:t>mindist</a:t>
            </a:r>
            <a:r>
              <a:rPr lang="en-US" sz="2400" b="1" dirty="0">
                <a:solidFill>
                  <a:srgbClr val="FF33CC"/>
                </a:solidFill>
                <a:latin typeface="Times New Roman" panose="02020603050405020304" pitchFamily="18" charset="0"/>
                <a:cs typeface="Times New Roman" panose="02020603050405020304" pitchFamily="18" charset="0"/>
              </a:rPr>
              <a:t>(</a:t>
            </a:r>
            <a:r>
              <a:rPr lang="en-US" sz="2400" b="1" i="1" dirty="0">
                <a:solidFill>
                  <a:srgbClr val="FF33CC"/>
                </a:solidFill>
                <a:latin typeface="Times New Roman" panose="02020603050405020304" pitchFamily="18" charset="0"/>
                <a:cs typeface="Times New Roman" panose="02020603050405020304" pitchFamily="18" charset="0"/>
              </a:rPr>
              <a:t>q</a:t>
            </a:r>
            <a:r>
              <a:rPr lang="en-US" sz="2400" b="1" dirty="0">
                <a:solidFill>
                  <a:srgbClr val="FF33CC"/>
                </a:solidFill>
                <a:latin typeface="Times New Roman" panose="02020603050405020304" pitchFamily="18" charset="0"/>
                <a:cs typeface="Times New Roman" panose="02020603050405020304" pitchFamily="18" charset="0"/>
              </a:rPr>
              <a:t>, </a:t>
            </a:r>
            <a:r>
              <a:rPr lang="en-US" sz="2400" b="1" i="1" dirty="0">
                <a:solidFill>
                  <a:srgbClr val="FF33CC"/>
                </a:solidFill>
                <a:latin typeface="Times New Roman" panose="02020603050405020304" pitchFamily="18" charset="0"/>
                <a:cs typeface="Times New Roman" panose="02020603050405020304" pitchFamily="18" charset="0"/>
              </a:rPr>
              <a:t>E</a:t>
            </a:r>
            <a:r>
              <a:rPr lang="en-US" sz="2400" b="1" dirty="0">
                <a:solidFill>
                  <a:srgbClr val="FF33CC"/>
                </a:solidFill>
                <a:latin typeface="Times New Roman" panose="02020603050405020304" pitchFamily="18" charset="0"/>
                <a:cs typeface="Times New Roman" panose="02020603050405020304" pitchFamily="18" charset="0"/>
              </a:rPr>
              <a:t>)</a:t>
            </a:r>
            <a:endParaRPr lang="en-US" sz="2400" b="1" i="1" dirty="0">
              <a:solidFill>
                <a:srgbClr val="FF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579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NN Pruning Heuristics (cont'd)</a:t>
            </a:r>
          </a:p>
        </p:txBody>
      </p:sp>
      <p:sp>
        <p:nvSpPr>
          <p:cNvPr id="12291" name="Content Placeholder 2"/>
          <p:cNvSpPr>
            <a:spLocks noGrp="1"/>
          </p:cNvSpPr>
          <p:nvPr>
            <p:ph idx="1"/>
          </p:nvPr>
        </p:nvSpPr>
        <p:spPr/>
        <p:txBody>
          <a:bodyPr>
            <a:normAutofit/>
          </a:bodyPr>
          <a:lstStyle/>
          <a:p>
            <a:pPr algn="just">
              <a:defRPr/>
            </a:pPr>
            <a:r>
              <a:rPr lang="en-US" altLang="en-US" sz="3200" dirty="0">
                <a:latin typeface="Times New Roman" panose="02020603050405020304" pitchFamily="18" charset="0"/>
                <a:cs typeface="Times New Roman" panose="02020603050405020304" pitchFamily="18" charset="0"/>
              </a:rPr>
              <a:t>Two MBR nodes </a:t>
            </a:r>
            <a:r>
              <a:rPr lang="en-US" altLang="en-US" sz="3200" i="1" dirty="0">
                <a:latin typeface="Times New Roman" panose="02020603050405020304" pitchFamily="18" charset="0"/>
                <a:cs typeface="Times New Roman" panose="02020603050405020304" pitchFamily="18" charset="0"/>
              </a:rPr>
              <a:t>E</a:t>
            </a:r>
            <a:r>
              <a:rPr lang="en-US" altLang="en-US" sz="3200" baseline="-25000" dirty="0">
                <a:latin typeface="Times New Roman" panose="02020603050405020304" pitchFamily="18" charset="0"/>
                <a:cs typeface="Times New Roman" panose="02020603050405020304" pitchFamily="18" charset="0"/>
              </a:rPr>
              <a:t>1</a:t>
            </a:r>
            <a:r>
              <a:rPr lang="en-US" altLang="en-US" sz="3200" dirty="0">
                <a:latin typeface="Times New Roman" panose="02020603050405020304" pitchFamily="18" charset="0"/>
                <a:cs typeface="Times New Roman" panose="02020603050405020304" pitchFamily="18" charset="0"/>
              </a:rPr>
              <a:t> and </a:t>
            </a:r>
            <a:r>
              <a:rPr lang="en-US" altLang="en-US" sz="3200" i="1" dirty="0">
                <a:latin typeface="Times New Roman" panose="02020603050405020304" pitchFamily="18" charset="0"/>
                <a:cs typeface="Times New Roman" panose="02020603050405020304" pitchFamily="18" charset="0"/>
              </a:rPr>
              <a:t>E</a:t>
            </a:r>
            <a:r>
              <a:rPr lang="en-US" altLang="en-US" sz="3200" baseline="-25000" dirty="0">
                <a:latin typeface="Times New Roman" panose="02020603050405020304" pitchFamily="18" charset="0"/>
                <a:cs typeface="Times New Roman" panose="02020603050405020304" pitchFamily="18" charset="0"/>
              </a:rPr>
              <a:t>2</a:t>
            </a:r>
            <a:r>
              <a:rPr lang="en-US" altLang="en-US" sz="3200" dirty="0">
                <a:latin typeface="Times New Roman" panose="02020603050405020304" pitchFamily="18" charset="0"/>
                <a:cs typeface="Times New Roman" panose="02020603050405020304" pitchFamily="18" charset="0"/>
              </a:rPr>
              <a:t>?</a:t>
            </a:r>
          </a:p>
          <a:p>
            <a:pPr lvl="1" algn="just">
              <a:defRPr/>
            </a:pPr>
            <a:r>
              <a:rPr lang="en-US" altLang="en-US" sz="2800" dirty="0">
                <a:latin typeface="Times New Roman" panose="02020603050405020304" pitchFamily="18" charset="0"/>
                <a:cs typeface="Times New Roman" panose="02020603050405020304" pitchFamily="18" charset="0"/>
              </a:rPr>
              <a:t>If </a:t>
            </a:r>
            <a:r>
              <a:rPr lang="en-US" sz="2800" i="1" dirty="0" err="1">
                <a:solidFill>
                  <a:srgbClr val="CC00FF"/>
                </a:solidFill>
                <a:latin typeface="Times New Roman" panose="02020603050405020304" pitchFamily="18" charset="0"/>
                <a:cs typeface="Times New Roman" panose="02020603050405020304" pitchFamily="18" charset="0"/>
              </a:rPr>
              <a:t>maxdist</a:t>
            </a:r>
            <a:r>
              <a:rPr lang="en-US" sz="2800" dirty="0">
                <a:solidFill>
                  <a:srgbClr val="CC00FF"/>
                </a:solidFill>
                <a:latin typeface="Times New Roman" panose="02020603050405020304" pitchFamily="18" charset="0"/>
                <a:cs typeface="Times New Roman" panose="02020603050405020304" pitchFamily="18" charset="0"/>
              </a:rPr>
              <a:t>(</a:t>
            </a:r>
            <a:r>
              <a:rPr lang="en-US" sz="2800" i="1" dirty="0">
                <a:solidFill>
                  <a:srgbClr val="CC00FF"/>
                </a:solidFill>
                <a:latin typeface="Times New Roman" panose="02020603050405020304" pitchFamily="18" charset="0"/>
                <a:cs typeface="Times New Roman" panose="02020603050405020304" pitchFamily="18" charset="0"/>
              </a:rPr>
              <a:t>q</a:t>
            </a:r>
            <a:r>
              <a:rPr lang="en-US" sz="2800" dirty="0">
                <a:solidFill>
                  <a:srgbClr val="CC00FF"/>
                </a:solidFill>
                <a:latin typeface="Times New Roman" panose="02020603050405020304" pitchFamily="18" charset="0"/>
                <a:cs typeface="Times New Roman" panose="02020603050405020304" pitchFamily="18" charset="0"/>
              </a:rPr>
              <a:t>, </a:t>
            </a:r>
            <a:r>
              <a:rPr lang="en-US" sz="2800" i="1" dirty="0">
                <a:solidFill>
                  <a:srgbClr val="CC00FF"/>
                </a:solidFill>
                <a:latin typeface="Times New Roman" panose="02020603050405020304" pitchFamily="18" charset="0"/>
                <a:cs typeface="Times New Roman" panose="02020603050405020304" pitchFamily="18" charset="0"/>
              </a:rPr>
              <a:t>E</a:t>
            </a:r>
            <a:r>
              <a:rPr lang="en-US" sz="2800" baseline="-25000" dirty="0">
                <a:solidFill>
                  <a:srgbClr val="CC00FF"/>
                </a:solidFill>
                <a:latin typeface="Times New Roman" panose="02020603050405020304" pitchFamily="18" charset="0"/>
                <a:cs typeface="Times New Roman" panose="02020603050405020304" pitchFamily="18" charset="0"/>
              </a:rPr>
              <a:t>1</a:t>
            </a:r>
            <a:r>
              <a:rPr lang="en-US" sz="2800" dirty="0">
                <a:solidFill>
                  <a:srgbClr val="CC00FF"/>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i="1" dirty="0" err="1">
                <a:solidFill>
                  <a:srgbClr val="CC00FF"/>
                </a:solidFill>
                <a:latin typeface="Times New Roman" panose="02020603050405020304" pitchFamily="18" charset="0"/>
                <a:cs typeface="Times New Roman" panose="02020603050405020304" pitchFamily="18" charset="0"/>
              </a:rPr>
              <a:t>mindist</a:t>
            </a:r>
            <a:r>
              <a:rPr lang="en-US" sz="2800" dirty="0">
                <a:solidFill>
                  <a:srgbClr val="CC00FF"/>
                </a:solidFill>
                <a:latin typeface="Times New Roman" panose="02020603050405020304" pitchFamily="18" charset="0"/>
                <a:cs typeface="Times New Roman" panose="02020603050405020304" pitchFamily="18" charset="0"/>
              </a:rPr>
              <a:t>(</a:t>
            </a:r>
            <a:r>
              <a:rPr lang="en-US" sz="2800" i="1" dirty="0">
                <a:solidFill>
                  <a:srgbClr val="CC00FF"/>
                </a:solidFill>
                <a:latin typeface="Times New Roman" panose="02020603050405020304" pitchFamily="18" charset="0"/>
                <a:cs typeface="Times New Roman" panose="02020603050405020304" pitchFamily="18" charset="0"/>
              </a:rPr>
              <a:t>q</a:t>
            </a:r>
            <a:r>
              <a:rPr lang="en-US" sz="2800" dirty="0">
                <a:solidFill>
                  <a:srgbClr val="CC00FF"/>
                </a:solidFill>
                <a:latin typeface="Times New Roman" panose="02020603050405020304" pitchFamily="18" charset="0"/>
                <a:cs typeface="Times New Roman" panose="02020603050405020304" pitchFamily="18" charset="0"/>
              </a:rPr>
              <a:t>, </a:t>
            </a:r>
            <a:r>
              <a:rPr lang="en-US" sz="2800" i="1" dirty="0">
                <a:solidFill>
                  <a:srgbClr val="CC00FF"/>
                </a:solidFill>
                <a:latin typeface="Times New Roman" panose="02020603050405020304" pitchFamily="18" charset="0"/>
                <a:cs typeface="Times New Roman" panose="02020603050405020304" pitchFamily="18" charset="0"/>
              </a:rPr>
              <a:t>E</a:t>
            </a:r>
            <a:r>
              <a:rPr lang="en-US" sz="2800" baseline="-25000" dirty="0">
                <a:solidFill>
                  <a:srgbClr val="CC00FF"/>
                </a:solidFill>
                <a:latin typeface="Times New Roman" panose="02020603050405020304" pitchFamily="18" charset="0"/>
                <a:cs typeface="Times New Roman" panose="02020603050405020304" pitchFamily="18" charset="0"/>
              </a:rPr>
              <a:t>2</a:t>
            </a:r>
            <a:r>
              <a:rPr lang="en-US" sz="2800" dirty="0">
                <a:solidFill>
                  <a:srgbClr val="CC00FF"/>
                </a:solidFill>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then all objects in node </a:t>
            </a:r>
            <a:r>
              <a:rPr lang="en-US" sz="2800" i="1" dirty="0">
                <a:latin typeface="Times New Roman" panose="02020603050405020304" pitchFamily="18" charset="0"/>
                <a:cs typeface="Times New Roman" panose="02020603050405020304" pitchFamily="18" charset="0"/>
              </a:rPr>
              <a:t>E</a:t>
            </a:r>
            <a:r>
              <a:rPr lang="en-US" sz="2800" baseline="-25000" dirty="0">
                <a:latin typeface="Times New Roman" panose="02020603050405020304" pitchFamily="18" charset="0"/>
                <a:cs typeface="Times New Roman" panose="02020603050405020304" pitchFamily="18" charset="0"/>
              </a:rPr>
              <a:t>2 </a:t>
            </a:r>
            <a:r>
              <a:rPr lang="en-US" sz="2800" dirty="0">
                <a:latin typeface="Times New Roman" panose="02020603050405020304" pitchFamily="18" charset="0"/>
                <a:cs typeface="Times New Roman" panose="02020603050405020304" pitchFamily="18" charset="0"/>
              </a:rPr>
              <a:t>can be safely pruned</a:t>
            </a:r>
            <a:endParaRPr lang="en-US" sz="2800" i="1" dirty="0">
              <a:latin typeface="Times New Roman" panose="02020603050405020304" pitchFamily="18" charset="0"/>
              <a:cs typeface="Times New Roman" panose="02020603050405020304" pitchFamily="18" charset="0"/>
            </a:endParaRPr>
          </a:p>
          <a:p>
            <a:pPr lvl="1" algn="just">
              <a:defRPr/>
            </a:pPr>
            <a:endParaRPr lang="en-US" sz="2800" b="1" i="1" dirty="0">
              <a:solidFill>
                <a:srgbClr val="FF33CC"/>
              </a:solidFill>
              <a:latin typeface="Times New Roman" panose="02020603050405020304" pitchFamily="18" charset="0"/>
              <a:cs typeface="Times New Roman" panose="02020603050405020304" pitchFamily="18" charset="0"/>
            </a:endParaRPr>
          </a:p>
          <a:p>
            <a:pPr lvl="1" algn="just">
              <a:defRPr/>
            </a:pPr>
            <a:endParaRPr lang="en-US" altLang="en-US" sz="28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68</a:t>
            </a:fld>
            <a:endParaRPr lang="en-US" altLang="zh-CN" dirty="0">
              <a:solidFill>
                <a:srgbClr val="000000"/>
              </a:solidFill>
            </a:endParaRPr>
          </a:p>
        </p:txBody>
      </p:sp>
      <p:sp>
        <p:nvSpPr>
          <p:cNvPr id="5" name="Oval 4"/>
          <p:cNvSpPr/>
          <p:nvPr/>
        </p:nvSpPr>
        <p:spPr>
          <a:xfrm>
            <a:off x="2308136" y="5999898"/>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543239" y="6015335"/>
            <a:ext cx="338554" cy="461665"/>
          </a:xfrm>
          <a:prstGeom prst="rect">
            <a:avLst/>
          </a:prstGeom>
          <a:noFill/>
        </p:spPr>
        <p:txBody>
          <a:bodyPr wrap="non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q</a:t>
            </a:r>
          </a:p>
        </p:txBody>
      </p:sp>
      <p:sp>
        <p:nvSpPr>
          <p:cNvPr id="7" name="Rectangle 6"/>
          <p:cNvSpPr/>
          <p:nvPr/>
        </p:nvSpPr>
        <p:spPr>
          <a:xfrm>
            <a:off x="4911963" y="3121400"/>
            <a:ext cx="2971800" cy="1759521"/>
          </a:xfrm>
          <a:prstGeom prst="rect">
            <a:avLst/>
          </a:prstGeom>
          <a:solidFill>
            <a:srgbClr val="0000CC">
              <a:alpha val="10000"/>
            </a:srgbClr>
          </a:solidFill>
          <a:ln w="635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a:endCxn id="18" idx="3"/>
          </p:cNvCxnSpPr>
          <p:nvPr/>
        </p:nvCxnSpPr>
        <p:spPr>
          <a:xfrm flipV="1">
            <a:off x="2513343" y="4233722"/>
            <a:ext cx="1025335" cy="1747548"/>
          </a:xfrm>
          <a:prstGeom prst="line">
            <a:avLst/>
          </a:prstGeom>
          <a:ln w="25400">
            <a:solidFill>
              <a:srgbClr val="FF33CC"/>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5" idx="7"/>
            <a:endCxn id="12" idx="3"/>
          </p:cNvCxnSpPr>
          <p:nvPr/>
        </p:nvCxnSpPr>
        <p:spPr>
          <a:xfrm flipV="1">
            <a:off x="2503258" y="4916400"/>
            <a:ext cx="2327883" cy="1116976"/>
          </a:xfrm>
          <a:prstGeom prst="line">
            <a:avLst/>
          </a:prstGeom>
          <a:ln w="25400">
            <a:solidFill>
              <a:srgbClr val="FF33CC"/>
            </a:solidFill>
            <a:prstDash val="dash"/>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4797663" y="4721278"/>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822224" y="3770327"/>
            <a:ext cx="1253869" cy="461665"/>
          </a:xfrm>
          <a:prstGeom prst="rect">
            <a:avLst/>
          </a:prstGeom>
          <a:noFill/>
        </p:spPr>
        <p:txBody>
          <a:bodyPr wrap="none" rtlCol="0">
            <a:spAutoFit/>
          </a:bodyPr>
          <a:lstStyle/>
          <a:p>
            <a:r>
              <a:rPr lang="en-US" sz="2400" b="1" i="1" dirty="0">
                <a:solidFill>
                  <a:srgbClr val="0000CC"/>
                </a:solidFill>
                <a:latin typeface="Times New Roman" panose="02020603050405020304" pitchFamily="18" charset="0"/>
                <a:cs typeface="Times New Roman" panose="02020603050405020304" pitchFamily="18" charset="0"/>
              </a:rPr>
              <a:t>MBR E</a:t>
            </a:r>
            <a:r>
              <a:rPr lang="en-US" sz="2400" b="1" baseline="-25000" dirty="0">
                <a:solidFill>
                  <a:srgbClr val="0000CC"/>
                </a:solidFill>
                <a:latin typeface="Times New Roman" panose="02020603050405020304" pitchFamily="18" charset="0"/>
                <a:cs typeface="Times New Roman" panose="02020603050405020304" pitchFamily="18" charset="0"/>
              </a:rPr>
              <a:t>2</a:t>
            </a:r>
          </a:p>
        </p:txBody>
      </p:sp>
      <p:sp>
        <p:nvSpPr>
          <p:cNvPr id="16" name="Rectangle 15"/>
          <p:cNvSpPr/>
          <p:nvPr/>
        </p:nvSpPr>
        <p:spPr>
          <a:xfrm>
            <a:off x="2451070" y="4153969"/>
            <a:ext cx="1189003" cy="958192"/>
          </a:xfrm>
          <a:prstGeom prst="rect">
            <a:avLst/>
          </a:prstGeom>
          <a:solidFill>
            <a:srgbClr val="0000CC">
              <a:alpha val="10000"/>
            </a:srgbClr>
          </a:solidFill>
          <a:ln w="635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174223" y="4395537"/>
            <a:ext cx="1253869" cy="461665"/>
          </a:xfrm>
          <a:prstGeom prst="rect">
            <a:avLst/>
          </a:prstGeom>
          <a:noFill/>
        </p:spPr>
        <p:txBody>
          <a:bodyPr wrap="none" rtlCol="0">
            <a:spAutoFit/>
          </a:bodyPr>
          <a:lstStyle/>
          <a:p>
            <a:r>
              <a:rPr lang="en-US" sz="2400" b="1" i="1" dirty="0">
                <a:solidFill>
                  <a:srgbClr val="0000CC"/>
                </a:solidFill>
                <a:latin typeface="Times New Roman" panose="02020603050405020304" pitchFamily="18" charset="0"/>
                <a:cs typeface="Times New Roman" panose="02020603050405020304" pitchFamily="18" charset="0"/>
              </a:rPr>
              <a:t>MBR E</a:t>
            </a:r>
            <a:r>
              <a:rPr lang="en-US" sz="2400" b="1" baseline="-25000" dirty="0">
                <a:solidFill>
                  <a:srgbClr val="0000CC"/>
                </a:solidFill>
                <a:latin typeface="Times New Roman" panose="02020603050405020304" pitchFamily="18" charset="0"/>
                <a:cs typeface="Times New Roman" panose="02020603050405020304" pitchFamily="18" charset="0"/>
              </a:rPr>
              <a:t>1</a:t>
            </a:r>
          </a:p>
        </p:txBody>
      </p:sp>
      <p:sp>
        <p:nvSpPr>
          <p:cNvPr id="21" name="Oval 20"/>
          <p:cNvSpPr/>
          <p:nvPr/>
        </p:nvSpPr>
        <p:spPr>
          <a:xfrm>
            <a:off x="62907" y="3754669"/>
            <a:ext cx="4719058" cy="4719058"/>
          </a:xfrm>
          <a:prstGeom prst="ellipse">
            <a:avLst/>
          </a:prstGeom>
          <a:solidFill>
            <a:srgbClr val="FF0000">
              <a:alpha val="10000"/>
            </a:srgbClr>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22598" y="5179315"/>
            <a:ext cx="1996059" cy="461665"/>
          </a:xfrm>
          <a:prstGeom prst="rect">
            <a:avLst/>
          </a:prstGeom>
          <a:noFill/>
        </p:spPr>
        <p:txBody>
          <a:bodyPr wrap="none" rtlCol="0">
            <a:spAutoFit/>
          </a:bodyPr>
          <a:lstStyle/>
          <a:p>
            <a:r>
              <a:rPr lang="en-US" sz="2400" b="1" i="1" dirty="0" err="1">
                <a:solidFill>
                  <a:srgbClr val="CC00FF"/>
                </a:solidFill>
                <a:latin typeface="Times New Roman" panose="02020603050405020304" pitchFamily="18" charset="0"/>
                <a:cs typeface="Times New Roman" panose="02020603050405020304" pitchFamily="18" charset="0"/>
              </a:rPr>
              <a:t>maxdist</a:t>
            </a:r>
            <a:r>
              <a:rPr lang="en-US" sz="2400" b="1" dirty="0">
                <a:solidFill>
                  <a:srgbClr val="CC00FF"/>
                </a:solidFill>
                <a:latin typeface="Times New Roman" panose="02020603050405020304" pitchFamily="18" charset="0"/>
                <a:cs typeface="Times New Roman" panose="02020603050405020304" pitchFamily="18" charset="0"/>
              </a:rPr>
              <a:t>(</a:t>
            </a:r>
            <a:r>
              <a:rPr lang="en-US" sz="2400" b="1" i="1" dirty="0">
                <a:solidFill>
                  <a:srgbClr val="CC00FF"/>
                </a:solidFill>
                <a:latin typeface="Times New Roman" panose="02020603050405020304" pitchFamily="18" charset="0"/>
                <a:cs typeface="Times New Roman" panose="02020603050405020304" pitchFamily="18" charset="0"/>
              </a:rPr>
              <a:t>q</a:t>
            </a:r>
            <a:r>
              <a:rPr lang="en-US" sz="2400" b="1" dirty="0">
                <a:solidFill>
                  <a:srgbClr val="CC00FF"/>
                </a:solidFill>
                <a:latin typeface="Times New Roman" panose="02020603050405020304" pitchFamily="18" charset="0"/>
                <a:cs typeface="Times New Roman" panose="02020603050405020304" pitchFamily="18" charset="0"/>
              </a:rPr>
              <a:t>, </a:t>
            </a:r>
            <a:r>
              <a:rPr lang="en-US" sz="2400" b="1" i="1" dirty="0">
                <a:solidFill>
                  <a:srgbClr val="CC00FF"/>
                </a:solidFill>
                <a:latin typeface="Times New Roman" panose="02020603050405020304" pitchFamily="18" charset="0"/>
                <a:cs typeface="Times New Roman" panose="02020603050405020304" pitchFamily="18" charset="0"/>
              </a:rPr>
              <a:t>E</a:t>
            </a:r>
            <a:r>
              <a:rPr lang="en-US" sz="2400" b="1" baseline="-25000" dirty="0">
                <a:solidFill>
                  <a:srgbClr val="CC00FF"/>
                </a:solidFill>
                <a:latin typeface="Times New Roman" panose="02020603050405020304" pitchFamily="18" charset="0"/>
                <a:cs typeface="Times New Roman" panose="02020603050405020304" pitchFamily="18" charset="0"/>
              </a:rPr>
              <a:t>1</a:t>
            </a:r>
            <a:r>
              <a:rPr lang="en-US" sz="2400" b="1" dirty="0">
                <a:solidFill>
                  <a:srgbClr val="CC00FF"/>
                </a:solidFill>
                <a:latin typeface="Times New Roman" panose="02020603050405020304" pitchFamily="18" charset="0"/>
                <a:cs typeface="Times New Roman" panose="02020603050405020304" pitchFamily="18" charset="0"/>
              </a:rPr>
              <a:t>)</a:t>
            </a:r>
            <a:endParaRPr lang="en-US" sz="2400" b="1" i="1" dirty="0">
              <a:solidFill>
                <a:srgbClr val="CC00FF"/>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3109341" y="5558135"/>
            <a:ext cx="1996059" cy="461665"/>
          </a:xfrm>
          <a:prstGeom prst="rect">
            <a:avLst/>
          </a:prstGeom>
          <a:noFill/>
        </p:spPr>
        <p:txBody>
          <a:bodyPr wrap="none" rtlCol="0">
            <a:spAutoFit/>
          </a:bodyPr>
          <a:lstStyle/>
          <a:p>
            <a:r>
              <a:rPr lang="en-US" sz="2400" b="1" i="1" dirty="0" err="1">
                <a:solidFill>
                  <a:srgbClr val="CC00FF"/>
                </a:solidFill>
                <a:latin typeface="Times New Roman" panose="02020603050405020304" pitchFamily="18" charset="0"/>
                <a:cs typeface="Times New Roman" panose="02020603050405020304" pitchFamily="18" charset="0"/>
              </a:rPr>
              <a:t>mindist</a:t>
            </a:r>
            <a:r>
              <a:rPr lang="en-US" sz="2400" b="1" dirty="0">
                <a:solidFill>
                  <a:srgbClr val="CC00FF"/>
                </a:solidFill>
                <a:latin typeface="Times New Roman" panose="02020603050405020304" pitchFamily="18" charset="0"/>
                <a:cs typeface="Times New Roman" panose="02020603050405020304" pitchFamily="18" charset="0"/>
              </a:rPr>
              <a:t>(</a:t>
            </a:r>
            <a:r>
              <a:rPr lang="en-US" sz="2400" b="1" i="1" dirty="0">
                <a:solidFill>
                  <a:srgbClr val="CC00FF"/>
                </a:solidFill>
                <a:latin typeface="Times New Roman" panose="02020603050405020304" pitchFamily="18" charset="0"/>
                <a:cs typeface="Times New Roman" panose="02020603050405020304" pitchFamily="18" charset="0"/>
              </a:rPr>
              <a:t>q</a:t>
            </a:r>
            <a:r>
              <a:rPr lang="en-US" sz="2400" b="1" dirty="0">
                <a:solidFill>
                  <a:srgbClr val="CC00FF"/>
                </a:solidFill>
                <a:latin typeface="Times New Roman" panose="02020603050405020304" pitchFamily="18" charset="0"/>
                <a:cs typeface="Times New Roman" panose="02020603050405020304" pitchFamily="18" charset="0"/>
              </a:rPr>
              <a:t>, </a:t>
            </a:r>
            <a:r>
              <a:rPr lang="en-US" sz="2400" b="1" i="1" dirty="0">
                <a:solidFill>
                  <a:srgbClr val="CC00FF"/>
                </a:solidFill>
                <a:latin typeface="Times New Roman" panose="02020603050405020304" pitchFamily="18" charset="0"/>
                <a:cs typeface="Times New Roman" panose="02020603050405020304" pitchFamily="18" charset="0"/>
              </a:rPr>
              <a:t>E</a:t>
            </a:r>
            <a:r>
              <a:rPr lang="en-US" sz="2400" b="1" baseline="-25000" dirty="0">
                <a:solidFill>
                  <a:srgbClr val="CC00FF"/>
                </a:solidFill>
                <a:latin typeface="Times New Roman" panose="02020603050405020304" pitchFamily="18" charset="0"/>
                <a:cs typeface="Times New Roman" panose="02020603050405020304" pitchFamily="18" charset="0"/>
              </a:rPr>
              <a:t>2</a:t>
            </a:r>
            <a:r>
              <a:rPr lang="en-US" sz="2400" b="1" dirty="0">
                <a:solidFill>
                  <a:srgbClr val="CC00FF"/>
                </a:solidFill>
                <a:latin typeface="Times New Roman" panose="02020603050405020304" pitchFamily="18" charset="0"/>
                <a:cs typeface="Times New Roman" panose="02020603050405020304" pitchFamily="18" charset="0"/>
              </a:rPr>
              <a:t>)</a:t>
            </a:r>
            <a:endParaRPr lang="en-US" sz="2400" b="1" i="1" dirty="0">
              <a:solidFill>
                <a:srgbClr val="CC00FF"/>
              </a:solidFill>
              <a:latin typeface="Times New Roman" panose="02020603050405020304" pitchFamily="18" charset="0"/>
              <a:cs typeface="Times New Roman" panose="02020603050405020304" pitchFamily="18" charset="0"/>
            </a:endParaRPr>
          </a:p>
        </p:txBody>
      </p:sp>
      <p:sp>
        <p:nvSpPr>
          <p:cNvPr id="18" name="Oval 17"/>
          <p:cNvSpPr/>
          <p:nvPr/>
        </p:nvSpPr>
        <p:spPr>
          <a:xfrm>
            <a:off x="3505200" y="40386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756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NN Pruning Heuristics (cont'd)</a:t>
            </a:r>
          </a:p>
        </p:txBody>
      </p:sp>
      <p:sp>
        <p:nvSpPr>
          <p:cNvPr id="12291" name="Content Placeholder 2"/>
          <p:cNvSpPr>
            <a:spLocks noGrp="1"/>
          </p:cNvSpPr>
          <p:nvPr>
            <p:ph idx="1"/>
          </p:nvPr>
        </p:nvSpPr>
        <p:spPr/>
        <p:txBody>
          <a:bodyPr>
            <a:normAutofit/>
          </a:bodyPr>
          <a:lstStyle/>
          <a:p>
            <a:pPr algn="just">
              <a:defRPr/>
            </a:pPr>
            <a:r>
              <a:rPr lang="en-US" altLang="en-US" sz="3200" dirty="0">
                <a:latin typeface="Times New Roman" panose="02020603050405020304" pitchFamily="18" charset="0"/>
                <a:cs typeface="Times New Roman" panose="02020603050405020304" pitchFamily="18" charset="0"/>
              </a:rPr>
              <a:t>Can we prune more objects?</a:t>
            </a:r>
          </a:p>
          <a:p>
            <a:pPr lvl="1" algn="just">
              <a:defRPr/>
            </a:pPr>
            <a:r>
              <a:rPr lang="en-US" altLang="en-US" sz="2800" dirty="0">
                <a:latin typeface="Times New Roman" panose="02020603050405020304" pitchFamily="18" charset="0"/>
                <a:cs typeface="Times New Roman" panose="02020603050405020304" pitchFamily="18" charset="0"/>
              </a:rPr>
              <a:t>If </a:t>
            </a:r>
            <a:r>
              <a:rPr lang="en-US" altLang="en-US" sz="2800" i="1" dirty="0" err="1">
                <a:solidFill>
                  <a:srgbClr val="008000"/>
                </a:solidFill>
                <a:latin typeface="Times New Roman" panose="02020603050405020304" pitchFamily="18" charset="0"/>
                <a:cs typeface="Times New Roman" panose="02020603050405020304" pitchFamily="18" charset="0"/>
              </a:rPr>
              <a:t>min</a:t>
            </a:r>
            <a:r>
              <a:rPr lang="en-US" sz="2800" i="1" dirty="0" err="1">
                <a:solidFill>
                  <a:srgbClr val="008000"/>
                </a:solidFill>
                <a:latin typeface="Times New Roman" panose="02020603050405020304" pitchFamily="18" charset="0"/>
                <a:cs typeface="Times New Roman" panose="02020603050405020304" pitchFamily="18" charset="0"/>
              </a:rPr>
              <a:t>maxdist</a:t>
            </a:r>
            <a:r>
              <a:rPr lang="en-US" sz="2800" dirty="0">
                <a:solidFill>
                  <a:srgbClr val="008000"/>
                </a:solidFill>
                <a:latin typeface="Times New Roman" panose="02020603050405020304" pitchFamily="18" charset="0"/>
                <a:cs typeface="Times New Roman" panose="02020603050405020304" pitchFamily="18" charset="0"/>
              </a:rPr>
              <a:t>(</a:t>
            </a:r>
            <a:r>
              <a:rPr lang="en-US" sz="2800" i="1" dirty="0">
                <a:solidFill>
                  <a:srgbClr val="008000"/>
                </a:solidFill>
                <a:latin typeface="Times New Roman" panose="02020603050405020304" pitchFamily="18" charset="0"/>
                <a:cs typeface="Times New Roman" panose="02020603050405020304" pitchFamily="18" charset="0"/>
              </a:rPr>
              <a:t>q</a:t>
            </a:r>
            <a:r>
              <a:rPr lang="en-US" sz="2800" dirty="0">
                <a:solidFill>
                  <a:srgbClr val="008000"/>
                </a:solidFill>
                <a:latin typeface="Times New Roman" panose="02020603050405020304" pitchFamily="18" charset="0"/>
                <a:cs typeface="Times New Roman" panose="02020603050405020304" pitchFamily="18" charset="0"/>
              </a:rPr>
              <a:t>, </a:t>
            </a:r>
            <a:r>
              <a:rPr lang="en-US" sz="2800" i="1" dirty="0">
                <a:solidFill>
                  <a:srgbClr val="008000"/>
                </a:solidFill>
                <a:latin typeface="Times New Roman" panose="02020603050405020304" pitchFamily="18" charset="0"/>
                <a:cs typeface="Times New Roman" panose="02020603050405020304" pitchFamily="18" charset="0"/>
              </a:rPr>
              <a:t>E</a:t>
            </a:r>
            <a:r>
              <a:rPr lang="en-US" sz="2800" baseline="-25000" dirty="0">
                <a:solidFill>
                  <a:srgbClr val="008000"/>
                </a:solidFill>
                <a:latin typeface="Times New Roman" panose="02020603050405020304" pitchFamily="18" charset="0"/>
                <a:cs typeface="Times New Roman" panose="02020603050405020304" pitchFamily="18" charset="0"/>
              </a:rPr>
              <a:t>1</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i="1" dirty="0" err="1">
                <a:solidFill>
                  <a:srgbClr val="CC00FF"/>
                </a:solidFill>
                <a:latin typeface="Times New Roman" panose="02020603050405020304" pitchFamily="18" charset="0"/>
                <a:cs typeface="Times New Roman" panose="02020603050405020304" pitchFamily="18" charset="0"/>
              </a:rPr>
              <a:t>mindist</a:t>
            </a:r>
            <a:r>
              <a:rPr lang="en-US" sz="2800" dirty="0">
                <a:solidFill>
                  <a:srgbClr val="CC00FF"/>
                </a:solidFill>
                <a:latin typeface="Times New Roman" panose="02020603050405020304" pitchFamily="18" charset="0"/>
                <a:cs typeface="Times New Roman" panose="02020603050405020304" pitchFamily="18" charset="0"/>
              </a:rPr>
              <a:t>(</a:t>
            </a:r>
            <a:r>
              <a:rPr lang="en-US" sz="2800" i="1" dirty="0">
                <a:solidFill>
                  <a:srgbClr val="CC00FF"/>
                </a:solidFill>
                <a:latin typeface="Times New Roman" panose="02020603050405020304" pitchFamily="18" charset="0"/>
                <a:cs typeface="Times New Roman" panose="02020603050405020304" pitchFamily="18" charset="0"/>
              </a:rPr>
              <a:t>q</a:t>
            </a:r>
            <a:r>
              <a:rPr lang="en-US" sz="2800" dirty="0">
                <a:solidFill>
                  <a:srgbClr val="CC00FF"/>
                </a:solidFill>
                <a:latin typeface="Times New Roman" panose="02020603050405020304" pitchFamily="18" charset="0"/>
                <a:cs typeface="Times New Roman" panose="02020603050405020304" pitchFamily="18" charset="0"/>
              </a:rPr>
              <a:t>, </a:t>
            </a:r>
            <a:r>
              <a:rPr lang="en-US" sz="2800" i="1" dirty="0">
                <a:solidFill>
                  <a:srgbClr val="CC00FF"/>
                </a:solidFill>
                <a:latin typeface="Times New Roman" panose="02020603050405020304" pitchFamily="18" charset="0"/>
                <a:cs typeface="Times New Roman" panose="02020603050405020304" pitchFamily="18" charset="0"/>
              </a:rPr>
              <a:t>E</a:t>
            </a:r>
            <a:r>
              <a:rPr lang="en-US" sz="2800" baseline="-25000" dirty="0">
                <a:solidFill>
                  <a:srgbClr val="CC00FF"/>
                </a:solidFill>
                <a:latin typeface="Times New Roman" panose="02020603050405020304" pitchFamily="18" charset="0"/>
                <a:cs typeface="Times New Roman" panose="02020603050405020304" pitchFamily="18" charset="0"/>
              </a:rPr>
              <a:t>2</a:t>
            </a:r>
            <a:r>
              <a:rPr lang="en-US" sz="2800" dirty="0">
                <a:solidFill>
                  <a:srgbClr val="CC00FF"/>
                </a:solidFill>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then all objects in node </a:t>
            </a:r>
            <a:r>
              <a:rPr lang="en-US" sz="2800" i="1" dirty="0">
                <a:latin typeface="Times New Roman" panose="02020603050405020304" pitchFamily="18" charset="0"/>
                <a:cs typeface="Times New Roman" panose="02020603050405020304" pitchFamily="18" charset="0"/>
              </a:rPr>
              <a:t>E</a:t>
            </a:r>
            <a:r>
              <a:rPr lang="en-US" sz="2800" baseline="-25000" dirty="0">
                <a:latin typeface="Times New Roman" panose="02020603050405020304" pitchFamily="18" charset="0"/>
                <a:cs typeface="Times New Roman" panose="02020603050405020304" pitchFamily="18" charset="0"/>
              </a:rPr>
              <a:t>2 </a:t>
            </a:r>
            <a:r>
              <a:rPr lang="en-US" sz="2800" dirty="0">
                <a:latin typeface="Times New Roman" panose="02020603050405020304" pitchFamily="18" charset="0"/>
                <a:cs typeface="Times New Roman" panose="02020603050405020304" pitchFamily="18" charset="0"/>
              </a:rPr>
              <a:t>can be safely pruned</a:t>
            </a:r>
            <a:endParaRPr lang="en-US" sz="2800" i="1" dirty="0">
              <a:latin typeface="Times New Roman" panose="02020603050405020304" pitchFamily="18" charset="0"/>
              <a:cs typeface="Times New Roman" panose="02020603050405020304" pitchFamily="18" charset="0"/>
            </a:endParaRPr>
          </a:p>
          <a:p>
            <a:pPr lvl="1" algn="just">
              <a:defRPr/>
            </a:pPr>
            <a:endParaRPr lang="en-US" sz="2800" b="1" i="1" dirty="0">
              <a:solidFill>
                <a:srgbClr val="FF33CC"/>
              </a:solidFill>
              <a:latin typeface="Times New Roman" panose="02020603050405020304" pitchFamily="18" charset="0"/>
              <a:cs typeface="Times New Roman" panose="02020603050405020304" pitchFamily="18" charset="0"/>
            </a:endParaRPr>
          </a:p>
          <a:p>
            <a:pPr lvl="1" algn="just">
              <a:defRPr/>
            </a:pPr>
            <a:endParaRPr lang="en-US" altLang="en-US" sz="28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69</a:t>
            </a:fld>
            <a:endParaRPr lang="en-US" altLang="zh-CN" dirty="0">
              <a:solidFill>
                <a:srgbClr val="000000"/>
              </a:solidFill>
            </a:endParaRPr>
          </a:p>
        </p:txBody>
      </p:sp>
      <p:sp>
        <p:nvSpPr>
          <p:cNvPr id="7" name="Rectangle 6"/>
          <p:cNvSpPr/>
          <p:nvPr/>
        </p:nvSpPr>
        <p:spPr>
          <a:xfrm>
            <a:off x="4911963" y="3121400"/>
            <a:ext cx="2971800" cy="1759521"/>
          </a:xfrm>
          <a:prstGeom prst="rect">
            <a:avLst/>
          </a:prstGeom>
          <a:solidFill>
            <a:srgbClr val="0000CC">
              <a:alpha val="10000"/>
            </a:srgbClr>
          </a:solidFill>
          <a:ln w="635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stCxn id="5" idx="7"/>
            <a:endCxn id="12" idx="3"/>
          </p:cNvCxnSpPr>
          <p:nvPr/>
        </p:nvCxnSpPr>
        <p:spPr>
          <a:xfrm flipV="1">
            <a:off x="2503258" y="4916400"/>
            <a:ext cx="2327883" cy="1116976"/>
          </a:xfrm>
          <a:prstGeom prst="line">
            <a:avLst/>
          </a:prstGeom>
          <a:ln w="25400">
            <a:solidFill>
              <a:srgbClr val="FF33CC"/>
            </a:solidFill>
            <a:prstDash val="dash"/>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4797663" y="4721278"/>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822224" y="3770327"/>
            <a:ext cx="1253869" cy="461665"/>
          </a:xfrm>
          <a:prstGeom prst="rect">
            <a:avLst/>
          </a:prstGeom>
          <a:noFill/>
        </p:spPr>
        <p:txBody>
          <a:bodyPr wrap="none" rtlCol="0">
            <a:spAutoFit/>
          </a:bodyPr>
          <a:lstStyle/>
          <a:p>
            <a:r>
              <a:rPr lang="en-US" sz="2400" b="1" i="1" dirty="0">
                <a:solidFill>
                  <a:srgbClr val="0000CC"/>
                </a:solidFill>
                <a:latin typeface="Times New Roman" panose="02020603050405020304" pitchFamily="18" charset="0"/>
                <a:cs typeface="Times New Roman" panose="02020603050405020304" pitchFamily="18" charset="0"/>
              </a:rPr>
              <a:t>MBR E</a:t>
            </a:r>
            <a:r>
              <a:rPr lang="en-US" sz="2400" b="1" baseline="-25000" dirty="0">
                <a:solidFill>
                  <a:srgbClr val="0000CC"/>
                </a:solidFill>
                <a:latin typeface="Times New Roman" panose="02020603050405020304" pitchFamily="18" charset="0"/>
                <a:cs typeface="Times New Roman" panose="02020603050405020304" pitchFamily="18" charset="0"/>
              </a:rPr>
              <a:t>2</a:t>
            </a:r>
          </a:p>
        </p:txBody>
      </p:sp>
      <p:sp>
        <p:nvSpPr>
          <p:cNvPr id="21" name="Oval 20"/>
          <p:cNvSpPr/>
          <p:nvPr/>
        </p:nvSpPr>
        <p:spPr>
          <a:xfrm>
            <a:off x="62907" y="3754669"/>
            <a:ext cx="4719058" cy="4719058"/>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a:endCxn id="18" idx="3"/>
          </p:cNvCxnSpPr>
          <p:nvPr/>
        </p:nvCxnSpPr>
        <p:spPr>
          <a:xfrm flipV="1">
            <a:off x="2513343" y="4234791"/>
            <a:ext cx="1025335" cy="1747548"/>
          </a:xfrm>
          <a:prstGeom prst="line">
            <a:avLst/>
          </a:prstGeom>
          <a:ln w="25400">
            <a:solidFill>
              <a:srgbClr val="FF33CC"/>
            </a:solidFill>
            <a:prstDash val="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451070" y="4153969"/>
            <a:ext cx="1189003" cy="958192"/>
          </a:xfrm>
          <a:prstGeom prst="rect">
            <a:avLst/>
          </a:prstGeom>
          <a:solidFill>
            <a:srgbClr val="0000CC">
              <a:alpha val="10000"/>
            </a:srgbClr>
          </a:solidFill>
          <a:ln w="635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505200" y="4039669"/>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174223" y="4395537"/>
            <a:ext cx="1253869" cy="461665"/>
          </a:xfrm>
          <a:prstGeom prst="rect">
            <a:avLst/>
          </a:prstGeom>
          <a:noFill/>
        </p:spPr>
        <p:txBody>
          <a:bodyPr wrap="none" rtlCol="0">
            <a:spAutoFit/>
          </a:bodyPr>
          <a:lstStyle/>
          <a:p>
            <a:r>
              <a:rPr lang="en-US" sz="2400" b="1" i="1" dirty="0">
                <a:solidFill>
                  <a:srgbClr val="0000CC"/>
                </a:solidFill>
                <a:latin typeface="Times New Roman" panose="02020603050405020304" pitchFamily="18" charset="0"/>
                <a:cs typeface="Times New Roman" panose="02020603050405020304" pitchFamily="18" charset="0"/>
              </a:rPr>
              <a:t>MBR E</a:t>
            </a:r>
            <a:r>
              <a:rPr lang="en-US" sz="2400" b="1" baseline="-25000" dirty="0">
                <a:solidFill>
                  <a:srgbClr val="0000CC"/>
                </a:solidFill>
                <a:latin typeface="Times New Roman" panose="02020603050405020304" pitchFamily="18" charset="0"/>
                <a:cs typeface="Times New Roman" panose="02020603050405020304" pitchFamily="18" charset="0"/>
              </a:rPr>
              <a:t>1</a:t>
            </a:r>
          </a:p>
        </p:txBody>
      </p:sp>
      <p:sp>
        <p:nvSpPr>
          <p:cNvPr id="22" name="Oval 21"/>
          <p:cNvSpPr/>
          <p:nvPr/>
        </p:nvSpPr>
        <p:spPr>
          <a:xfrm>
            <a:off x="785102" y="4493591"/>
            <a:ext cx="3274667" cy="3274667"/>
          </a:xfrm>
          <a:prstGeom prst="ellipse">
            <a:avLst/>
          </a:prstGeom>
          <a:solidFill>
            <a:srgbClr val="FF0000">
              <a:alpha val="10000"/>
            </a:srgbClr>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22598" y="5179315"/>
            <a:ext cx="1996059" cy="461665"/>
          </a:xfrm>
          <a:prstGeom prst="rect">
            <a:avLst/>
          </a:prstGeom>
          <a:noFill/>
        </p:spPr>
        <p:txBody>
          <a:bodyPr wrap="none" rtlCol="0">
            <a:spAutoFit/>
          </a:bodyPr>
          <a:lstStyle/>
          <a:p>
            <a:r>
              <a:rPr lang="en-US" sz="2400" b="1" i="1" dirty="0" err="1">
                <a:solidFill>
                  <a:srgbClr val="CC00FF"/>
                </a:solidFill>
                <a:latin typeface="Times New Roman" panose="02020603050405020304" pitchFamily="18" charset="0"/>
                <a:cs typeface="Times New Roman" panose="02020603050405020304" pitchFamily="18" charset="0"/>
              </a:rPr>
              <a:t>maxdist</a:t>
            </a:r>
            <a:r>
              <a:rPr lang="en-US" sz="2400" b="1" dirty="0">
                <a:solidFill>
                  <a:srgbClr val="CC00FF"/>
                </a:solidFill>
                <a:latin typeface="Times New Roman" panose="02020603050405020304" pitchFamily="18" charset="0"/>
                <a:cs typeface="Times New Roman" panose="02020603050405020304" pitchFamily="18" charset="0"/>
              </a:rPr>
              <a:t>(</a:t>
            </a:r>
            <a:r>
              <a:rPr lang="en-US" sz="2400" b="1" i="1" dirty="0">
                <a:solidFill>
                  <a:srgbClr val="CC00FF"/>
                </a:solidFill>
                <a:latin typeface="Times New Roman" panose="02020603050405020304" pitchFamily="18" charset="0"/>
                <a:cs typeface="Times New Roman" panose="02020603050405020304" pitchFamily="18" charset="0"/>
              </a:rPr>
              <a:t>q</a:t>
            </a:r>
            <a:r>
              <a:rPr lang="en-US" sz="2400" b="1" dirty="0">
                <a:solidFill>
                  <a:srgbClr val="CC00FF"/>
                </a:solidFill>
                <a:latin typeface="Times New Roman" panose="02020603050405020304" pitchFamily="18" charset="0"/>
                <a:cs typeface="Times New Roman" panose="02020603050405020304" pitchFamily="18" charset="0"/>
              </a:rPr>
              <a:t>, </a:t>
            </a:r>
            <a:r>
              <a:rPr lang="en-US" sz="2400" b="1" i="1" dirty="0">
                <a:solidFill>
                  <a:srgbClr val="CC00FF"/>
                </a:solidFill>
                <a:latin typeface="Times New Roman" panose="02020603050405020304" pitchFamily="18" charset="0"/>
                <a:cs typeface="Times New Roman" panose="02020603050405020304" pitchFamily="18" charset="0"/>
              </a:rPr>
              <a:t>E</a:t>
            </a:r>
            <a:r>
              <a:rPr lang="en-US" sz="2400" b="1" baseline="-25000" dirty="0">
                <a:solidFill>
                  <a:srgbClr val="CC00FF"/>
                </a:solidFill>
                <a:latin typeface="Times New Roman" panose="02020603050405020304" pitchFamily="18" charset="0"/>
                <a:cs typeface="Times New Roman" panose="02020603050405020304" pitchFamily="18" charset="0"/>
              </a:rPr>
              <a:t>1</a:t>
            </a:r>
            <a:r>
              <a:rPr lang="en-US" sz="2400" b="1" dirty="0">
                <a:solidFill>
                  <a:srgbClr val="CC00FF"/>
                </a:solidFill>
                <a:latin typeface="Times New Roman" panose="02020603050405020304" pitchFamily="18" charset="0"/>
                <a:cs typeface="Times New Roman" panose="02020603050405020304" pitchFamily="18" charset="0"/>
              </a:rPr>
              <a:t>)</a:t>
            </a:r>
            <a:endParaRPr lang="en-US" sz="2400" b="1" i="1" dirty="0">
              <a:solidFill>
                <a:srgbClr val="CC00FF"/>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3109341" y="5558135"/>
            <a:ext cx="1996059" cy="461665"/>
          </a:xfrm>
          <a:prstGeom prst="rect">
            <a:avLst/>
          </a:prstGeom>
          <a:noFill/>
        </p:spPr>
        <p:txBody>
          <a:bodyPr wrap="none" rtlCol="0">
            <a:spAutoFit/>
          </a:bodyPr>
          <a:lstStyle/>
          <a:p>
            <a:r>
              <a:rPr lang="en-US" sz="2400" b="1" i="1" dirty="0" err="1">
                <a:solidFill>
                  <a:srgbClr val="CC00FF"/>
                </a:solidFill>
                <a:latin typeface="Times New Roman" panose="02020603050405020304" pitchFamily="18" charset="0"/>
                <a:cs typeface="Times New Roman" panose="02020603050405020304" pitchFamily="18" charset="0"/>
              </a:rPr>
              <a:t>mindist</a:t>
            </a:r>
            <a:r>
              <a:rPr lang="en-US" sz="2400" b="1" dirty="0">
                <a:solidFill>
                  <a:srgbClr val="CC00FF"/>
                </a:solidFill>
                <a:latin typeface="Times New Roman" panose="02020603050405020304" pitchFamily="18" charset="0"/>
                <a:cs typeface="Times New Roman" panose="02020603050405020304" pitchFamily="18" charset="0"/>
              </a:rPr>
              <a:t>(</a:t>
            </a:r>
            <a:r>
              <a:rPr lang="en-US" sz="2400" b="1" i="1" dirty="0">
                <a:solidFill>
                  <a:srgbClr val="CC00FF"/>
                </a:solidFill>
                <a:latin typeface="Times New Roman" panose="02020603050405020304" pitchFamily="18" charset="0"/>
                <a:cs typeface="Times New Roman" panose="02020603050405020304" pitchFamily="18" charset="0"/>
              </a:rPr>
              <a:t>q</a:t>
            </a:r>
            <a:r>
              <a:rPr lang="en-US" sz="2400" b="1" dirty="0">
                <a:solidFill>
                  <a:srgbClr val="CC00FF"/>
                </a:solidFill>
                <a:latin typeface="Times New Roman" panose="02020603050405020304" pitchFamily="18" charset="0"/>
                <a:cs typeface="Times New Roman" panose="02020603050405020304" pitchFamily="18" charset="0"/>
              </a:rPr>
              <a:t>, </a:t>
            </a:r>
            <a:r>
              <a:rPr lang="en-US" sz="2400" b="1" i="1" dirty="0">
                <a:solidFill>
                  <a:srgbClr val="CC00FF"/>
                </a:solidFill>
                <a:latin typeface="Times New Roman" panose="02020603050405020304" pitchFamily="18" charset="0"/>
                <a:cs typeface="Times New Roman" panose="02020603050405020304" pitchFamily="18" charset="0"/>
              </a:rPr>
              <a:t>E</a:t>
            </a:r>
            <a:r>
              <a:rPr lang="en-US" sz="2400" b="1" baseline="-25000" dirty="0">
                <a:solidFill>
                  <a:srgbClr val="CC00FF"/>
                </a:solidFill>
                <a:latin typeface="Times New Roman" panose="02020603050405020304" pitchFamily="18" charset="0"/>
                <a:cs typeface="Times New Roman" panose="02020603050405020304" pitchFamily="18" charset="0"/>
              </a:rPr>
              <a:t>2</a:t>
            </a:r>
            <a:r>
              <a:rPr lang="en-US" sz="2400" b="1" dirty="0">
                <a:solidFill>
                  <a:srgbClr val="CC00FF"/>
                </a:solidFill>
                <a:latin typeface="Times New Roman" panose="02020603050405020304" pitchFamily="18" charset="0"/>
                <a:cs typeface="Times New Roman" panose="02020603050405020304" pitchFamily="18" charset="0"/>
              </a:rPr>
              <a:t>)</a:t>
            </a:r>
            <a:endParaRPr lang="en-US" sz="2400" b="1" i="1" dirty="0">
              <a:solidFill>
                <a:srgbClr val="CC00FF"/>
              </a:solidFill>
              <a:latin typeface="Times New Roman" panose="02020603050405020304" pitchFamily="18" charset="0"/>
              <a:cs typeface="Times New Roman" panose="02020603050405020304" pitchFamily="18" charset="0"/>
            </a:endParaRPr>
          </a:p>
        </p:txBody>
      </p:sp>
      <p:sp>
        <p:nvSpPr>
          <p:cNvPr id="19" name="Oval 18"/>
          <p:cNvSpPr/>
          <p:nvPr/>
        </p:nvSpPr>
        <p:spPr>
          <a:xfrm>
            <a:off x="3489974" y="4983418"/>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54068" y="3276600"/>
            <a:ext cx="840259" cy="1416770"/>
          </a:xfrm>
          <a:prstGeom prst="rect">
            <a:avLst/>
          </a:prstGeom>
          <a:solidFill>
            <a:srgbClr val="0000CC">
              <a:alpha val="10000"/>
            </a:srgbClr>
          </a:solidFill>
          <a:ln w="635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085097" y="5227038"/>
            <a:ext cx="2491388" cy="461665"/>
          </a:xfrm>
          <a:prstGeom prst="rect">
            <a:avLst/>
          </a:prstGeom>
          <a:noFill/>
        </p:spPr>
        <p:txBody>
          <a:bodyPr wrap="none" rtlCol="0">
            <a:spAutoFit/>
          </a:bodyPr>
          <a:lstStyle/>
          <a:p>
            <a:r>
              <a:rPr lang="en-US" sz="2400" b="1" i="1" dirty="0" err="1">
                <a:solidFill>
                  <a:srgbClr val="008000"/>
                </a:solidFill>
                <a:latin typeface="Times New Roman" panose="02020603050405020304" pitchFamily="18" charset="0"/>
                <a:cs typeface="Times New Roman" panose="02020603050405020304" pitchFamily="18" charset="0"/>
              </a:rPr>
              <a:t>minmaxdist</a:t>
            </a:r>
            <a:r>
              <a:rPr lang="en-US" sz="2400" b="1" dirty="0">
                <a:solidFill>
                  <a:srgbClr val="008000"/>
                </a:solidFill>
                <a:latin typeface="Times New Roman" panose="02020603050405020304" pitchFamily="18" charset="0"/>
                <a:cs typeface="Times New Roman" panose="02020603050405020304" pitchFamily="18" charset="0"/>
              </a:rPr>
              <a:t>(</a:t>
            </a:r>
            <a:r>
              <a:rPr lang="en-US" sz="2400" b="1" i="1" dirty="0">
                <a:solidFill>
                  <a:srgbClr val="008000"/>
                </a:solidFill>
                <a:latin typeface="Times New Roman" panose="02020603050405020304" pitchFamily="18" charset="0"/>
                <a:cs typeface="Times New Roman" panose="02020603050405020304" pitchFamily="18" charset="0"/>
              </a:rPr>
              <a:t>q</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i="1" dirty="0">
                <a:solidFill>
                  <a:srgbClr val="008000"/>
                </a:solidFill>
                <a:latin typeface="Times New Roman" panose="02020603050405020304" pitchFamily="18" charset="0"/>
                <a:cs typeface="Times New Roman" panose="02020603050405020304" pitchFamily="18" charset="0"/>
              </a:rPr>
              <a:t>E</a:t>
            </a:r>
            <a:r>
              <a:rPr lang="en-US" sz="2400" b="1" baseline="-25000" dirty="0">
                <a:solidFill>
                  <a:srgbClr val="008000"/>
                </a:solidFill>
                <a:latin typeface="Times New Roman" panose="02020603050405020304" pitchFamily="18" charset="0"/>
                <a:cs typeface="Times New Roman" panose="02020603050405020304" pitchFamily="18" charset="0"/>
              </a:rPr>
              <a:t>1</a:t>
            </a:r>
            <a:r>
              <a:rPr lang="en-US" sz="2400" b="1" dirty="0">
                <a:solidFill>
                  <a:srgbClr val="008000"/>
                </a:solidFill>
                <a:latin typeface="Times New Roman" panose="02020603050405020304" pitchFamily="18" charset="0"/>
                <a:cs typeface="Times New Roman" panose="02020603050405020304" pitchFamily="18" charset="0"/>
              </a:rPr>
              <a:t>)</a:t>
            </a:r>
            <a:endParaRPr lang="en-US" sz="2400" b="1" i="1" dirty="0">
              <a:solidFill>
                <a:srgbClr val="008000"/>
              </a:solidFill>
              <a:latin typeface="Times New Roman" panose="02020603050405020304" pitchFamily="18" charset="0"/>
              <a:cs typeface="Times New Roman" panose="02020603050405020304" pitchFamily="18" charset="0"/>
            </a:endParaRPr>
          </a:p>
        </p:txBody>
      </p:sp>
      <p:cxnSp>
        <p:nvCxnSpPr>
          <p:cNvPr id="25" name="Straight Connector 24"/>
          <p:cNvCxnSpPr>
            <a:endCxn id="19" idx="3"/>
          </p:cNvCxnSpPr>
          <p:nvPr/>
        </p:nvCxnSpPr>
        <p:spPr>
          <a:xfrm flipV="1">
            <a:off x="2584080" y="5178540"/>
            <a:ext cx="939372" cy="776365"/>
          </a:xfrm>
          <a:prstGeom prst="line">
            <a:avLst/>
          </a:prstGeom>
          <a:ln w="3175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276600" y="5474888"/>
            <a:ext cx="1749663" cy="0"/>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2308136" y="5999898"/>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543239" y="6015335"/>
            <a:ext cx="338554" cy="461665"/>
          </a:xfrm>
          <a:prstGeom prst="rect">
            <a:avLst/>
          </a:prstGeom>
          <a:noFill/>
        </p:spPr>
        <p:txBody>
          <a:bodyPr wrap="non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q</a:t>
            </a:r>
          </a:p>
        </p:txBody>
      </p:sp>
      <p:sp>
        <p:nvSpPr>
          <p:cNvPr id="26" name="TextBox 25"/>
          <p:cNvSpPr txBox="1"/>
          <p:nvPr/>
        </p:nvSpPr>
        <p:spPr>
          <a:xfrm>
            <a:off x="-79646" y="2786655"/>
            <a:ext cx="1253869" cy="461665"/>
          </a:xfrm>
          <a:prstGeom prst="rect">
            <a:avLst/>
          </a:prstGeom>
          <a:noFill/>
        </p:spPr>
        <p:txBody>
          <a:bodyPr wrap="none" rtlCol="0">
            <a:spAutoFit/>
          </a:bodyPr>
          <a:lstStyle/>
          <a:p>
            <a:r>
              <a:rPr lang="en-US" sz="2400" b="1" i="1" dirty="0">
                <a:solidFill>
                  <a:srgbClr val="0000CC"/>
                </a:solidFill>
                <a:latin typeface="Times New Roman" panose="02020603050405020304" pitchFamily="18" charset="0"/>
                <a:cs typeface="Times New Roman" panose="02020603050405020304" pitchFamily="18" charset="0"/>
              </a:rPr>
              <a:t>MBR E</a:t>
            </a:r>
            <a:r>
              <a:rPr lang="en-US" sz="2400" b="1" baseline="-25000" dirty="0">
                <a:solidFill>
                  <a:srgbClr val="0000CC"/>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21324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heel(1)">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9" grpId="0" animBg="1"/>
      <p:bldP spid="23" grpId="0" animBg="1"/>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69752-D561-AD1F-47A1-B0A2FC60F5B1}"/>
            </a:ext>
          </a:extLst>
        </p:cNvPr>
        <p:cNvGrpSpPr/>
        <p:nvPr/>
      </p:nvGrpSpPr>
      <p:grpSpPr>
        <a:xfrm>
          <a:off x="0" y="0"/>
          <a:ext cx="0" cy="0"/>
          <a:chOff x="0" y="0"/>
          <a:chExt cx="0" cy="0"/>
        </a:xfrm>
      </p:grpSpPr>
      <p:sp>
        <p:nvSpPr>
          <p:cNvPr id="8194" name="Title 1">
            <a:extLst>
              <a:ext uri="{FF2B5EF4-FFF2-40B4-BE49-F238E27FC236}">
                <a16:creationId xmlns:a16="http://schemas.microsoft.com/office/drawing/2014/main" id="{7D7759CF-795D-5209-2BDE-71803BE53300}"/>
              </a:ext>
            </a:extLst>
          </p:cNvPr>
          <p:cNvSpPr>
            <a:spLocks noGrp="1"/>
          </p:cNvSpPr>
          <p:nvPr>
            <p:ph type="title"/>
          </p:nvPr>
        </p:nvSpPr>
        <p:spPr/>
        <p:txBody>
          <a:bodyPr/>
          <a:lstStyle/>
          <a:p>
            <a:r>
              <a:rPr lang="en-US" altLang="zh-CN" sz="4400" dirty="0">
                <a:latin typeface="Times New Roman" pitchFamily="18" charset="0"/>
              </a:rPr>
              <a:t>Types of Data (cont'd)</a:t>
            </a:r>
            <a:endParaRPr lang="en-US" altLang="en-US" sz="4400" dirty="0">
              <a:latin typeface="Times New Roman" panose="02020603050405020304" pitchFamily="18" charset="0"/>
              <a:cs typeface="Times New Roman" panose="02020603050405020304" pitchFamily="18" charset="0"/>
            </a:endParaRPr>
          </a:p>
        </p:txBody>
      </p:sp>
      <p:sp>
        <p:nvSpPr>
          <p:cNvPr id="12291" name="Content Placeholder 2">
            <a:extLst>
              <a:ext uri="{FF2B5EF4-FFF2-40B4-BE49-F238E27FC236}">
                <a16:creationId xmlns:a16="http://schemas.microsoft.com/office/drawing/2014/main" id="{990E23B0-13E1-36D9-8711-6F7C54206FAA}"/>
              </a:ext>
            </a:extLst>
          </p:cNvPr>
          <p:cNvSpPr>
            <a:spLocks noGrp="1"/>
          </p:cNvSpPr>
          <p:nvPr>
            <p:ph idx="1"/>
          </p:nvPr>
        </p:nvSpPr>
        <p:spPr>
          <a:xfrm>
            <a:off x="560821" y="1333834"/>
            <a:ext cx="8229600" cy="4530725"/>
          </a:xfrm>
        </p:spPr>
        <p:txBody>
          <a:bodyPr>
            <a:normAutofit/>
          </a:bodyPr>
          <a:lstStyle/>
          <a:p>
            <a:pPr algn="just">
              <a:defRPr/>
            </a:pPr>
            <a:r>
              <a:rPr lang="en-US" altLang="en-US" sz="2800" dirty="0">
                <a:latin typeface="Times New Roman" panose="02020603050405020304" pitchFamily="18" charset="0"/>
                <a:cs typeface="Times New Roman" panose="02020603050405020304" pitchFamily="18" charset="0"/>
              </a:rPr>
              <a:t>Spatial Databases</a:t>
            </a:r>
          </a:p>
          <a:p>
            <a:pPr lvl="1" algn="just">
              <a:defRPr/>
            </a:pPr>
            <a:r>
              <a:rPr lang="en-US" altLang="en-US" sz="2400" dirty="0">
                <a:latin typeface="Times New Roman" panose="02020603050405020304" pitchFamily="18" charset="0"/>
                <a:cs typeface="Times New Roman" panose="02020603050405020304" pitchFamily="18" charset="0"/>
              </a:rPr>
              <a:t>Sensory data</a:t>
            </a:r>
          </a:p>
          <a:p>
            <a:pPr algn="just">
              <a:defRPr/>
            </a:pPr>
            <a:endParaRPr lang="en-US" altLang="en-US" sz="28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06FB9B22-D94B-5ADC-C3DA-30B6F99E458F}"/>
              </a:ext>
            </a:extLst>
          </p:cNvPr>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7</a:t>
            </a:fld>
            <a:endParaRPr lang="en-US" altLang="zh-CN" dirty="0">
              <a:solidFill>
                <a:srgbClr val="000000"/>
              </a:solidFill>
            </a:endParaRPr>
          </a:p>
        </p:txBody>
      </p:sp>
      <p:sp>
        <p:nvSpPr>
          <p:cNvPr id="4" name="Rectangle 3">
            <a:extLst>
              <a:ext uri="{FF2B5EF4-FFF2-40B4-BE49-F238E27FC236}">
                <a16:creationId xmlns:a16="http://schemas.microsoft.com/office/drawing/2014/main" id="{FD9B0936-6106-8497-4072-2A08ED432EF3}"/>
              </a:ext>
            </a:extLst>
          </p:cNvPr>
          <p:cNvSpPr/>
          <p:nvPr/>
        </p:nvSpPr>
        <p:spPr>
          <a:xfrm>
            <a:off x="4322042" y="1417638"/>
            <a:ext cx="4572000" cy="830997"/>
          </a:xfrm>
          <a:prstGeom prst="rect">
            <a:avLst/>
          </a:prstGeom>
        </p:spPr>
        <p:txBody>
          <a:bodyPr wrap="square">
            <a:spAutoFit/>
          </a:bodyPr>
          <a:lstStyle/>
          <a:p>
            <a:r>
              <a:rPr lang="en-US" sz="2400" b="1" dirty="0">
                <a:solidFill>
                  <a:srgbClr val="0000CC"/>
                </a:solidFill>
                <a:latin typeface="Times New Roman" panose="02020603050405020304" pitchFamily="18" charset="0"/>
                <a:cs typeface="Times New Roman" panose="02020603050405020304" pitchFamily="18" charset="0"/>
              </a:rPr>
              <a:t>(temperature, humidity, density of oxygen, …)</a:t>
            </a:r>
          </a:p>
        </p:txBody>
      </p:sp>
      <p:grpSp>
        <p:nvGrpSpPr>
          <p:cNvPr id="5" name="Group 4">
            <a:extLst>
              <a:ext uri="{FF2B5EF4-FFF2-40B4-BE49-F238E27FC236}">
                <a16:creationId xmlns:a16="http://schemas.microsoft.com/office/drawing/2014/main" id="{1018B253-FD64-89A4-0ACE-0D3E71AF58A8}"/>
              </a:ext>
            </a:extLst>
          </p:cNvPr>
          <p:cNvGrpSpPr/>
          <p:nvPr/>
        </p:nvGrpSpPr>
        <p:grpSpPr>
          <a:xfrm>
            <a:off x="4638793" y="2185204"/>
            <a:ext cx="4581407" cy="3744892"/>
            <a:chOff x="4552433" y="2150715"/>
            <a:chExt cx="4581407" cy="3744892"/>
          </a:xfrm>
        </p:grpSpPr>
        <p:pic>
          <p:nvPicPr>
            <p:cNvPr id="6" name="Picture 5">
              <a:extLst>
                <a:ext uri="{FF2B5EF4-FFF2-40B4-BE49-F238E27FC236}">
                  <a16:creationId xmlns:a16="http://schemas.microsoft.com/office/drawing/2014/main" id="{A0432F05-AC06-DC8E-AC99-9CDB0051F92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52433" y="2368817"/>
              <a:ext cx="4229445" cy="3526790"/>
            </a:xfrm>
            <a:prstGeom prst="rect">
              <a:avLst/>
            </a:prstGeom>
          </p:spPr>
        </p:pic>
        <p:sp>
          <p:nvSpPr>
            <p:cNvPr id="7" name="Rectangle 6">
              <a:extLst>
                <a:ext uri="{FF2B5EF4-FFF2-40B4-BE49-F238E27FC236}">
                  <a16:creationId xmlns:a16="http://schemas.microsoft.com/office/drawing/2014/main" id="{3B8C0458-5FC2-1453-D669-CD5F2D9CECAC}"/>
                </a:ext>
              </a:extLst>
            </p:cNvPr>
            <p:cNvSpPr/>
            <p:nvPr/>
          </p:nvSpPr>
          <p:spPr>
            <a:xfrm>
              <a:off x="7295525" y="3031222"/>
              <a:ext cx="1545808" cy="400110"/>
            </a:xfrm>
            <a:prstGeom prst="rect">
              <a:avLst/>
            </a:prstGeom>
          </p:spPr>
          <p:txBody>
            <a:bodyPr wrap="none">
              <a:spAutoFit/>
            </a:bodyPr>
            <a:lstStyle/>
            <a:p>
              <a:r>
                <a:rPr lang="en-US" sz="2000" b="1" dirty="0">
                  <a:latin typeface="Times New Roman" panose="02020603050405020304" pitchFamily="18" charset="0"/>
                  <a:cs typeface="Times New Roman" panose="02020603050405020304" pitchFamily="18" charset="0"/>
                </a:rPr>
                <a:t>temperature</a:t>
              </a:r>
              <a:endParaRPr lang="en-US" sz="2000" dirty="0"/>
            </a:p>
          </p:txBody>
        </p:sp>
        <p:sp>
          <p:nvSpPr>
            <p:cNvPr id="10" name="Rectangle 9">
              <a:extLst>
                <a:ext uri="{FF2B5EF4-FFF2-40B4-BE49-F238E27FC236}">
                  <a16:creationId xmlns:a16="http://schemas.microsoft.com/office/drawing/2014/main" id="{E3480449-BB6A-CC17-3B1A-1B4664389A70}"/>
                </a:ext>
              </a:extLst>
            </p:cNvPr>
            <p:cNvSpPr/>
            <p:nvPr/>
          </p:nvSpPr>
          <p:spPr>
            <a:xfrm>
              <a:off x="7953709" y="4170521"/>
              <a:ext cx="1180131" cy="400110"/>
            </a:xfrm>
            <a:prstGeom prst="rect">
              <a:avLst/>
            </a:prstGeom>
          </p:spPr>
          <p:txBody>
            <a:bodyPr wrap="none">
              <a:spAutoFit/>
            </a:bodyPr>
            <a:lstStyle/>
            <a:p>
              <a:r>
                <a:rPr lang="en-US" sz="2000" b="1" dirty="0">
                  <a:latin typeface="Times New Roman" panose="02020603050405020304" pitchFamily="18" charset="0"/>
                  <a:cs typeface="Times New Roman" panose="02020603050405020304" pitchFamily="18" charset="0"/>
                </a:rPr>
                <a:t>humidity</a:t>
              </a:r>
              <a:endParaRPr lang="en-US" sz="2000" dirty="0"/>
            </a:p>
          </p:txBody>
        </p:sp>
        <p:sp>
          <p:nvSpPr>
            <p:cNvPr id="13" name="Rectangle 12">
              <a:extLst>
                <a:ext uri="{FF2B5EF4-FFF2-40B4-BE49-F238E27FC236}">
                  <a16:creationId xmlns:a16="http://schemas.microsoft.com/office/drawing/2014/main" id="{A67A9680-9EBC-5B3C-4F95-16A33D2C9DD3}"/>
                </a:ext>
              </a:extLst>
            </p:cNvPr>
            <p:cNvSpPr/>
            <p:nvPr/>
          </p:nvSpPr>
          <p:spPr>
            <a:xfrm>
              <a:off x="4978400" y="2150715"/>
              <a:ext cx="2077813" cy="400110"/>
            </a:xfrm>
            <a:prstGeom prst="rect">
              <a:avLst/>
            </a:prstGeom>
          </p:spPr>
          <p:txBody>
            <a:bodyPr wrap="none">
              <a:spAutoFit/>
            </a:bodyPr>
            <a:lstStyle/>
            <a:p>
              <a:r>
                <a:rPr lang="en-US" sz="2000" b="1" dirty="0">
                  <a:latin typeface="Times New Roman" panose="02020603050405020304" pitchFamily="18" charset="0"/>
                  <a:cs typeface="Times New Roman" panose="02020603050405020304" pitchFamily="18" charset="0"/>
                </a:rPr>
                <a:t>density of oxygen</a:t>
              </a:r>
              <a:endParaRPr lang="en-US" sz="2000" dirty="0"/>
            </a:p>
          </p:txBody>
        </p:sp>
      </p:grpSp>
      <p:pic>
        <p:nvPicPr>
          <p:cNvPr id="14" name="Picture 13">
            <a:extLst>
              <a:ext uri="{FF2B5EF4-FFF2-40B4-BE49-F238E27FC236}">
                <a16:creationId xmlns:a16="http://schemas.microsoft.com/office/drawing/2014/main" id="{4B0A4369-6876-0D20-8B72-144C210312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2857500"/>
            <a:ext cx="5114925" cy="2400300"/>
          </a:xfrm>
          <a:prstGeom prst="rect">
            <a:avLst/>
          </a:prstGeom>
        </p:spPr>
      </p:pic>
    </p:spTree>
    <p:extLst>
      <p:ext uri="{BB962C8B-B14F-4D97-AF65-F5344CB8AC3E}">
        <p14:creationId xmlns:p14="http://schemas.microsoft.com/office/powerpoint/2010/main" val="272819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Best-First Algorithm</a:t>
            </a:r>
          </a:p>
        </p:txBody>
      </p:sp>
      <p:sp>
        <p:nvSpPr>
          <p:cNvPr id="12291" name="Content Placeholder 2"/>
          <p:cNvSpPr>
            <a:spLocks noGrp="1"/>
          </p:cNvSpPr>
          <p:nvPr>
            <p:ph idx="1"/>
          </p:nvPr>
        </p:nvSpPr>
        <p:spPr>
          <a:xfrm>
            <a:off x="457200" y="990600"/>
            <a:ext cx="8229600" cy="5943600"/>
          </a:xfrm>
        </p:spPr>
        <p:txBody>
          <a:bodyPr>
            <a:normAutofit fontScale="85000" lnSpcReduction="20000"/>
          </a:bodyPr>
          <a:lstStyle/>
          <a:p>
            <a:pPr marL="0" indent="0" algn="just">
              <a:buNone/>
              <a:defRPr/>
            </a:pPr>
            <a:r>
              <a:rPr lang="en-US" altLang="en-US" sz="2400" i="1" dirty="0" err="1">
                <a:latin typeface="Times New Roman" panose="02020603050405020304" pitchFamily="18" charset="0"/>
                <a:cs typeface="Times New Roman" panose="02020603050405020304" pitchFamily="18" charset="0"/>
              </a:rPr>
              <a:t>best_dist_so_far</a:t>
            </a:r>
            <a:r>
              <a:rPr lang="en-US" altLang="en-US" sz="2400" dirty="0">
                <a:latin typeface="Times New Roman" panose="02020603050405020304" pitchFamily="18" charset="0"/>
                <a:cs typeface="Times New Roman" panose="02020603050405020304" pitchFamily="18" charset="0"/>
              </a:rPr>
              <a:t> = +</a:t>
            </a:r>
            <a:r>
              <a:rPr lang="en-US" altLang="en-US" sz="24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i="1" dirty="0" err="1">
                <a:latin typeface="Times New Roman" panose="02020603050405020304" pitchFamily="18" charset="0"/>
                <a:cs typeface="Times New Roman" panose="02020603050405020304" pitchFamily="18" charset="0"/>
                <a:sym typeface="Symbol" panose="05050102010706020507" pitchFamily="18" charset="2"/>
              </a:rPr>
              <a:t>S</a:t>
            </a:r>
            <a:r>
              <a:rPr lang="en-US" altLang="en-US" sz="2400" i="1" baseline="-25000" dirty="0" err="1">
                <a:latin typeface="Times New Roman" panose="02020603050405020304" pitchFamily="18" charset="0"/>
                <a:cs typeface="Times New Roman" panose="02020603050405020304" pitchFamily="18" charset="0"/>
                <a:sym typeface="Symbol" panose="05050102010706020507" pitchFamily="18" charset="2"/>
              </a:rPr>
              <a:t>cand</a:t>
            </a:r>
            <a:r>
              <a:rPr lang="en-US" altLang="en-US" sz="2400" i="1"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400" dirty="0">
                <a:latin typeface="Times New Roman" panose="02020603050405020304" pitchFamily="18" charset="0"/>
                <a:cs typeface="Times New Roman" panose="02020603050405020304" pitchFamily="18" charset="0"/>
                <a:sym typeface="Symbol" panose="05050102010706020507" pitchFamily="18" charset="2"/>
              </a:rPr>
              <a:t>;</a:t>
            </a:r>
          </a:p>
          <a:p>
            <a:pPr marL="0" indent="0" algn="just">
              <a:buNone/>
              <a:defRPr/>
            </a:pPr>
            <a:r>
              <a:rPr lang="en-US" altLang="en-US" sz="2400" dirty="0">
                <a:latin typeface="Times New Roman" panose="02020603050405020304" pitchFamily="18" charset="0"/>
                <a:cs typeface="Times New Roman" panose="02020603050405020304" pitchFamily="18" charset="0"/>
              </a:rPr>
              <a:t>Initialize a minimum heap </a:t>
            </a:r>
            <a:r>
              <a:rPr lang="en-US" altLang="en-US" sz="2400" i="1" dirty="0">
                <a:latin typeface="Times New Roman" panose="02020603050405020304" pitchFamily="18" charset="0"/>
                <a:cs typeface="Times New Roman" panose="02020603050405020304" pitchFamily="18" charset="0"/>
              </a:rPr>
              <a:t>H</a:t>
            </a:r>
            <a:r>
              <a:rPr lang="en-US" altLang="en-US" sz="2400" dirty="0">
                <a:latin typeface="Times New Roman" panose="02020603050405020304" pitchFamily="18" charset="0"/>
                <a:cs typeface="Times New Roman" panose="02020603050405020304" pitchFamily="18" charset="0"/>
              </a:rPr>
              <a:t> = </a:t>
            </a:r>
            <a:r>
              <a:rPr lang="en-US" altLang="en-US" sz="2400" i="1"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400" dirty="0">
                <a:latin typeface="Times New Roman" panose="02020603050405020304" pitchFamily="18" charset="0"/>
                <a:cs typeface="Times New Roman" panose="02020603050405020304" pitchFamily="18" charset="0"/>
              </a:rPr>
              <a:t>;</a:t>
            </a:r>
          </a:p>
          <a:p>
            <a:pPr marL="0" indent="0" algn="just">
              <a:buNone/>
              <a:defRPr/>
            </a:pPr>
            <a:r>
              <a:rPr lang="en-US" altLang="en-US" sz="2400" dirty="0">
                <a:latin typeface="Times New Roman" panose="02020603050405020304" pitchFamily="18" charset="0"/>
                <a:cs typeface="Times New Roman" panose="02020603050405020304" pitchFamily="18" charset="0"/>
              </a:rPr>
              <a:t>Insert &lt;</a:t>
            </a:r>
            <a:r>
              <a:rPr lang="en-US" altLang="en-US" sz="2400" i="1" dirty="0">
                <a:latin typeface="Times New Roman" panose="02020603050405020304" pitchFamily="18" charset="0"/>
                <a:cs typeface="Times New Roman" panose="02020603050405020304" pitchFamily="18" charset="0"/>
              </a:rPr>
              <a:t>root</a:t>
            </a:r>
            <a:r>
              <a:rPr lang="en-US" altLang="en-US" sz="2400" dirty="0">
                <a:latin typeface="Times New Roman" panose="02020603050405020304" pitchFamily="18" charset="0"/>
                <a:cs typeface="Times New Roman" panose="02020603050405020304" pitchFamily="18" charset="0"/>
              </a:rPr>
              <a:t>(</a:t>
            </a:r>
            <a:r>
              <a:rPr lang="en-US" altLang="en-US" sz="2400" i="1" dirty="0">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mindist</a:t>
            </a:r>
            <a:r>
              <a:rPr lang="en-US" altLang="en-US" sz="2400" dirty="0">
                <a:latin typeface="Times New Roman" panose="02020603050405020304" pitchFamily="18" charset="0"/>
                <a:cs typeface="Times New Roman" panose="02020603050405020304" pitchFamily="18" charset="0"/>
              </a:rPr>
              <a:t>(</a:t>
            </a:r>
            <a:r>
              <a:rPr lang="en-US" altLang="en-US" sz="2400" i="1" dirty="0">
                <a:latin typeface="Times New Roman" panose="02020603050405020304" pitchFamily="18" charset="0"/>
                <a:cs typeface="Times New Roman" panose="02020603050405020304" pitchFamily="18" charset="0"/>
              </a:rPr>
              <a:t>q</a:t>
            </a:r>
            <a:r>
              <a:rPr lang="en-US" altLang="en-US" sz="2400" dirty="0">
                <a:latin typeface="Times New Roman" panose="02020603050405020304" pitchFamily="18" charset="0"/>
                <a:cs typeface="Times New Roman" panose="02020603050405020304" pitchFamily="18" charset="0"/>
              </a:rPr>
              <a:t>, </a:t>
            </a:r>
            <a:r>
              <a:rPr lang="en-US" altLang="en-US" sz="2400" i="1" dirty="0">
                <a:latin typeface="Times New Roman" panose="02020603050405020304" pitchFamily="18" charset="0"/>
                <a:cs typeface="Times New Roman" panose="02020603050405020304" pitchFamily="18" charset="0"/>
              </a:rPr>
              <a:t>root</a:t>
            </a:r>
            <a:r>
              <a:rPr lang="en-US" altLang="en-US" sz="2400" dirty="0">
                <a:latin typeface="Times New Roman" panose="02020603050405020304" pitchFamily="18" charset="0"/>
                <a:cs typeface="Times New Roman" panose="02020603050405020304" pitchFamily="18" charset="0"/>
              </a:rPr>
              <a:t>(</a:t>
            </a:r>
            <a:r>
              <a:rPr lang="en-US" altLang="en-US" sz="2400" i="1" dirty="0">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))&gt; into heap </a:t>
            </a:r>
            <a:r>
              <a:rPr lang="en-US" altLang="en-US" sz="2400" i="1" dirty="0">
                <a:latin typeface="Times New Roman" panose="02020603050405020304" pitchFamily="18" charset="0"/>
                <a:cs typeface="Times New Roman" panose="02020603050405020304" pitchFamily="18" charset="0"/>
              </a:rPr>
              <a:t>H</a:t>
            </a:r>
            <a:endParaRPr lang="en-US" altLang="en-US" sz="2400" dirty="0">
              <a:latin typeface="Times New Roman" panose="02020603050405020304" pitchFamily="18" charset="0"/>
              <a:cs typeface="Times New Roman" panose="02020603050405020304" pitchFamily="18" charset="0"/>
            </a:endParaRPr>
          </a:p>
          <a:p>
            <a:pPr marL="0" indent="0" algn="just">
              <a:buNone/>
              <a:defRPr/>
            </a:pPr>
            <a:r>
              <a:rPr lang="en-US" altLang="en-US" sz="2400" dirty="0">
                <a:latin typeface="Times New Roman" panose="02020603050405020304" pitchFamily="18" charset="0"/>
                <a:cs typeface="Times New Roman" panose="02020603050405020304" pitchFamily="18" charset="0"/>
              </a:rPr>
              <a:t>while (</a:t>
            </a:r>
            <a:r>
              <a:rPr lang="en-US" altLang="en-US" sz="2400" i="1" dirty="0">
                <a:latin typeface="Times New Roman" panose="02020603050405020304" pitchFamily="18" charset="0"/>
                <a:cs typeface="Times New Roman" panose="02020603050405020304" pitchFamily="18" charset="0"/>
              </a:rPr>
              <a:t>H</a:t>
            </a:r>
            <a:r>
              <a:rPr lang="en-US" altLang="en-US" sz="2400" dirty="0">
                <a:latin typeface="Times New Roman" panose="02020603050405020304" pitchFamily="18" charset="0"/>
                <a:cs typeface="Times New Roman" panose="02020603050405020304" pitchFamily="18" charset="0"/>
              </a:rPr>
              <a:t> is not empty){</a:t>
            </a:r>
          </a:p>
          <a:p>
            <a:pPr marL="0" indent="0" algn="just">
              <a:buNone/>
              <a:defRPr/>
            </a:pPr>
            <a:r>
              <a:rPr lang="en-US" altLang="en-US" sz="2400" dirty="0">
                <a:latin typeface="Times New Roman" panose="02020603050405020304" pitchFamily="18" charset="0"/>
                <a:cs typeface="Times New Roman" panose="02020603050405020304" pitchFamily="18" charset="0"/>
              </a:rPr>
              <a:t>	(</a:t>
            </a:r>
            <a:r>
              <a:rPr lang="en-US" altLang="en-US" sz="2400" i="1" dirty="0">
                <a:latin typeface="Times New Roman" panose="02020603050405020304" pitchFamily="18" charset="0"/>
                <a:cs typeface="Times New Roman" panose="02020603050405020304" pitchFamily="18" charset="0"/>
              </a:rPr>
              <a:t>E, </a:t>
            </a:r>
            <a:r>
              <a:rPr lang="en-US" altLang="en-US" sz="2400" i="1" dirty="0" err="1">
                <a:latin typeface="Times New Roman" panose="02020603050405020304" pitchFamily="18" charset="0"/>
                <a:cs typeface="Times New Roman" panose="02020603050405020304" pitchFamily="18" charset="0"/>
              </a:rPr>
              <a:t>d</a:t>
            </a:r>
            <a:r>
              <a:rPr lang="en-US" altLang="en-US" sz="2400" i="1" baseline="-25000" dirty="0" err="1">
                <a:latin typeface="Times New Roman" panose="02020603050405020304" pitchFamily="18" charset="0"/>
                <a:cs typeface="Times New Roman" panose="02020603050405020304" pitchFamily="18" charset="0"/>
              </a:rPr>
              <a:t>min</a:t>
            </a:r>
            <a:r>
              <a:rPr lang="en-US" altLang="en-US" sz="2400" dirty="0">
                <a:latin typeface="Times New Roman" panose="02020603050405020304" pitchFamily="18" charset="0"/>
                <a:cs typeface="Times New Roman" panose="02020603050405020304" pitchFamily="18" charset="0"/>
              </a:rPr>
              <a:t>) = pop-out (</a:t>
            </a:r>
            <a:r>
              <a:rPr lang="en-US" altLang="en-US" sz="2400" i="1" dirty="0">
                <a:latin typeface="Times New Roman" panose="02020603050405020304" pitchFamily="18" charset="0"/>
                <a:cs typeface="Times New Roman" panose="02020603050405020304" pitchFamily="18" charset="0"/>
              </a:rPr>
              <a:t>H</a:t>
            </a:r>
            <a:r>
              <a:rPr lang="en-US" altLang="en-US" sz="2400" dirty="0">
                <a:latin typeface="Times New Roman" panose="02020603050405020304" pitchFamily="18" charset="0"/>
                <a:cs typeface="Times New Roman" panose="02020603050405020304" pitchFamily="18" charset="0"/>
              </a:rPr>
              <a:t>)</a:t>
            </a:r>
          </a:p>
          <a:p>
            <a:pPr marL="0" indent="0" algn="just">
              <a:buNone/>
              <a:defRPr/>
            </a:pPr>
            <a:r>
              <a:rPr lang="en-US" altLang="en-US" sz="2400" dirty="0">
                <a:latin typeface="Times New Roman" panose="02020603050405020304" pitchFamily="18" charset="0"/>
                <a:cs typeface="Times New Roman" panose="02020603050405020304" pitchFamily="18" charset="0"/>
              </a:rPr>
              <a:t>	if (</a:t>
            </a:r>
            <a:r>
              <a:rPr lang="en-US" altLang="en-US" sz="2400" i="1" dirty="0" err="1">
                <a:latin typeface="Times New Roman" panose="02020603050405020304" pitchFamily="18" charset="0"/>
                <a:cs typeface="Times New Roman" panose="02020603050405020304" pitchFamily="18" charset="0"/>
              </a:rPr>
              <a:t>d</a:t>
            </a:r>
            <a:r>
              <a:rPr lang="en-US" altLang="en-US" sz="2400" i="1" baseline="-25000" dirty="0" err="1">
                <a:latin typeface="Times New Roman" panose="02020603050405020304" pitchFamily="18" charset="0"/>
                <a:cs typeface="Times New Roman" panose="02020603050405020304" pitchFamily="18" charset="0"/>
              </a:rPr>
              <a:t>min</a:t>
            </a:r>
            <a:r>
              <a:rPr lang="en-US" altLang="en-US" sz="2400" i="1" dirty="0">
                <a:latin typeface="Times New Roman" panose="02020603050405020304" pitchFamily="18" charset="0"/>
                <a:cs typeface="Times New Roman" panose="02020603050405020304" pitchFamily="18" charset="0"/>
              </a:rPr>
              <a:t>&gt; </a:t>
            </a:r>
            <a:r>
              <a:rPr lang="en-US" altLang="en-US" sz="2400" i="1" dirty="0" err="1">
                <a:latin typeface="Times New Roman" panose="02020603050405020304" pitchFamily="18" charset="0"/>
                <a:cs typeface="Times New Roman" panose="02020603050405020304" pitchFamily="18" charset="0"/>
              </a:rPr>
              <a:t>best_dist_so_far</a:t>
            </a:r>
            <a:r>
              <a:rPr lang="en-US" altLang="en-US" sz="2400" dirty="0">
                <a:latin typeface="Times New Roman" panose="02020603050405020304" pitchFamily="18" charset="0"/>
                <a:cs typeface="Times New Roman" panose="02020603050405020304" pitchFamily="18" charset="0"/>
              </a:rPr>
              <a:t>), then terminate;</a:t>
            </a:r>
          </a:p>
          <a:p>
            <a:pPr marL="0" indent="0" algn="just">
              <a:buNone/>
              <a:defRPr/>
            </a:pPr>
            <a:r>
              <a:rPr lang="en-US" altLang="en-US" sz="2400" dirty="0">
                <a:latin typeface="Times New Roman" panose="02020603050405020304" pitchFamily="18" charset="0"/>
                <a:cs typeface="Times New Roman" panose="02020603050405020304" pitchFamily="18" charset="0"/>
              </a:rPr>
              <a:t>	if </a:t>
            </a:r>
            <a:r>
              <a:rPr lang="en-US" altLang="en-US" sz="2400" i="1" dirty="0">
                <a:latin typeface="Times New Roman" panose="02020603050405020304" pitchFamily="18" charset="0"/>
                <a:cs typeface="Times New Roman" panose="02020603050405020304" pitchFamily="18" charset="0"/>
              </a:rPr>
              <a:t>E</a:t>
            </a:r>
            <a:r>
              <a:rPr lang="en-US" altLang="en-US" sz="2400" dirty="0">
                <a:latin typeface="Times New Roman" panose="02020603050405020304" pitchFamily="18" charset="0"/>
                <a:cs typeface="Times New Roman" panose="02020603050405020304" pitchFamily="18" charset="0"/>
              </a:rPr>
              <a:t> is a leaf node</a:t>
            </a:r>
          </a:p>
          <a:p>
            <a:pPr marL="0" indent="0" algn="just">
              <a:buNone/>
              <a:defRPr/>
            </a:pPr>
            <a:r>
              <a:rPr lang="en-US" altLang="en-US" sz="2400" dirty="0">
                <a:latin typeface="Times New Roman" panose="02020603050405020304" pitchFamily="18" charset="0"/>
                <a:cs typeface="Times New Roman" panose="02020603050405020304" pitchFamily="18" charset="0"/>
              </a:rPr>
              <a:t>	   for each object </a:t>
            </a:r>
            <a:r>
              <a:rPr lang="en-US" altLang="en-US" sz="2400" i="1" dirty="0">
                <a:latin typeface="Times New Roman" panose="02020603050405020304" pitchFamily="18" charset="0"/>
                <a:cs typeface="Times New Roman" panose="02020603050405020304" pitchFamily="18" charset="0"/>
              </a:rPr>
              <a:t>o</a:t>
            </a:r>
            <a:r>
              <a:rPr lang="en-US" altLang="en-US" sz="2400" dirty="0">
                <a:latin typeface="Times New Roman" panose="02020603050405020304" pitchFamily="18" charset="0"/>
                <a:cs typeface="Times New Roman" panose="02020603050405020304" pitchFamily="18" charset="0"/>
              </a:rPr>
              <a:t> in </a:t>
            </a:r>
            <a:r>
              <a:rPr lang="en-US" altLang="en-US" sz="2400" i="1" dirty="0">
                <a:latin typeface="Times New Roman" panose="02020603050405020304" pitchFamily="18" charset="0"/>
                <a:cs typeface="Times New Roman" panose="02020603050405020304" pitchFamily="18" charset="0"/>
              </a:rPr>
              <a:t>E</a:t>
            </a:r>
            <a:endParaRPr lang="en-US" altLang="en-US" sz="2400" dirty="0">
              <a:latin typeface="Times New Roman" panose="02020603050405020304" pitchFamily="18" charset="0"/>
              <a:cs typeface="Times New Roman" panose="02020603050405020304" pitchFamily="18" charset="0"/>
            </a:endParaRPr>
          </a:p>
          <a:p>
            <a:pPr marL="0" indent="0" algn="just">
              <a:buNone/>
              <a:defRPr/>
            </a:pPr>
            <a:r>
              <a:rPr lang="en-US" altLang="en-US" sz="2400" dirty="0">
                <a:latin typeface="Times New Roman" panose="02020603050405020304" pitchFamily="18" charset="0"/>
                <a:cs typeface="Times New Roman" panose="02020603050405020304" pitchFamily="18" charset="0"/>
              </a:rPr>
              <a:t>	      compute </a:t>
            </a:r>
            <a:r>
              <a:rPr lang="en-US" altLang="en-US" sz="2400" i="1" dirty="0" err="1">
                <a:latin typeface="Times New Roman" panose="02020603050405020304" pitchFamily="18" charset="0"/>
                <a:cs typeface="Times New Roman" panose="02020603050405020304" pitchFamily="18" charset="0"/>
              </a:rPr>
              <a:t>dist</a:t>
            </a:r>
            <a:r>
              <a:rPr lang="en-US" altLang="en-US" sz="2400" dirty="0">
                <a:latin typeface="Times New Roman" panose="02020603050405020304" pitchFamily="18" charset="0"/>
                <a:cs typeface="Times New Roman" panose="02020603050405020304" pitchFamily="18" charset="0"/>
              </a:rPr>
              <a:t>(</a:t>
            </a:r>
            <a:r>
              <a:rPr lang="en-US" altLang="en-US" sz="2400" i="1" dirty="0">
                <a:latin typeface="Times New Roman" panose="02020603050405020304" pitchFamily="18" charset="0"/>
                <a:cs typeface="Times New Roman" panose="02020603050405020304" pitchFamily="18" charset="0"/>
              </a:rPr>
              <a:t>q</a:t>
            </a:r>
            <a:r>
              <a:rPr lang="en-US" altLang="en-US" sz="2400" dirty="0">
                <a:latin typeface="Times New Roman" panose="02020603050405020304" pitchFamily="18" charset="0"/>
                <a:cs typeface="Times New Roman" panose="02020603050405020304" pitchFamily="18" charset="0"/>
              </a:rPr>
              <a:t>, </a:t>
            </a:r>
            <a:r>
              <a:rPr lang="en-US" altLang="en-US" sz="2400" i="1" dirty="0">
                <a:latin typeface="Times New Roman" panose="02020603050405020304" pitchFamily="18" charset="0"/>
                <a:cs typeface="Times New Roman" panose="02020603050405020304" pitchFamily="18" charset="0"/>
              </a:rPr>
              <a:t>o</a:t>
            </a:r>
            <a:r>
              <a:rPr lang="en-US" altLang="en-US" sz="2400" dirty="0">
                <a:latin typeface="Times New Roman" panose="02020603050405020304" pitchFamily="18" charset="0"/>
                <a:cs typeface="Times New Roman" panose="02020603050405020304" pitchFamily="18" charset="0"/>
              </a:rPr>
              <a:t>)</a:t>
            </a:r>
          </a:p>
          <a:p>
            <a:pPr marL="0" indent="0" algn="just">
              <a:buNone/>
              <a:defRPr/>
            </a:pPr>
            <a:r>
              <a:rPr lang="en-US" altLang="en-US" sz="2400" dirty="0">
                <a:latin typeface="Times New Roman" panose="02020603050405020304" pitchFamily="18" charset="0"/>
                <a:cs typeface="Times New Roman" panose="02020603050405020304" pitchFamily="18" charset="0"/>
              </a:rPr>
              <a:t>	      if (</a:t>
            </a:r>
            <a:r>
              <a:rPr lang="en-US" altLang="en-US" sz="2400" i="1" dirty="0" err="1">
                <a:latin typeface="Times New Roman" panose="02020603050405020304" pitchFamily="18" charset="0"/>
                <a:cs typeface="Times New Roman" panose="02020603050405020304" pitchFamily="18" charset="0"/>
              </a:rPr>
              <a:t>dist</a:t>
            </a:r>
            <a:r>
              <a:rPr lang="en-US" altLang="en-US" sz="2400" dirty="0">
                <a:latin typeface="Times New Roman" panose="02020603050405020304" pitchFamily="18" charset="0"/>
                <a:cs typeface="Times New Roman" panose="02020603050405020304" pitchFamily="18" charset="0"/>
              </a:rPr>
              <a:t>(</a:t>
            </a:r>
            <a:r>
              <a:rPr lang="en-US" altLang="en-US" sz="2400" i="1" dirty="0">
                <a:latin typeface="Times New Roman" panose="02020603050405020304" pitchFamily="18" charset="0"/>
                <a:cs typeface="Times New Roman" panose="02020603050405020304" pitchFamily="18" charset="0"/>
              </a:rPr>
              <a:t>q</a:t>
            </a:r>
            <a:r>
              <a:rPr lang="en-US" altLang="en-US" sz="2400" dirty="0">
                <a:latin typeface="Times New Roman" panose="02020603050405020304" pitchFamily="18" charset="0"/>
                <a:cs typeface="Times New Roman" panose="02020603050405020304" pitchFamily="18" charset="0"/>
              </a:rPr>
              <a:t>, </a:t>
            </a:r>
            <a:r>
              <a:rPr lang="en-US" altLang="en-US" sz="2400" i="1" dirty="0">
                <a:latin typeface="Times New Roman" panose="02020603050405020304" pitchFamily="18" charset="0"/>
                <a:cs typeface="Times New Roman" panose="02020603050405020304" pitchFamily="18" charset="0"/>
              </a:rPr>
              <a:t>o</a:t>
            </a:r>
            <a:r>
              <a:rPr lang="en-US" altLang="en-US" sz="2400" dirty="0">
                <a:latin typeface="Times New Roman" panose="02020603050405020304" pitchFamily="18" charset="0"/>
                <a:cs typeface="Times New Roman" panose="02020603050405020304" pitchFamily="18" charset="0"/>
              </a:rPr>
              <a:t>) &lt; </a:t>
            </a:r>
            <a:r>
              <a:rPr lang="en-US" altLang="en-US" sz="2400" i="1" dirty="0" err="1">
                <a:latin typeface="Times New Roman" panose="02020603050405020304" pitchFamily="18" charset="0"/>
                <a:cs typeface="Times New Roman" panose="02020603050405020304" pitchFamily="18" charset="0"/>
              </a:rPr>
              <a:t>best_dist_so_far</a:t>
            </a:r>
            <a:r>
              <a:rPr lang="en-US" altLang="en-US" sz="2400" dirty="0">
                <a:latin typeface="Times New Roman" panose="02020603050405020304" pitchFamily="18" charset="0"/>
                <a:cs typeface="Times New Roman" panose="02020603050405020304" pitchFamily="18" charset="0"/>
              </a:rPr>
              <a:t>)</a:t>
            </a:r>
          </a:p>
          <a:p>
            <a:pPr marL="0" indent="0" algn="just">
              <a:buNone/>
              <a:defRPr/>
            </a:pPr>
            <a:r>
              <a:rPr lang="en-US" altLang="en-US" sz="2400"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S</a:t>
            </a:r>
            <a:r>
              <a:rPr lang="en-US" altLang="en-US" sz="2400" i="1" baseline="-25000" dirty="0" err="1">
                <a:latin typeface="Times New Roman" panose="02020603050405020304" pitchFamily="18" charset="0"/>
                <a:cs typeface="Times New Roman" panose="02020603050405020304" pitchFamily="18" charset="0"/>
              </a:rPr>
              <a:t>cand</a:t>
            </a:r>
            <a:r>
              <a:rPr lang="en-US" altLang="en-US" sz="2400" dirty="0">
                <a:latin typeface="Times New Roman" panose="02020603050405020304" pitchFamily="18" charset="0"/>
                <a:cs typeface="Times New Roman" panose="02020603050405020304" pitchFamily="18" charset="0"/>
              </a:rPr>
              <a:t> = {</a:t>
            </a:r>
            <a:r>
              <a:rPr lang="en-US" altLang="en-US" sz="2400" i="1" dirty="0">
                <a:latin typeface="Times New Roman" panose="02020603050405020304" pitchFamily="18" charset="0"/>
                <a:cs typeface="Times New Roman" panose="02020603050405020304" pitchFamily="18" charset="0"/>
              </a:rPr>
              <a:t>o</a:t>
            </a:r>
            <a:r>
              <a:rPr lang="en-US" altLang="en-US" sz="2400"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best_dist_so_far</a:t>
            </a:r>
            <a:r>
              <a:rPr lang="en-US" altLang="en-US" sz="2400" dirty="0">
                <a:latin typeface="Times New Roman" panose="02020603050405020304" pitchFamily="18" charset="0"/>
                <a:cs typeface="Times New Roman" panose="02020603050405020304" pitchFamily="18" charset="0"/>
              </a:rPr>
              <a:t> = </a:t>
            </a:r>
            <a:r>
              <a:rPr lang="en-US" altLang="en-US" sz="2400" i="1" dirty="0" err="1">
                <a:latin typeface="Times New Roman" panose="02020603050405020304" pitchFamily="18" charset="0"/>
                <a:cs typeface="Times New Roman" panose="02020603050405020304" pitchFamily="18" charset="0"/>
              </a:rPr>
              <a:t>dist</a:t>
            </a:r>
            <a:r>
              <a:rPr lang="en-US" altLang="en-US" sz="2400" dirty="0">
                <a:latin typeface="Times New Roman" panose="02020603050405020304" pitchFamily="18" charset="0"/>
                <a:cs typeface="Times New Roman" panose="02020603050405020304" pitchFamily="18" charset="0"/>
              </a:rPr>
              <a:t>(</a:t>
            </a:r>
            <a:r>
              <a:rPr lang="en-US" altLang="en-US" sz="2400" i="1" dirty="0">
                <a:latin typeface="Times New Roman" panose="02020603050405020304" pitchFamily="18" charset="0"/>
                <a:cs typeface="Times New Roman" panose="02020603050405020304" pitchFamily="18" charset="0"/>
              </a:rPr>
              <a:t>q</a:t>
            </a:r>
            <a:r>
              <a:rPr lang="en-US" altLang="en-US" sz="2400" dirty="0">
                <a:latin typeface="Times New Roman" panose="02020603050405020304" pitchFamily="18" charset="0"/>
                <a:cs typeface="Times New Roman" panose="02020603050405020304" pitchFamily="18" charset="0"/>
              </a:rPr>
              <a:t>, </a:t>
            </a:r>
            <a:r>
              <a:rPr lang="en-US" altLang="en-US" sz="2400" i="1" dirty="0">
                <a:latin typeface="Times New Roman" panose="02020603050405020304" pitchFamily="18" charset="0"/>
                <a:cs typeface="Times New Roman" panose="02020603050405020304" pitchFamily="18" charset="0"/>
              </a:rPr>
              <a:t>o</a:t>
            </a:r>
            <a:r>
              <a:rPr lang="en-US" altLang="en-US" sz="2400" dirty="0">
                <a:latin typeface="Times New Roman" panose="02020603050405020304" pitchFamily="18" charset="0"/>
                <a:cs typeface="Times New Roman" panose="02020603050405020304" pitchFamily="18" charset="0"/>
              </a:rPr>
              <a:t>);</a:t>
            </a:r>
          </a:p>
          <a:p>
            <a:pPr marL="0" indent="0" algn="just">
              <a:buNone/>
              <a:defRPr/>
            </a:pPr>
            <a:r>
              <a:rPr lang="en-US" altLang="en-US" sz="2400" dirty="0">
                <a:latin typeface="Times New Roman" panose="02020603050405020304" pitchFamily="18" charset="0"/>
                <a:cs typeface="Times New Roman" panose="02020603050405020304" pitchFamily="18" charset="0"/>
              </a:rPr>
              <a:t>	else // non-leaf node</a:t>
            </a:r>
          </a:p>
          <a:p>
            <a:pPr marL="0" indent="0" algn="just">
              <a:buNone/>
              <a:defRPr/>
            </a:pPr>
            <a:r>
              <a:rPr lang="en-US" altLang="en-US" sz="2400" dirty="0">
                <a:latin typeface="Times New Roman" panose="02020603050405020304" pitchFamily="18" charset="0"/>
                <a:cs typeface="Times New Roman" panose="02020603050405020304" pitchFamily="18" charset="0"/>
              </a:rPr>
              <a:t>	   for each entry </a:t>
            </a:r>
            <a:r>
              <a:rPr lang="en-US" altLang="en-US" sz="2400" i="1" dirty="0" err="1">
                <a:latin typeface="Times New Roman" panose="02020603050405020304" pitchFamily="18" charset="0"/>
                <a:cs typeface="Times New Roman" panose="02020603050405020304" pitchFamily="18" charset="0"/>
              </a:rPr>
              <a:t>E</a:t>
            </a:r>
            <a:r>
              <a:rPr lang="en-US" altLang="en-US" sz="2400" i="1" baseline="-25000" dirty="0" err="1">
                <a:latin typeface="Times New Roman" panose="02020603050405020304" pitchFamily="18" charset="0"/>
                <a:cs typeface="Times New Roman" panose="02020603050405020304" pitchFamily="18" charset="0"/>
              </a:rPr>
              <a:t>i</a:t>
            </a:r>
            <a:r>
              <a:rPr lang="en-US" altLang="en-US" sz="2400" i="1"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in </a:t>
            </a:r>
            <a:r>
              <a:rPr lang="en-US" altLang="en-US" sz="2400" i="1" dirty="0">
                <a:latin typeface="Times New Roman" panose="02020603050405020304" pitchFamily="18" charset="0"/>
                <a:cs typeface="Times New Roman" panose="02020603050405020304" pitchFamily="18" charset="0"/>
              </a:rPr>
              <a:t>E</a:t>
            </a:r>
            <a:endParaRPr lang="en-US" altLang="en-US" sz="2400" dirty="0">
              <a:latin typeface="Times New Roman" panose="02020603050405020304" pitchFamily="18" charset="0"/>
              <a:cs typeface="Times New Roman" panose="02020603050405020304" pitchFamily="18" charset="0"/>
            </a:endParaRPr>
          </a:p>
          <a:p>
            <a:pPr marL="0" indent="0" algn="just">
              <a:buNone/>
              <a:defRPr/>
            </a:pPr>
            <a:r>
              <a:rPr lang="en-US" altLang="en-US" sz="2400" dirty="0">
                <a:latin typeface="Times New Roman" panose="02020603050405020304" pitchFamily="18" charset="0"/>
                <a:cs typeface="Times New Roman" panose="02020603050405020304" pitchFamily="18" charset="0"/>
              </a:rPr>
              <a:t>	      compute </a:t>
            </a:r>
            <a:r>
              <a:rPr lang="en-US" altLang="en-US" sz="2400" i="1" dirty="0" err="1">
                <a:latin typeface="Times New Roman" panose="02020603050405020304" pitchFamily="18" charset="0"/>
                <a:cs typeface="Times New Roman" panose="02020603050405020304" pitchFamily="18" charset="0"/>
              </a:rPr>
              <a:t>mindist</a:t>
            </a:r>
            <a:r>
              <a:rPr lang="en-US" altLang="en-US" sz="2400" dirty="0">
                <a:latin typeface="Times New Roman" panose="02020603050405020304" pitchFamily="18" charset="0"/>
                <a:cs typeface="Times New Roman" panose="02020603050405020304" pitchFamily="18" charset="0"/>
              </a:rPr>
              <a:t>(</a:t>
            </a:r>
            <a:r>
              <a:rPr lang="en-US" altLang="en-US" sz="2400" i="1" dirty="0">
                <a:latin typeface="Times New Roman" panose="02020603050405020304" pitchFamily="18" charset="0"/>
                <a:cs typeface="Times New Roman" panose="02020603050405020304" pitchFamily="18" charset="0"/>
              </a:rPr>
              <a:t>q</a:t>
            </a:r>
            <a:r>
              <a:rPr lang="en-US" altLang="en-US" sz="2400"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E</a:t>
            </a:r>
            <a:r>
              <a:rPr lang="en-US" altLang="en-US" sz="2400" i="1" baseline="-250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a:t>
            </a:r>
          </a:p>
          <a:p>
            <a:pPr marL="0" indent="0" algn="just">
              <a:buNone/>
              <a:defRPr/>
            </a:pPr>
            <a:r>
              <a:rPr lang="en-US" altLang="en-US" sz="2400" dirty="0">
                <a:latin typeface="Times New Roman" panose="02020603050405020304" pitchFamily="18" charset="0"/>
                <a:cs typeface="Times New Roman" panose="02020603050405020304" pitchFamily="18" charset="0"/>
              </a:rPr>
              <a:t>	      if (</a:t>
            </a:r>
            <a:r>
              <a:rPr lang="en-US" altLang="en-US" sz="2400" i="1" dirty="0" err="1">
                <a:latin typeface="Times New Roman" panose="02020603050405020304" pitchFamily="18" charset="0"/>
                <a:cs typeface="Times New Roman" panose="02020603050405020304" pitchFamily="18" charset="0"/>
              </a:rPr>
              <a:t>mindist</a:t>
            </a:r>
            <a:r>
              <a:rPr lang="en-US" altLang="en-US" sz="2400" dirty="0">
                <a:latin typeface="Times New Roman" panose="02020603050405020304" pitchFamily="18" charset="0"/>
                <a:cs typeface="Times New Roman" panose="02020603050405020304" pitchFamily="18" charset="0"/>
              </a:rPr>
              <a:t>(</a:t>
            </a:r>
            <a:r>
              <a:rPr lang="en-US" altLang="en-US" sz="2400" i="1" dirty="0">
                <a:latin typeface="Times New Roman" panose="02020603050405020304" pitchFamily="18" charset="0"/>
                <a:cs typeface="Times New Roman" panose="02020603050405020304" pitchFamily="18" charset="0"/>
              </a:rPr>
              <a:t>q</a:t>
            </a:r>
            <a:r>
              <a:rPr lang="en-US" altLang="en-US" sz="2400"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E</a:t>
            </a:r>
            <a:r>
              <a:rPr lang="en-US" altLang="en-US" sz="2400" i="1" baseline="-250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&lt; </a:t>
            </a:r>
            <a:r>
              <a:rPr lang="en-US" altLang="en-US" sz="2400" i="1" dirty="0" err="1">
                <a:latin typeface="Times New Roman" panose="02020603050405020304" pitchFamily="18" charset="0"/>
                <a:cs typeface="Times New Roman" panose="02020603050405020304" pitchFamily="18" charset="0"/>
              </a:rPr>
              <a:t>best_dist_so_far</a:t>
            </a:r>
            <a:r>
              <a:rPr lang="en-US" altLang="en-US" sz="2400" dirty="0">
                <a:latin typeface="Times New Roman" panose="02020603050405020304" pitchFamily="18" charset="0"/>
                <a:cs typeface="Times New Roman" panose="02020603050405020304" pitchFamily="18" charset="0"/>
              </a:rPr>
              <a:t>)	</a:t>
            </a:r>
            <a:r>
              <a:rPr lang="en-US" altLang="en-US" sz="2400" dirty="0">
                <a:solidFill>
                  <a:srgbClr val="CC00FF"/>
                </a:solidFill>
                <a:latin typeface="Times New Roman" panose="02020603050405020304" pitchFamily="18" charset="0"/>
                <a:cs typeface="Times New Roman" panose="02020603050405020304" pitchFamily="18" charset="0"/>
              </a:rPr>
              <a:t>// pruning</a:t>
            </a:r>
          </a:p>
          <a:p>
            <a:pPr marL="0" indent="0" algn="just">
              <a:buNone/>
              <a:defRPr/>
            </a:pPr>
            <a:r>
              <a:rPr lang="en-US" altLang="en-US" sz="2400" dirty="0">
                <a:latin typeface="Times New Roman" panose="02020603050405020304" pitchFamily="18" charset="0"/>
                <a:cs typeface="Times New Roman" panose="02020603050405020304" pitchFamily="18" charset="0"/>
              </a:rPr>
              <a:t>	         insert (</a:t>
            </a:r>
            <a:r>
              <a:rPr lang="en-US" altLang="en-US" sz="2400" i="1" dirty="0" err="1">
                <a:latin typeface="Times New Roman" panose="02020603050405020304" pitchFamily="18" charset="0"/>
                <a:cs typeface="Times New Roman" panose="02020603050405020304" pitchFamily="18" charset="0"/>
              </a:rPr>
              <a:t>E</a:t>
            </a:r>
            <a:r>
              <a:rPr lang="en-US" altLang="en-US" sz="2400" i="1" baseline="-250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mindist</a:t>
            </a:r>
            <a:r>
              <a:rPr lang="en-US" altLang="en-US" sz="2400" dirty="0">
                <a:latin typeface="Times New Roman" panose="02020603050405020304" pitchFamily="18" charset="0"/>
                <a:cs typeface="Times New Roman" panose="02020603050405020304" pitchFamily="18" charset="0"/>
              </a:rPr>
              <a:t>(</a:t>
            </a:r>
            <a:r>
              <a:rPr lang="en-US" altLang="en-US" sz="2400" i="1" dirty="0">
                <a:latin typeface="Times New Roman" panose="02020603050405020304" pitchFamily="18" charset="0"/>
                <a:cs typeface="Times New Roman" panose="02020603050405020304" pitchFamily="18" charset="0"/>
              </a:rPr>
              <a:t>q</a:t>
            </a:r>
            <a:r>
              <a:rPr lang="en-US" altLang="en-US" sz="2400"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E</a:t>
            </a:r>
            <a:r>
              <a:rPr lang="en-US" altLang="en-US" sz="2400" i="1" baseline="-250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into heap </a:t>
            </a:r>
            <a:r>
              <a:rPr lang="en-US" altLang="en-US" sz="2400" i="1" dirty="0">
                <a:latin typeface="Times New Roman" panose="02020603050405020304" pitchFamily="18" charset="0"/>
                <a:cs typeface="Times New Roman" panose="02020603050405020304" pitchFamily="18" charset="0"/>
              </a:rPr>
              <a:t>H</a:t>
            </a:r>
            <a:endParaRPr lang="en-US" altLang="en-US" sz="2400" dirty="0">
              <a:latin typeface="Times New Roman" panose="02020603050405020304" pitchFamily="18" charset="0"/>
              <a:cs typeface="Times New Roman" panose="02020603050405020304" pitchFamily="18" charset="0"/>
            </a:endParaRPr>
          </a:p>
          <a:p>
            <a:pPr marL="0" indent="0" algn="just">
              <a:buNone/>
              <a:defRPr/>
            </a:pPr>
            <a:r>
              <a:rPr lang="en-US" altLang="en-US" sz="2400" dirty="0">
                <a:latin typeface="Times New Roman" panose="02020603050405020304" pitchFamily="18" charset="0"/>
                <a:cs typeface="Times New Roman" panose="02020603050405020304" pitchFamily="18" charset="0"/>
              </a:rPr>
              <a:t>	         update </a:t>
            </a:r>
            <a:r>
              <a:rPr lang="en-US" altLang="en-US" sz="2400" i="1" dirty="0" err="1">
                <a:latin typeface="Times New Roman" panose="02020603050405020304" pitchFamily="18" charset="0"/>
                <a:cs typeface="Times New Roman" panose="02020603050405020304" pitchFamily="18" charset="0"/>
              </a:rPr>
              <a:t>best_dist_so_far</a:t>
            </a:r>
            <a:r>
              <a:rPr lang="en-US" altLang="en-US" sz="2400" i="1"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with </a:t>
            </a:r>
            <a:r>
              <a:rPr lang="en-US" altLang="en-US" sz="2400" i="1" dirty="0" err="1">
                <a:latin typeface="Times New Roman" panose="02020603050405020304" pitchFamily="18" charset="0"/>
                <a:cs typeface="Times New Roman" panose="02020603050405020304" pitchFamily="18" charset="0"/>
              </a:rPr>
              <a:t>minmaxdist</a:t>
            </a:r>
            <a:r>
              <a:rPr lang="en-US" altLang="en-US" sz="2400" dirty="0">
                <a:latin typeface="Times New Roman" panose="02020603050405020304" pitchFamily="18" charset="0"/>
                <a:cs typeface="Times New Roman" panose="02020603050405020304" pitchFamily="18" charset="0"/>
              </a:rPr>
              <a:t>(</a:t>
            </a:r>
            <a:r>
              <a:rPr lang="en-US" altLang="en-US" sz="2400" i="1" dirty="0">
                <a:latin typeface="Times New Roman" panose="02020603050405020304" pitchFamily="18" charset="0"/>
                <a:cs typeface="Times New Roman" panose="02020603050405020304" pitchFamily="18" charset="0"/>
              </a:rPr>
              <a:t>q</a:t>
            </a:r>
            <a:r>
              <a:rPr lang="en-US" altLang="en-US" sz="2400"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E</a:t>
            </a:r>
            <a:r>
              <a:rPr lang="en-US" altLang="en-US" sz="2400" i="1" baseline="-250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a:t>
            </a:r>
          </a:p>
          <a:p>
            <a:pPr marL="0" indent="0" algn="just">
              <a:buNone/>
              <a:defRPr/>
            </a:pPr>
            <a:r>
              <a:rPr lang="en-US" altLang="en-US" sz="2400" dirty="0">
                <a:latin typeface="Times New Roman" panose="02020603050405020304" pitchFamily="18" charset="0"/>
                <a:cs typeface="Times New Roman" panose="02020603050405020304" pitchFamily="18" charset="0"/>
              </a:rPr>
              <a:t>}</a:t>
            </a: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70</a:t>
            </a:fld>
            <a:endParaRPr lang="en-US" altLang="zh-CN" dirty="0">
              <a:solidFill>
                <a:srgbClr val="000000"/>
              </a:solidFill>
            </a:endParaRPr>
          </a:p>
        </p:txBody>
      </p:sp>
    </p:spTree>
    <p:extLst>
      <p:ext uri="{BB962C8B-B14F-4D97-AF65-F5344CB8AC3E}">
        <p14:creationId xmlns:p14="http://schemas.microsoft.com/office/powerpoint/2010/main" val="35784209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5"/>
          <p:cNvSpPr>
            <a:spLocks noGrp="1"/>
          </p:cNvSpPr>
          <p:nvPr>
            <p:ph type="sldNum" sz="quarter" idx="12"/>
          </p:nvPr>
        </p:nvSpPr>
        <p:spPr/>
        <p:txBody>
          <a:bodyPr/>
          <a:lstStyle/>
          <a:p>
            <a:pPr>
              <a:defRPr/>
            </a:pPr>
            <a:fld id="{5276AE39-869B-4158-A051-EDFCAF3BF16A}" type="slidenum">
              <a:rPr lang="en-US" altLang="en-US"/>
              <a:pPr>
                <a:defRPr/>
              </a:pPr>
              <a:t>71</a:t>
            </a:fld>
            <a:endParaRPr lang="en-US" altLang="en-US"/>
          </a:p>
        </p:txBody>
      </p:sp>
      <p:sp>
        <p:nvSpPr>
          <p:cNvPr id="4100" name="Rectangle 2"/>
          <p:cNvSpPr>
            <a:spLocks noGrp="1" noChangeArrowheads="1"/>
          </p:cNvSpPr>
          <p:nvPr>
            <p:ph type="title"/>
          </p:nvPr>
        </p:nvSpPr>
        <p:spPr/>
        <p:txBody>
          <a:bodyPr/>
          <a:lstStyle/>
          <a:p>
            <a:pPr eaLnBrk="1" hangingPunct="1"/>
            <a:r>
              <a:rPr lang="en-US" altLang="zh-CN" sz="4400" dirty="0">
                <a:latin typeface="Times New Roman" pitchFamily="18" charset="0"/>
                <a:ea typeface="宋体" pitchFamily="2" charset="-122"/>
              </a:rPr>
              <a:t>Reverse Nearest Neighbor Query (RNN)</a:t>
            </a:r>
          </a:p>
        </p:txBody>
      </p:sp>
      <p:sp>
        <p:nvSpPr>
          <p:cNvPr id="4101" name="Rectangle 3"/>
          <p:cNvSpPr>
            <a:spLocks noGrp="1" noChangeArrowheads="1"/>
          </p:cNvSpPr>
          <p:nvPr>
            <p:ph type="body" idx="1"/>
          </p:nvPr>
        </p:nvSpPr>
        <p:spPr>
          <a:xfrm>
            <a:off x="457200" y="1600200"/>
            <a:ext cx="4648200" cy="4530725"/>
          </a:xfrm>
        </p:spPr>
        <p:txBody>
          <a:bodyPr/>
          <a:lstStyle/>
          <a:p>
            <a:pPr algn="just" eaLnBrk="1" hangingPunct="1"/>
            <a:r>
              <a:rPr lang="en-US" altLang="zh-CN" sz="2800" dirty="0">
                <a:latin typeface="Times New Roman" pitchFamily="18" charset="0"/>
                <a:ea typeface="宋体" pitchFamily="2" charset="-122"/>
              </a:rPr>
              <a:t>Rescue tasks in oceans</a:t>
            </a:r>
          </a:p>
          <a:p>
            <a:pPr lvl="1" algn="just" eaLnBrk="1" hangingPunct="1"/>
            <a:r>
              <a:rPr lang="en-US" altLang="zh-CN" sz="2400" dirty="0">
                <a:latin typeface="Times New Roman" pitchFamily="18" charset="0"/>
                <a:ea typeface="宋体" pitchFamily="2" charset="-122"/>
              </a:rPr>
              <a:t>In the case of emergency, a ship will ask its nearest ship for help</a:t>
            </a:r>
          </a:p>
          <a:p>
            <a:pPr lvl="1" algn="just" eaLnBrk="1" hangingPunct="1"/>
            <a:r>
              <a:rPr lang="en-US" altLang="zh-CN" sz="2400" dirty="0">
                <a:latin typeface="Times New Roman" pitchFamily="18" charset="0"/>
                <a:ea typeface="宋体" pitchFamily="2" charset="-122"/>
              </a:rPr>
              <a:t>A rescue ship needs to monitor those ships that have itself as their nearest neighbors</a:t>
            </a:r>
          </a:p>
          <a:p>
            <a:pPr lvl="1" algn="just" eaLnBrk="1" hangingPunct="1"/>
            <a:r>
              <a:rPr lang="en-US" altLang="zh-CN" sz="2400" dirty="0">
                <a:latin typeface="Times New Roman" pitchFamily="18" charset="0"/>
                <a:ea typeface="宋体" pitchFamily="2" charset="-122"/>
              </a:rPr>
              <a:t>In other words, the rescue ship  needs to obtain its </a:t>
            </a:r>
            <a:r>
              <a:rPr lang="en-US" altLang="zh-CN" sz="2400" i="1" dirty="0">
                <a:latin typeface="Times New Roman" pitchFamily="18" charset="0"/>
                <a:ea typeface="宋体" pitchFamily="2" charset="-122"/>
              </a:rPr>
              <a:t>reverse nearest neighbors</a:t>
            </a:r>
            <a:r>
              <a:rPr lang="en-US" altLang="zh-CN" sz="2400" dirty="0">
                <a:latin typeface="Times New Roman" pitchFamily="18" charset="0"/>
                <a:ea typeface="宋体" pitchFamily="2" charset="-122"/>
              </a:rPr>
              <a:t> (RNNs)</a:t>
            </a:r>
          </a:p>
        </p:txBody>
      </p:sp>
      <p:sp>
        <p:nvSpPr>
          <p:cNvPr id="4102" name="Rectangle 4"/>
          <p:cNvSpPr>
            <a:spLocks noChangeArrowheads="1"/>
          </p:cNvSpPr>
          <p:nvPr/>
        </p:nvSpPr>
        <p:spPr bwMode="auto">
          <a:xfrm>
            <a:off x="0" y="1057275"/>
            <a:ext cx="9144000" cy="0"/>
          </a:xfrm>
          <a:prstGeom prst="rect">
            <a:avLst/>
          </a:prstGeom>
          <a:noFill/>
          <a:ln w="9525">
            <a:noFill/>
            <a:miter lim="800000"/>
            <a:headEnd/>
            <a:tailEnd/>
          </a:ln>
        </p:spPr>
        <p:txBody>
          <a:bodyPr wrap="none" anchor="ctr">
            <a:spAutoFit/>
          </a:bodyPr>
          <a:lstStyle/>
          <a:p>
            <a:endParaRPr lang="en-US"/>
          </a:p>
        </p:txBody>
      </p:sp>
      <p:sp>
        <p:nvSpPr>
          <p:cNvPr id="4103" name="Rectangle 5"/>
          <p:cNvSpPr>
            <a:spLocks noChangeArrowheads="1"/>
          </p:cNvSpPr>
          <p:nvPr/>
        </p:nvSpPr>
        <p:spPr bwMode="auto">
          <a:xfrm>
            <a:off x="0" y="1057275"/>
            <a:ext cx="9144000" cy="0"/>
          </a:xfrm>
          <a:prstGeom prst="rect">
            <a:avLst/>
          </a:prstGeom>
          <a:noFill/>
          <a:ln w="9525">
            <a:noFill/>
            <a:miter lim="800000"/>
            <a:headEnd/>
            <a:tailEnd/>
          </a:ln>
        </p:spPr>
        <p:txBody>
          <a:bodyPr wrap="none" anchor="ctr">
            <a:spAutoFit/>
          </a:bodyPr>
          <a:lstStyle/>
          <a:p>
            <a:endParaRPr lang="en-US"/>
          </a:p>
        </p:txBody>
      </p:sp>
      <p:graphicFrame>
        <p:nvGraphicFramePr>
          <p:cNvPr id="4098" name="Object 102"/>
          <p:cNvGraphicFramePr>
            <a:graphicFrameLocks noChangeAspect="1"/>
          </p:cNvGraphicFramePr>
          <p:nvPr/>
        </p:nvGraphicFramePr>
        <p:xfrm>
          <a:off x="5029200" y="1676400"/>
          <a:ext cx="3810000" cy="3836988"/>
        </p:xfrm>
        <a:graphic>
          <a:graphicData uri="http://schemas.openxmlformats.org/presentationml/2006/ole">
            <mc:AlternateContent xmlns:mc="http://schemas.openxmlformats.org/markup-compatibility/2006">
              <mc:Choice xmlns:v="urn:schemas-microsoft-com:vml" Requires="v">
                <p:oleObj spid="_x0000_s1026" name="Microsoft Drawing 1.01" r:id="rId4" imgW="6354763" imgH="6523038" progId="MSDraw.1.01">
                  <p:embed/>
                </p:oleObj>
              </mc:Choice>
              <mc:Fallback>
                <p:oleObj name="Microsoft Drawing 1.01" r:id="rId4" imgW="6354763" imgH="6523038" progId="MSDraw.1.01">
                  <p:embed/>
                  <p:pic>
                    <p:nvPicPr>
                      <p:cNvPr id="4098" name="Object 1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676400"/>
                        <a:ext cx="3810000" cy="3836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04" name="Picture 14" descr="MCj04099850000[1]"/>
          <p:cNvPicPr preferRelativeResize="0">
            <a:picLocks noChangeArrowheads="1"/>
          </p:cNvPicPr>
          <p:nvPr/>
        </p:nvPicPr>
        <p:blipFill>
          <a:blip r:embed="rId6" cstate="print"/>
          <a:srcRect/>
          <a:stretch>
            <a:fillRect/>
          </a:stretch>
        </p:blipFill>
        <p:spPr bwMode="auto">
          <a:xfrm>
            <a:off x="5943600" y="3276600"/>
            <a:ext cx="685800" cy="636588"/>
          </a:xfrm>
          <a:prstGeom prst="rect">
            <a:avLst/>
          </a:prstGeom>
          <a:noFill/>
          <a:ln w="9525">
            <a:noFill/>
            <a:miter lim="800000"/>
            <a:headEnd/>
            <a:tailEnd/>
          </a:ln>
        </p:spPr>
      </p:pic>
      <p:pic>
        <p:nvPicPr>
          <p:cNvPr id="4105" name="Picture 15" descr="MCj04103450000[1]"/>
          <p:cNvPicPr>
            <a:picLocks noChangeAspect="1" noChangeArrowheads="1"/>
          </p:cNvPicPr>
          <p:nvPr/>
        </p:nvPicPr>
        <p:blipFill>
          <a:blip r:embed="rId7" cstate="print"/>
          <a:srcRect/>
          <a:stretch>
            <a:fillRect/>
          </a:stretch>
        </p:blipFill>
        <p:spPr bwMode="auto">
          <a:xfrm>
            <a:off x="5715000" y="2286000"/>
            <a:ext cx="914400" cy="515938"/>
          </a:xfrm>
          <a:prstGeom prst="rect">
            <a:avLst/>
          </a:prstGeom>
          <a:noFill/>
          <a:ln w="9525">
            <a:noFill/>
            <a:miter lim="800000"/>
            <a:headEnd/>
            <a:tailEnd/>
          </a:ln>
        </p:spPr>
      </p:pic>
      <p:pic>
        <p:nvPicPr>
          <p:cNvPr id="4106" name="Picture 16" descr="MCj04103450000[1]"/>
          <p:cNvPicPr>
            <a:picLocks noChangeAspect="1" noChangeArrowheads="1"/>
          </p:cNvPicPr>
          <p:nvPr/>
        </p:nvPicPr>
        <p:blipFill>
          <a:blip r:embed="rId8" cstate="print"/>
          <a:srcRect/>
          <a:stretch>
            <a:fillRect/>
          </a:stretch>
        </p:blipFill>
        <p:spPr bwMode="auto">
          <a:xfrm>
            <a:off x="7543800" y="3124200"/>
            <a:ext cx="914400" cy="515938"/>
          </a:xfrm>
          <a:prstGeom prst="rect">
            <a:avLst/>
          </a:prstGeom>
          <a:noFill/>
          <a:ln w="9525">
            <a:noFill/>
            <a:miter lim="800000"/>
            <a:headEnd/>
            <a:tailEnd/>
          </a:ln>
        </p:spPr>
      </p:pic>
      <p:pic>
        <p:nvPicPr>
          <p:cNvPr id="4107" name="Picture 17" descr="MCj04103450000[1]"/>
          <p:cNvPicPr>
            <a:picLocks noChangeAspect="1" noChangeArrowheads="1"/>
          </p:cNvPicPr>
          <p:nvPr/>
        </p:nvPicPr>
        <p:blipFill>
          <a:blip r:embed="rId9" cstate="print"/>
          <a:srcRect/>
          <a:stretch>
            <a:fillRect/>
          </a:stretch>
        </p:blipFill>
        <p:spPr bwMode="auto">
          <a:xfrm>
            <a:off x="6400800" y="3886200"/>
            <a:ext cx="914400" cy="515938"/>
          </a:xfrm>
          <a:prstGeom prst="rect">
            <a:avLst/>
          </a:prstGeom>
          <a:noFill/>
          <a:ln w="9525">
            <a:noFill/>
            <a:miter lim="800000"/>
            <a:headEnd/>
            <a:tailEnd/>
          </a:ln>
        </p:spPr>
      </p:pic>
      <p:pic>
        <p:nvPicPr>
          <p:cNvPr id="4108" name="Picture 18" descr="MCj04103450000[1]"/>
          <p:cNvPicPr>
            <a:picLocks noChangeAspect="1" noChangeArrowheads="1"/>
          </p:cNvPicPr>
          <p:nvPr/>
        </p:nvPicPr>
        <p:blipFill>
          <a:blip r:embed="rId10" cstate="print"/>
          <a:srcRect/>
          <a:stretch>
            <a:fillRect/>
          </a:stretch>
        </p:blipFill>
        <p:spPr bwMode="auto">
          <a:xfrm>
            <a:off x="5562600" y="4191000"/>
            <a:ext cx="914400" cy="515938"/>
          </a:xfrm>
          <a:prstGeom prst="rect">
            <a:avLst/>
          </a:prstGeom>
          <a:noFill/>
          <a:ln w="9525">
            <a:noFill/>
            <a:miter lim="800000"/>
            <a:headEnd/>
            <a:tailEnd/>
          </a:ln>
        </p:spPr>
      </p:pic>
    </p:spTree>
    <p:extLst>
      <p:ext uri="{BB962C8B-B14F-4D97-AF65-F5344CB8AC3E}">
        <p14:creationId xmlns:p14="http://schemas.microsoft.com/office/powerpoint/2010/main" val="19332136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Times New Roman" panose="02020603050405020304" pitchFamily="18" charset="0"/>
                <a:cs typeface="Times New Roman" panose="02020603050405020304" pitchFamily="18" charset="0"/>
              </a:rPr>
              <a:t>Other Applications</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Mixed-Reality Games</a:t>
            </a:r>
          </a:p>
        </p:txBody>
      </p:sp>
      <p:sp>
        <p:nvSpPr>
          <p:cNvPr id="4" name="Slide Number Placeholder 3"/>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72</a:t>
            </a:fld>
            <a:endParaRPr lang="en-US" altLang="zh-CN" dirty="0">
              <a:solidFill>
                <a:srgbClr val="000000"/>
              </a:solidFill>
            </a:endParaRPr>
          </a:p>
        </p:txBody>
      </p:sp>
      <p:graphicFrame>
        <p:nvGraphicFramePr>
          <p:cNvPr id="5" name="Object 26"/>
          <p:cNvGraphicFramePr>
            <a:graphicFrameLocks noChangeAspect="1"/>
          </p:cNvGraphicFramePr>
          <p:nvPr/>
        </p:nvGraphicFramePr>
        <p:xfrm>
          <a:off x="2743200" y="2070817"/>
          <a:ext cx="4051300" cy="4172821"/>
        </p:xfrm>
        <a:graphic>
          <a:graphicData uri="http://schemas.openxmlformats.org/presentationml/2006/ole">
            <mc:AlternateContent xmlns:mc="http://schemas.openxmlformats.org/markup-compatibility/2006">
              <mc:Choice xmlns:v="urn:schemas-microsoft-com:vml" Requires="v">
                <p:oleObj spid="_x0000_s2050" name="Microsoft Drawing 1.01" r:id="rId4" imgW="6181560" imgH="6367320" progId="MSDraw.1.01">
                  <p:embed/>
                </p:oleObj>
              </mc:Choice>
              <mc:Fallback>
                <p:oleObj name="Microsoft Drawing 1.01" r:id="rId4" imgW="6181560" imgH="6367320" progId="MSDraw.1.01">
                  <p:embed/>
                  <p:pic>
                    <p:nvPicPr>
                      <p:cNvPr id="5" name="Object 26"/>
                      <p:cNvPicPr>
                        <a:picLocks noChangeAspect="1" noChangeArrowheads="1"/>
                      </p:cNvPicPr>
                      <p:nvPr/>
                    </p:nvPicPr>
                    <p:blipFill>
                      <a:blip r:embed="rId5"/>
                      <a:srcRect/>
                      <a:stretch>
                        <a:fillRect/>
                      </a:stretch>
                    </p:blipFill>
                    <p:spPr bwMode="auto">
                      <a:xfrm>
                        <a:off x="2743200" y="2070817"/>
                        <a:ext cx="4051300" cy="4172821"/>
                      </a:xfrm>
                      <a:prstGeom prst="rect">
                        <a:avLst/>
                      </a:prstGeom>
                      <a:noFill/>
                    </p:spPr>
                  </p:pic>
                </p:oleObj>
              </mc:Fallback>
            </mc:AlternateContent>
          </a:graphicData>
        </a:graphic>
      </p:graphicFrame>
    </p:spTree>
    <p:extLst>
      <p:ext uri="{BB962C8B-B14F-4D97-AF65-F5344CB8AC3E}">
        <p14:creationId xmlns:p14="http://schemas.microsoft.com/office/powerpoint/2010/main" val="34252119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5"/>
          <p:cNvSpPr>
            <a:spLocks noGrp="1"/>
          </p:cNvSpPr>
          <p:nvPr>
            <p:ph type="sldNum" sz="quarter" idx="12"/>
          </p:nvPr>
        </p:nvSpPr>
        <p:spPr/>
        <p:txBody>
          <a:bodyPr/>
          <a:lstStyle/>
          <a:p>
            <a:fld id="{336788A9-680C-4245-953F-A065698325D3}" type="slidenum">
              <a:rPr lang="en-US" altLang="zh-CN"/>
              <a:pPr/>
              <a:t>73</a:t>
            </a:fld>
            <a:endParaRPr lang="en-US" altLang="zh-CN"/>
          </a:p>
        </p:txBody>
      </p:sp>
      <p:sp>
        <p:nvSpPr>
          <p:cNvPr id="8203" name="Oval 11"/>
          <p:cNvSpPr>
            <a:spLocks noChangeArrowheads="1"/>
          </p:cNvSpPr>
          <p:nvPr/>
        </p:nvSpPr>
        <p:spPr bwMode="auto">
          <a:xfrm>
            <a:off x="-826860" y="2924856"/>
            <a:ext cx="4592410" cy="4408714"/>
          </a:xfrm>
          <a:prstGeom prst="ellipse">
            <a:avLst/>
          </a:prstGeom>
          <a:solidFill>
            <a:schemeClr val="accent1">
              <a:alpha val="0"/>
            </a:schemeClr>
          </a:solidFill>
          <a:ln w="9525">
            <a:solidFill>
              <a:schemeClr val="tx1"/>
            </a:solidFill>
            <a:prstDash val="dash"/>
            <a:round/>
            <a:headEnd/>
            <a:tailEnd/>
          </a:ln>
          <a:effectLst/>
        </p:spPr>
        <p:txBody>
          <a:bodyPr wrap="none" anchor="ctr"/>
          <a:lstStyle/>
          <a:p>
            <a:endParaRPr lang="en-US"/>
          </a:p>
        </p:txBody>
      </p:sp>
      <p:sp>
        <p:nvSpPr>
          <p:cNvPr id="8194" name="Rectangle 2"/>
          <p:cNvSpPr>
            <a:spLocks noGrp="1" noChangeArrowheads="1"/>
          </p:cNvSpPr>
          <p:nvPr>
            <p:ph type="title"/>
          </p:nvPr>
        </p:nvSpPr>
        <p:spPr/>
        <p:txBody>
          <a:bodyPr/>
          <a:lstStyle/>
          <a:p>
            <a:r>
              <a:rPr lang="en-US" altLang="zh-CN" sz="4400" dirty="0">
                <a:latin typeface="Times New Roman" pitchFamily="18" charset="0"/>
              </a:rPr>
              <a:t>RNN Problem Definition</a:t>
            </a:r>
          </a:p>
        </p:txBody>
      </p:sp>
      <p:sp>
        <p:nvSpPr>
          <p:cNvPr id="8195" name="Rectangle 3"/>
          <p:cNvSpPr>
            <a:spLocks noGrp="1" noChangeArrowheads="1"/>
          </p:cNvSpPr>
          <p:nvPr>
            <p:ph type="body" idx="1"/>
          </p:nvPr>
        </p:nvSpPr>
        <p:spPr>
          <a:xfrm>
            <a:off x="457200" y="1108075"/>
            <a:ext cx="8229600" cy="4530725"/>
          </a:xfrm>
        </p:spPr>
        <p:txBody>
          <a:bodyPr/>
          <a:lstStyle/>
          <a:p>
            <a:r>
              <a:rPr lang="en-US" altLang="zh-CN" sz="3200" dirty="0">
                <a:latin typeface="Times New Roman" pitchFamily="18" charset="0"/>
              </a:rPr>
              <a:t>Reverse Nearest Neighbor Query (RNN) </a:t>
            </a:r>
          </a:p>
          <a:p>
            <a:pPr lvl="1" algn="just"/>
            <a:r>
              <a:rPr lang="en-US" altLang="zh-CN" sz="2800" dirty="0">
                <a:latin typeface="Times New Roman" pitchFamily="18" charset="0"/>
              </a:rPr>
              <a:t>Given a database </a:t>
            </a:r>
            <a:r>
              <a:rPr lang="en-US" altLang="zh-CN" sz="2800" i="1" dirty="0">
                <a:latin typeface="Times New Roman" pitchFamily="18" charset="0"/>
              </a:rPr>
              <a:t>D</a:t>
            </a:r>
            <a:r>
              <a:rPr lang="en-US" altLang="zh-CN" sz="2800" dirty="0">
                <a:latin typeface="Times New Roman" pitchFamily="18" charset="0"/>
              </a:rPr>
              <a:t> and a query object </a:t>
            </a:r>
            <a:r>
              <a:rPr lang="en-US" altLang="zh-CN" sz="2800" i="1" dirty="0">
                <a:latin typeface="Times New Roman" pitchFamily="18" charset="0"/>
              </a:rPr>
              <a:t>q</a:t>
            </a:r>
            <a:r>
              <a:rPr lang="en-US" altLang="zh-CN" sz="2800" dirty="0">
                <a:latin typeface="Times New Roman" pitchFamily="18" charset="0"/>
              </a:rPr>
              <a:t>, a RNN query retrieves those data objects </a:t>
            </a:r>
            <a:r>
              <a:rPr lang="en-US" altLang="zh-CN" sz="2800" i="1" dirty="0">
                <a:latin typeface="Times New Roman" pitchFamily="18" charset="0"/>
              </a:rPr>
              <a:t>o</a:t>
            </a:r>
            <a:r>
              <a:rPr lang="en-US" altLang="zh-CN" sz="2800" dirty="0">
                <a:latin typeface="Times New Roman" pitchFamily="18" charset="0"/>
                <a:sym typeface="Symbol" pitchFamily="18" charset="2"/>
              </a:rPr>
              <a:t> </a:t>
            </a:r>
            <a:r>
              <a:rPr lang="en-US" altLang="zh-CN" sz="2800" i="1" dirty="0">
                <a:latin typeface="Times New Roman" pitchFamily="18" charset="0"/>
              </a:rPr>
              <a:t>D</a:t>
            </a:r>
            <a:r>
              <a:rPr lang="en-US" altLang="zh-CN" sz="2800" dirty="0">
                <a:latin typeface="Times New Roman" pitchFamily="18" charset="0"/>
              </a:rPr>
              <a:t> that have </a:t>
            </a:r>
            <a:r>
              <a:rPr lang="en-US" altLang="zh-CN" sz="2800" i="1" dirty="0">
                <a:latin typeface="Times New Roman" pitchFamily="18" charset="0"/>
              </a:rPr>
              <a:t>q</a:t>
            </a:r>
            <a:r>
              <a:rPr lang="en-US" altLang="zh-CN" sz="2800" dirty="0">
                <a:latin typeface="Times New Roman" pitchFamily="18" charset="0"/>
              </a:rPr>
              <a:t> as their nearest neighbors</a:t>
            </a:r>
            <a:endParaRPr lang="en-US" altLang="zh-CN" sz="2800" i="1" dirty="0">
              <a:latin typeface="Times New Roman" pitchFamily="18" charset="0"/>
            </a:endParaRPr>
          </a:p>
        </p:txBody>
      </p:sp>
      <p:sp>
        <p:nvSpPr>
          <p:cNvPr id="8197" name="Oval 5"/>
          <p:cNvSpPr>
            <a:spLocks noChangeArrowheads="1"/>
          </p:cNvSpPr>
          <p:nvPr/>
        </p:nvSpPr>
        <p:spPr bwMode="auto">
          <a:xfrm>
            <a:off x="4953000" y="4976813"/>
            <a:ext cx="152400" cy="1524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8198" name="Oval 6"/>
          <p:cNvSpPr>
            <a:spLocks noChangeArrowheads="1"/>
          </p:cNvSpPr>
          <p:nvPr/>
        </p:nvSpPr>
        <p:spPr bwMode="auto">
          <a:xfrm>
            <a:off x="6019800" y="4495800"/>
            <a:ext cx="152400" cy="1524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8199" name="Oval 7"/>
          <p:cNvSpPr>
            <a:spLocks noChangeArrowheads="1"/>
          </p:cNvSpPr>
          <p:nvPr/>
        </p:nvSpPr>
        <p:spPr bwMode="auto">
          <a:xfrm>
            <a:off x="1372281" y="5014460"/>
            <a:ext cx="152400" cy="1524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8200" name="Oval 8"/>
          <p:cNvSpPr>
            <a:spLocks noChangeArrowheads="1"/>
          </p:cNvSpPr>
          <p:nvPr/>
        </p:nvSpPr>
        <p:spPr bwMode="auto">
          <a:xfrm>
            <a:off x="5715000" y="3657600"/>
            <a:ext cx="152400" cy="1524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8201" name="Oval 9"/>
          <p:cNvSpPr>
            <a:spLocks noChangeArrowheads="1"/>
          </p:cNvSpPr>
          <p:nvPr/>
        </p:nvSpPr>
        <p:spPr bwMode="auto">
          <a:xfrm>
            <a:off x="5257800" y="5662613"/>
            <a:ext cx="152400" cy="1524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8202" name="Text Box 10"/>
          <p:cNvSpPr txBox="1">
            <a:spLocks noChangeArrowheads="1"/>
          </p:cNvSpPr>
          <p:nvPr/>
        </p:nvSpPr>
        <p:spPr bwMode="auto">
          <a:xfrm>
            <a:off x="3048000" y="3810000"/>
            <a:ext cx="311150" cy="396875"/>
          </a:xfrm>
          <a:prstGeom prst="rect">
            <a:avLst/>
          </a:prstGeom>
          <a:noFill/>
          <a:ln w="9525">
            <a:noFill/>
            <a:miter lim="800000"/>
            <a:headEnd/>
            <a:tailEnd/>
          </a:ln>
          <a:effectLst/>
        </p:spPr>
        <p:txBody>
          <a:bodyPr wrap="none">
            <a:spAutoFit/>
          </a:bodyPr>
          <a:lstStyle/>
          <a:p>
            <a:r>
              <a:rPr lang="en-US" altLang="zh-CN" sz="2000" b="1" i="1">
                <a:latin typeface="Times New Roman" pitchFamily="18" charset="0"/>
              </a:rPr>
              <a:t>q</a:t>
            </a:r>
          </a:p>
        </p:txBody>
      </p:sp>
      <p:sp>
        <p:nvSpPr>
          <p:cNvPr id="8204" name="Oval 12"/>
          <p:cNvSpPr>
            <a:spLocks noChangeArrowheads="1"/>
          </p:cNvSpPr>
          <p:nvPr/>
        </p:nvSpPr>
        <p:spPr bwMode="auto">
          <a:xfrm>
            <a:off x="3440113" y="4040188"/>
            <a:ext cx="152400" cy="1524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8205" name="Text Box 13"/>
          <p:cNvSpPr txBox="1">
            <a:spLocks noChangeArrowheads="1"/>
          </p:cNvSpPr>
          <p:nvPr/>
        </p:nvSpPr>
        <p:spPr bwMode="auto">
          <a:xfrm>
            <a:off x="969056" y="4927147"/>
            <a:ext cx="393700" cy="396875"/>
          </a:xfrm>
          <a:prstGeom prst="rect">
            <a:avLst/>
          </a:prstGeom>
          <a:noFill/>
          <a:ln w="9525">
            <a:noFill/>
            <a:miter lim="800000"/>
            <a:headEnd/>
            <a:tailEnd/>
          </a:ln>
          <a:effectLst/>
        </p:spPr>
        <p:txBody>
          <a:bodyPr wrap="none">
            <a:spAutoFit/>
          </a:bodyPr>
          <a:lstStyle/>
          <a:p>
            <a:r>
              <a:rPr lang="en-US" altLang="zh-CN" sz="2000" b="1" i="1" dirty="0">
                <a:latin typeface="Times New Roman" pitchFamily="18" charset="0"/>
              </a:rPr>
              <a:t>o</a:t>
            </a:r>
            <a:r>
              <a:rPr lang="en-US" altLang="zh-CN" sz="2000" b="1" baseline="-25000" dirty="0">
                <a:latin typeface="Times New Roman" pitchFamily="18" charset="0"/>
              </a:rPr>
              <a:t>1</a:t>
            </a:r>
          </a:p>
        </p:txBody>
      </p:sp>
      <p:sp>
        <p:nvSpPr>
          <p:cNvPr id="8206" name="Text Box 14"/>
          <p:cNvSpPr txBox="1">
            <a:spLocks noChangeArrowheads="1"/>
          </p:cNvSpPr>
          <p:nvPr/>
        </p:nvSpPr>
        <p:spPr bwMode="auto">
          <a:xfrm>
            <a:off x="5105400" y="4800600"/>
            <a:ext cx="393700" cy="396875"/>
          </a:xfrm>
          <a:prstGeom prst="rect">
            <a:avLst/>
          </a:prstGeom>
          <a:noFill/>
          <a:ln w="9525">
            <a:noFill/>
            <a:miter lim="800000"/>
            <a:headEnd/>
            <a:tailEnd/>
          </a:ln>
          <a:effectLst/>
        </p:spPr>
        <p:txBody>
          <a:bodyPr wrap="none">
            <a:spAutoFit/>
          </a:bodyPr>
          <a:lstStyle/>
          <a:p>
            <a:r>
              <a:rPr lang="en-US" altLang="zh-CN" sz="2000" b="1" i="1">
                <a:latin typeface="Times New Roman" pitchFamily="18" charset="0"/>
              </a:rPr>
              <a:t>o</a:t>
            </a:r>
            <a:r>
              <a:rPr lang="en-US" altLang="zh-CN" sz="2000" b="1" baseline="-25000">
                <a:latin typeface="Times New Roman" pitchFamily="18" charset="0"/>
              </a:rPr>
              <a:t>2</a:t>
            </a:r>
          </a:p>
        </p:txBody>
      </p:sp>
      <p:sp>
        <p:nvSpPr>
          <p:cNvPr id="8207" name="Text Box 15"/>
          <p:cNvSpPr txBox="1">
            <a:spLocks noChangeArrowheads="1"/>
          </p:cNvSpPr>
          <p:nvPr/>
        </p:nvSpPr>
        <p:spPr bwMode="auto">
          <a:xfrm>
            <a:off x="4953000" y="5638800"/>
            <a:ext cx="393700" cy="396875"/>
          </a:xfrm>
          <a:prstGeom prst="rect">
            <a:avLst/>
          </a:prstGeom>
          <a:noFill/>
          <a:ln w="9525">
            <a:noFill/>
            <a:miter lim="800000"/>
            <a:headEnd/>
            <a:tailEnd/>
          </a:ln>
          <a:effectLst/>
        </p:spPr>
        <p:txBody>
          <a:bodyPr wrap="none">
            <a:spAutoFit/>
          </a:bodyPr>
          <a:lstStyle/>
          <a:p>
            <a:r>
              <a:rPr lang="en-US" altLang="zh-CN" sz="2000" b="1" i="1">
                <a:latin typeface="Times New Roman" pitchFamily="18" charset="0"/>
              </a:rPr>
              <a:t>o</a:t>
            </a:r>
            <a:r>
              <a:rPr lang="en-US" altLang="zh-CN" sz="2000" b="1" baseline="-25000">
                <a:latin typeface="Times New Roman" pitchFamily="18" charset="0"/>
              </a:rPr>
              <a:t>3</a:t>
            </a:r>
          </a:p>
        </p:txBody>
      </p:sp>
      <p:sp>
        <p:nvSpPr>
          <p:cNvPr id="8208" name="Text Box 16"/>
          <p:cNvSpPr txBox="1">
            <a:spLocks noChangeArrowheads="1"/>
          </p:cNvSpPr>
          <p:nvPr/>
        </p:nvSpPr>
        <p:spPr bwMode="auto">
          <a:xfrm>
            <a:off x="6248400" y="4343400"/>
            <a:ext cx="393700" cy="396875"/>
          </a:xfrm>
          <a:prstGeom prst="rect">
            <a:avLst/>
          </a:prstGeom>
          <a:noFill/>
          <a:ln w="9525">
            <a:noFill/>
            <a:miter lim="800000"/>
            <a:headEnd/>
            <a:tailEnd/>
          </a:ln>
          <a:effectLst/>
        </p:spPr>
        <p:txBody>
          <a:bodyPr wrap="none">
            <a:spAutoFit/>
          </a:bodyPr>
          <a:lstStyle/>
          <a:p>
            <a:r>
              <a:rPr lang="en-US" altLang="zh-CN" sz="2000" b="1" i="1">
                <a:latin typeface="Times New Roman" pitchFamily="18" charset="0"/>
              </a:rPr>
              <a:t>o</a:t>
            </a:r>
            <a:r>
              <a:rPr lang="en-US" altLang="zh-CN" sz="2000" b="1" baseline="-25000">
                <a:latin typeface="Times New Roman" pitchFamily="18" charset="0"/>
              </a:rPr>
              <a:t>4</a:t>
            </a:r>
          </a:p>
        </p:txBody>
      </p:sp>
      <p:sp>
        <p:nvSpPr>
          <p:cNvPr id="8209" name="Text Box 17"/>
          <p:cNvSpPr txBox="1">
            <a:spLocks noChangeArrowheads="1"/>
          </p:cNvSpPr>
          <p:nvPr/>
        </p:nvSpPr>
        <p:spPr bwMode="auto">
          <a:xfrm>
            <a:off x="5943600" y="3481387"/>
            <a:ext cx="393700" cy="396875"/>
          </a:xfrm>
          <a:prstGeom prst="rect">
            <a:avLst/>
          </a:prstGeom>
          <a:noFill/>
          <a:ln w="9525">
            <a:noFill/>
            <a:miter lim="800000"/>
            <a:headEnd/>
            <a:tailEnd/>
          </a:ln>
          <a:effectLst/>
        </p:spPr>
        <p:txBody>
          <a:bodyPr wrap="none">
            <a:spAutoFit/>
          </a:bodyPr>
          <a:lstStyle/>
          <a:p>
            <a:r>
              <a:rPr lang="en-US" altLang="zh-CN" sz="2000" b="1" i="1" dirty="0">
                <a:latin typeface="Times New Roman" pitchFamily="18" charset="0"/>
              </a:rPr>
              <a:t>o</a:t>
            </a:r>
            <a:r>
              <a:rPr lang="en-US" altLang="zh-CN" sz="2000" b="1" baseline="-25000" dirty="0">
                <a:latin typeface="Times New Roman" pitchFamily="18" charset="0"/>
              </a:rPr>
              <a:t>5</a:t>
            </a:r>
          </a:p>
        </p:txBody>
      </p:sp>
      <p:sp>
        <p:nvSpPr>
          <p:cNvPr id="8210" name="Oval 18"/>
          <p:cNvSpPr>
            <a:spLocks noChangeArrowheads="1"/>
          </p:cNvSpPr>
          <p:nvPr/>
        </p:nvSpPr>
        <p:spPr bwMode="auto">
          <a:xfrm>
            <a:off x="4267200" y="4267200"/>
            <a:ext cx="1524000" cy="1524000"/>
          </a:xfrm>
          <a:prstGeom prst="ellipse">
            <a:avLst/>
          </a:prstGeom>
          <a:solidFill>
            <a:schemeClr val="accent1">
              <a:alpha val="0"/>
            </a:schemeClr>
          </a:solidFill>
          <a:ln w="9525">
            <a:solidFill>
              <a:schemeClr val="tx1"/>
            </a:solidFill>
            <a:prstDash val="dash"/>
            <a:round/>
            <a:headEnd/>
            <a:tailEnd/>
          </a:ln>
          <a:effectLst/>
        </p:spPr>
        <p:txBody>
          <a:bodyPr wrap="none" anchor="ctr"/>
          <a:lstStyle/>
          <a:p>
            <a:endParaRPr lang="en-US"/>
          </a:p>
        </p:txBody>
      </p:sp>
      <p:sp>
        <p:nvSpPr>
          <p:cNvPr id="8211" name="Oval 19"/>
          <p:cNvSpPr>
            <a:spLocks noChangeArrowheads="1"/>
          </p:cNvSpPr>
          <p:nvPr/>
        </p:nvSpPr>
        <p:spPr bwMode="auto">
          <a:xfrm>
            <a:off x="4876800" y="2793207"/>
            <a:ext cx="1828800" cy="1828800"/>
          </a:xfrm>
          <a:prstGeom prst="ellipse">
            <a:avLst/>
          </a:prstGeom>
          <a:solidFill>
            <a:schemeClr val="accent1">
              <a:alpha val="0"/>
            </a:schemeClr>
          </a:solidFill>
          <a:ln w="9525">
            <a:solidFill>
              <a:schemeClr val="tx1"/>
            </a:solidFill>
            <a:prstDash val="dash"/>
            <a:round/>
            <a:headEnd/>
            <a:tailEnd/>
          </a:ln>
          <a:effectLst/>
        </p:spPr>
        <p:txBody>
          <a:bodyPr wrap="none" anchor="ctr"/>
          <a:lstStyle/>
          <a:p>
            <a:endParaRPr lang="en-US"/>
          </a:p>
        </p:txBody>
      </p:sp>
      <p:sp>
        <p:nvSpPr>
          <p:cNvPr id="2" name="Rectangle 1"/>
          <p:cNvSpPr/>
          <p:nvPr/>
        </p:nvSpPr>
        <p:spPr>
          <a:xfrm>
            <a:off x="609600" y="6190565"/>
            <a:ext cx="7575550" cy="646331"/>
          </a:xfrm>
          <a:prstGeom prst="rect">
            <a:avLst/>
          </a:prstGeom>
          <a:solidFill>
            <a:schemeClr val="bg1"/>
          </a:solidFill>
          <a:ln>
            <a:solidFill>
              <a:schemeClr val="tx1"/>
            </a:solidFill>
          </a:ln>
        </p:spPr>
        <p:txBody>
          <a:bodyPr wrap="square">
            <a:spAutoFit/>
          </a:bodyPr>
          <a:lstStyle/>
          <a:p>
            <a:pPr algn="just"/>
            <a:r>
              <a:rPr lang="en-US" dirty="0">
                <a:latin typeface="Times New Roman" panose="02020603050405020304" pitchFamily="18" charset="0"/>
              </a:rPr>
              <a:t>F. </a:t>
            </a:r>
            <a:r>
              <a:rPr lang="en-US" dirty="0" err="1">
                <a:latin typeface="Times New Roman" panose="02020603050405020304" pitchFamily="18" charset="0"/>
              </a:rPr>
              <a:t>Korn</a:t>
            </a:r>
            <a:r>
              <a:rPr lang="en-US" dirty="0">
                <a:latin typeface="Times New Roman" panose="02020603050405020304" pitchFamily="18" charset="0"/>
              </a:rPr>
              <a:t> and S. </a:t>
            </a:r>
            <a:r>
              <a:rPr lang="en-US" dirty="0" err="1">
                <a:latin typeface="Times New Roman" panose="02020603050405020304" pitchFamily="18" charset="0"/>
              </a:rPr>
              <a:t>Muthukrishnan</a:t>
            </a:r>
            <a:r>
              <a:rPr lang="en-US" dirty="0">
                <a:latin typeface="Times New Roman" panose="02020603050405020304" pitchFamily="18" charset="0"/>
              </a:rPr>
              <a:t>. Influence Sets Based on Reverse Nearest Neighbor Queries. In </a:t>
            </a:r>
            <a:r>
              <a:rPr lang="en-US" i="1" dirty="0">
                <a:latin typeface="Times New Roman" panose="02020603050405020304" pitchFamily="18" charset="0"/>
              </a:rPr>
              <a:t>SIGMOD, </a:t>
            </a:r>
            <a:r>
              <a:rPr lang="en-US" dirty="0">
                <a:latin typeface="Times New Roman" panose="02020603050405020304" pitchFamily="18" charset="0"/>
              </a:rPr>
              <a:t>2000.</a:t>
            </a:r>
            <a:endParaRPr lang="en-US" dirty="0"/>
          </a:p>
        </p:txBody>
      </p:sp>
    </p:spTree>
    <p:extLst>
      <p:ext uri="{BB962C8B-B14F-4D97-AF65-F5344CB8AC3E}">
        <p14:creationId xmlns:p14="http://schemas.microsoft.com/office/powerpoint/2010/main" val="303590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0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20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2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animBg="1"/>
      <p:bldP spid="8202" grpId="0"/>
      <p:bldP spid="8204" grpId="0" animBg="1"/>
      <p:bldP spid="8210" grpId="0" animBg="1"/>
      <p:bldP spid="82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txBox="1">
            <a:spLocks noGrp="1"/>
          </p:cNvSpPr>
          <p:nvPr/>
        </p:nvSpPr>
        <p:spPr bwMode="auto">
          <a:xfrm>
            <a:off x="6553200" y="6243638"/>
            <a:ext cx="2133600" cy="457200"/>
          </a:xfrm>
          <a:prstGeom prst="rect">
            <a:avLst/>
          </a:prstGeom>
          <a:noFill/>
          <a:ln w="9525">
            <a:noFill/>
            <a:miter lim="800000"/>
            <a:headEnd/>
            <a:tailEnd/>
          </a:ln>
        </p:spPr>
        <p:txBody>
          <a:bodyPr anchor="b"/>
          <a:lstStyle/>
          <a:p>
            <a:pPr algn="r"/>
            <a:fld id="{9F29DC16-3E73-41D6-8FC1-B0F8ABEED1AD}" type="slidenum">
              <a:rPr lang="en-US" altLang="zh-CN" sz="1200">
                <a:latin typeface="Garamond" pitchFamily="18" charset="0"/>
                <a:ea typeface="宋体" pitchFamily="2" charset="-122"/>
              </a:rPr>
              <a:pPr algn="r"/>
              <a:t>74</a:t>
            </a:fld>
            <a:endParaRPr lang="en-US" altLang="zh-CN" sz="1200">
              <a:latin typeface="Garamond" pitchFamily="18" charset="0"/>
              <a:ea typeface="宋体" pitchFamily="2" charset="-122"/>
            </a:endParaRPr>
          </a:p>
        </p:txBody>
      </p:sp>
      <p:sp>
        <p:nvSpPr>
          <p:cNvPr id="38915" name="Rectangle 2"/>
          <p:cNvSpPr>
            <a:spLocks noGrp="1" noChangeArrowheads="1"/>
          </p:cNvSpPr>
          <p:nvPr>
            <p:ph type="title" idx="4294967295"/>
          </p:nvPr>
        </p:nvSpPr>
        <p:spPr/>
        <p:txBody>
          <a:bodyPr/>
          <a:lstStyle/>
          <a:p>
            <a:pPr eaLnBrk="1" hangingPunct="1"/>
            <a:r>
              <a:rPr lang="en-US" altLang="zh-CN" sz="4400" dirty="0">
                <a:latin typeface="Times New Roman" pitchFamily="18" charset="0"/>
                <a:ea typeface="宋体" pitchFamily="2" charset="-122"/>
              </a:rPr>
              <a:t>TPL Pruning Idea</a:t>
            </a:r>
          </a:p>
        </p:txBody>
      </p:sp>
      <p:sp>
        <p:nvSpPr>
          <p:cNvPr id="38916" name="Rectangle 3"/>
          <p:cNvSpPr>
            <a:spLocks noGrp="1" noChangeArrowheads="1"/>
          </p:cNvSpPr>
          <p:nvPr>
            <p:ph type="body" idx="4294967295"/>
          </p:nvPr>
        </p:nvSpPr>
        <p:spPr>
          <a:xfrm>
            <a:off x="457200" y="1524000"/>
            <a:ext cx="8229600" cy="4525963"/>
          </a:xfrm>
        </p:spPr>
        <p:txBody>
          <a:bodyPr/>
          <a:lstStyle/>
          <a:p>
            <a:pPr algn="just" eaLnBrk="1" hangingPunct="1"/>
            <a:r>
              <a:rPr lang="en-US" altLang="zh-CN" sz="3200" dirty="0">
                <a:latin typeface="Times New Roman" pitchFamily="18" charset="0"/>
                <a:ea typeface="宋体" pitchFamily="2" charset="-122"/>
              </a:rPr>
              <a:t>TPL Approach</a:t>
            </a:r>
          </a:p>
        </p:txBody>
      </p:sp>
      <p:sp>
        <p:nvSpPr>
          <p:cNvPr id="38917" name="Oval 6"/>
          <p:cNvSpPr>
            <a:spLocks noChangeArrowheads="1"/>
          </p:cNvSpPr>
          <p:nvPr/>
        </p:nvSpPr>
        <p:spPr bwMode="auto">
          <a:xfrm>
            <a:off x="6400800" y="3452813"/>
            <a:ext cx="152400" cy="152400"/>
          </a:xfrm>
          <a:prstGeom prst="ellipse">
            <a:avLst/>
          </a:prstGeom>
          <a:solidFill>
            <a:schemeClr val="tx1"/>
          </a:solidFill>
          <a:ln w="9525">
            <a:solidFill>
              <a:schemeClr val="tx1"/>
            </a:solidFill>
            <a:round/>
            <a:headEnd/>
            <a:tailEnd/>
          </a:ln>
        </p:spPr>
        <p:txBody>
          <a:bodyPr wrap="none" anchor="ctr"/>
          <a:lstStyle/>
          <a:p>
            <a:endParaRPr lang="en-US"/>
          </a:p>
        </p:txBody>
      </p:sp>
      <p:sp>
        <p:nvSpPr>
          <p:cNvPr id="38918" name="Oval 8"/>
          <p:cNvSpPr>
            <a:spLocks noChangeArrowheads="1"/>
          </p:cNvSpPr>
          <p:nvPr/>
        </p:nvSpPr>
        <p:spPr bwMode="auto">
          <a:xfrm>
            <a:off x="5562600" y="2919413"/>
            <a:ext cx="152400" cy="152400"/>
          </a:xfrm>
          <a:prstGeom prst="ellipse">
            <a:avLst/>
          </a:prstGeom>
          <a:solidFill>
            <a:schemeClr val="tx1"/>
          </a:solidFill>
          <a:ln w="9525">
            <a:solidFill>
              <a:schemeClr val="tx1"/>
            </a:solidFill>
            <a:round/>
            <a:headEnd/>
            <a:tailEnd/>
          </a:ln>
        </p:spPr>
        <p:txBody>
          <a:bodyPr wrap="none" anchor="ctr"/>
          <a:lstStyle/>
          <a:p>
            <a:endParaRPr lang="en-US"/>
          </a:p>
        </p:txBody>
      </p:sp>
      <p:sp>
        <p:nvSpPr>
          <p:cNvPr id="38919" name="Text Box 10"/>
          <p:cNvSpPr txBox="1">
            <a:spLocks noChangeArrowheads="1"/>
          </p:cNvSpPr>
          <p:nvPr/>
        </p:nvSpPr>
        <p:spPr bwMode="auto">
          <a:xfrm>
            <a:off x="3581400" y="2438400"/>
            <a:ext cx="311150" cy="396875"/>
          </a:xfrm>
          <a:prstGeom prst="rect">
            <a:avLst/>
          </a:prstGeom>
          <a:noFill/>
          <a:ln w="9525">
            <a:noFill/>
            <a:miter lim="800000"/>
            <a:headEnd/>
            <a:tailEnd/>
          </a:ln>
        </p:spPr>
        <p:txBody>
          <a:bodyPr>
            <a:spAutoFit/>
          </a:bodyPr>
          <a:lstStyle/>
          <a:p>
            <a:r>
              <a:rPr lang="en-US" altLang="zh-CN" sz="2000" b="1" i="1">
                <a:solidFill>
                  <a:srgbClr val="FF3300"/>
                </a:solidFill>
                <a:latin typeface="Times New Roman" pitchFamily="18" charset="0"/>
                <a:ea typeface="宋体" pitchFamily="2" charset="-122"/>
              </a:rPr>
              <a:t>q</a:t>
            </a:r>
          </a:p>
        </p:txBody>
      </p:sp>
      <p:sp>
        <p:nvSpPr>
          <p:cNvPr id="38920" name="Oval 11"/>
          <p:cNvSpPr>
            <a:spLocks noChangeArrowheads="1"/>
          </p:cNvSpPr>
          <p:nvPr/>
        </p:nvSpPr>
        <p:spPr bwMode="auto">
          <a:xfrm>
            <a:off x="3744913" y="2973388"/>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38921" name="Text Box 15"/>
          <p:cNvSpPr txBox="1">
            <a:spLocks noChangeArrowheads="1"/>
          </p:cNvSpPr>
          <p:nvPr/>
        </p:nvSpPr>
        <p:spPr bwMode="auto">
          <a:xfrm>
            <a:off x="6705600" y="3276600"/>
            <a:ext cx="393700" cy="396875"/>
          </a:xfrm>
          <a:prstGeom prst="rect">
            <a:avLst/>
          </a:prstGeom>
          <a:noFill/>
          <a:ln w="9525">
            <a:noFill/>
            <a:miter lim="800000"/>
            <a:headEnd/>
            <a:tailEnd/>
          </a:ln>
        </p:spPr>
        <p:txBody>
          <a:bodyPr wrap="none">
            <a:spAutoFit/>
          </a:bodyPr>
          <a:lstStyle/>
          <a:p>
            <a:r>
              <a:rPr lang="en-US" altLang="zh-CN" sz="2000" b="1" i="1">
                <a:latin typeface="Times New Roman" pitchFamily="18" charset="0"/>
                <a:ea typeface="宋体" pitchFamily="2" charset="-122"/>
              </a:rPr>
              <a:t>o</a:t>
            </a:r>
            <a:r>
              <a:rPr lang="en-US" altLang="zh-CN" sz="2000" b="1" baseline="-25000">
                <a:latin typeface="Times New Roman" pitchFamily="18" charset="0"/>
                <a:ea typeface="宋体" pitchFamily="2" charset="-122"/>
              </a:rPr>
              <a:t>4</a:t>
            </a:r>
          </a:p>
        </p:txBody>
      </p:sp>
      <p:sp>
        <p:nvSpPr>
          <p:cNvPr id="38922" name="Text Box 16"/>
          <p:cNvSpPr txBox="1">
            <a:spLocks noChangeArrowheads="1"/>
          </p:cNvSpPr>
          <p:nvPr/>
        </p:nvSpPr>
        <p:spPr bwMode="auto">
          <a:xfrm>
            <a:off x="5867400" y="2743200"/>
            <a:ext cx="393700" cy="396875"/>
          </a:xfrm>
          <a:prstGeom prst="rect">
            <a:avLst/>
          </a:prstGeom>
          <a:noFill/>
          <a:ln w="9525">
            <a:noFill/>
            <a:miter lim="800000"/>
            <a:headEnd/>
            <a:tailEnd/>
          </a:ln>
        </p:spPr>
        <p:txBody>
          <a:bodyPr wrap="none">
            <a:spAutoFit/>
          </a:bodyPr>
          <a:lstStyle/>
          <a:p>
            <a:r>
              <a:rPr lang="en-US" altLang="zh-CN" sz="2000" b="1" i="1">
                <a:latin typeface="Times New Roman" pitchFamily="18" charset="0"/>
                <a:ea typeface="宋体" pitchFamily="2" charset="-122"/>
              </a:rPr>
              <a:t>o</a:t>
            </a:r>
            <a:r>
              <a:rPr lang="en-US" altLang="zh-CN" sz="2000" b="1" baseline="-25000">
                <a:latin typeface="Times New Roman" pitchFamily="18" charset="0"/>
                <a:ea typeface="宋体" pitchFamily="2" charset="-122"/>
              </a:rPr>
              <a:t>5</a:t>
            </a:r>
          </a:p>
        </p:txBody>
      </p:sp>
      <p:sp>
        <p:nvSpPr>
          <p:cNvPr id="10257" name="Line 17"/>
          <p:cNvSpPr>
            <a:spLocks noChangeShapeType="1"/>
          </p:cNvSpPr>
          <p:nvPr/>
        </p:nvSpPr>
        <p:spPr bwMode="auto">
          <a:xfrm>
            <a:off x="1295400" y="3276600"/>
            <a:ext cx="6400800" cy="609600"/>
          </a:xfrm>
          <a:prstGeom prst="line">
            <a:avLst/>
          </a:prstGeom>
          <a:noFill/>
          <a:ln w="9525">
            <a:solidFill>
              <a:schemeClr val="tx1"/>
            </a:solidFill>
            <a:prstDash val="lgDashDot"/>
            <a:round/>
            <a:headEnd/>
            <a:tailEnd/>
          </a:ln>
        </p:spPr>
        <p:txBody>
          <a:bodyPr/>
          <a:lstStyle/>
          <a:p>
            <a:endParaRPr lang="en-US"/>
          </a:p>
        </p:txBody>
      </p:sp>
      <p:sp>
        <p:nvSpPr>
          <p:cNvPr id="10258" name="Freeform 18"/>
          <p:cNvSpPr>
            <a:spLocks/>
          </p:cNvSpPr>
          <p:nvPr/>
        </p:nvSpPr>
        <p:spPr bwMode="auto">
          <a:xfrm>
            <a:off x="1266825" y="3260725"/>
            <a:ext cx="6429375" cy="2405063"/>
          </a:xfrm>
          <a:custGeom>
            <a:avLst/>
            <a:gdLst>
              <a:gd name="T0" fmla="*/ 2147483647 w 4050"/>
              <a:gd name="T1" fmla="*/ 0 h 1515"/>
              <a:gd name="T2" fmla="*/ 2147483647 w 4050"/>
              <a:gd name="T3" fmla="*/ 2147483647 h 1515"/>
              <a:gd name="T4" fmla="*/ 2147483647 w 4050"/>
              <a:gd name="T5" fmla="*/ 2147483647 h 1515"/>
              <a:gd name="T6" fmla="*/ 0 w 4050"/>
              <a:gd name="T7" fmla="*/ 2147483647 h 1515"/>
              <a:gd name="T8" fmla="*/ 0 60000 65536"/>
              <a:gd name="T9" fmla="*/ 0 60000 65536"/>
              <a:gd name="T10" fmla="*/ 0 60000 65536"/>
              <a:gd name="T11" fmla="*/ 0 60000 65536"/>
              <a:gd name="T12" fmla="*/ 0 w 4050"/>
              <a:gd name="T13" fmla="*/ 0 h 1515"/>
              <a:gd name="T14" fmla="*/ 4050 w 4050"/>
              <a:gd name="T15" fmla="*/ 1515 h 1515"/>
            </a:gdLst>
            <a:ahLst/>
            <a:cxnLst>
              <a:cxn ang="T8">
                <a:pos x="T0" y="T1"/>
              </a:cxn>
              <a:cxn ang="T9">
                <a:pos x="T2" y="T3"/>
              </a:cxn>
              <a:cxn ang="T10">
                <a:pos x="T4" y="T5"/>
              </a:cxn>
              <a:cxn ang="T11">
                <a:pos x="T6" y="T7"/>
              </a:cxn>
            </a:cxnLst>
            <a:rect l="T12" t="T13" r="T14" b="T15"/>
            <a:pathLst>
              <a:path w="4050" h="1515">
                <a:moveTo>
                  <a:pt x="7" y="0"/>
                </a:moveTo>
                <a:lnTo>
                  <a:pt x="4046" y="389"/>
                </a:lnTo>
                <a:lnTo>
                  <a:pt x="4050" y="1515"/>
                </a:lnTo>
                <a:lnTo>
                  <a:pt x="0" y="1499"/>
                </a:lnTo>
              </a:path>
            </a:pathLst>
          </a:custGeom>
          <a:solidFill>
            <a:srgbClr val="C0C0C0">
              <a:alpha val="36862"/>
            </a:srgbClr>
          </a:solidFill>
          <a:ln w="9525">
            <a:noFill/>
            <a:round/>
            <a:headEnd/>
            <a:tailEnd/>
          </a:ln>
        </p:spPr>
        <p:txBody>
          <a:bodyPr/>
          <a:lstStyle/>
          <a:p>
            <a:endParaRPr lang="en-US"/>
          </a:p>
        </p:txBody>
      </p:sp>
      <p:sp>
        <p:nvSpPr>
          <p:cNvPr id="38925" name="Oval 19"/>
          <p:cNvSpPr>
            <a:spLocks noChangeArrowheads="1"/>
          </p:cNvSpPr>
          <p:nvPr/>
        </p:nvSpPr>
        <p:spPr bwMode="auto">
          <a:xfrm>
            <a:off x="5257800" y="3910013"/>
            <a:ext cx="152400" cy="152400"/>
          </a:xfrm>
          <a:prstGeom prst="ellipse">
            <a:avLst/>
          </a:prstGeom>
          <a:solidFill>
            <a:schemeClr val="tx1"/>
          </a:solidFill>
          <a:ln w="9525">
            <a:solidFill>
              <a:schemeClr val="tx1"/>
            </a:solidFill>
            <a:round/>
            <a:headEnd/>
            <a:tailEnd/>
          </a:ln>
        </p:spPr>
        <p:txBody>
          <a:bodyPr wrap="none" anchor="ctr"/>
          <a:lstStyle/>
          <a:p>
            <a:endParaRPr lang="en-US"/>
          </a:p>
        </p:txBody>
      </p:sp>
      <p:sp>
        <p:nvSpPr>
          <p:cNvPr id="38926" name="Oval 20"/>
          <p:cNvSpPr>
            <a:spLocks noChangeArrowheads="1"/>
          </p:cNvSpPr>
          <p:nvPr/>
        </p:nvSpPr>
        <p:spPr bwMode="auto">
          <a:xfrm>
            <a:off x="3657600" y="3886200"/>
            <a:ext cx="152400" cy="152400"/>
          </a:xfrm>
          <a:prstGeom prst="ellipse">
            <a:avLst/>
          </a:prstGeom>
          <a:solidFill>
            <a:schemeClr val="tx1"/>
          </a:solidFill>
          <a:ln w="9525">
            <a:solidFill>
              <a:schemeClr val="tx1"/>
            </a:solidFill>
            <a:round/>
            <a:headEnd/>
            <a:tailEnd/>
          </a:ln>
        </p:spPr>
        <p:txBody>
          <a:bodyPr wrap="none" anchor="ctr"/>
          <a:lstStyle/>
          <a:p>
            <a:endParaRPr lang="en-US"/>
          </a:p>
        </p:txBody>
      </p:sp>
      <p:sp>
        <p:nvSpPr>
          <p:cNvPr id="38927" name="Oval 21"/>
          <p:cNvSpPr>
            <a:spLocks noChangeArrowheads="1"/>
          </p:cNvSpPr>
          <p:nvPr/>
        </p:nvSpPr>
        <p:spPr bwMode="auto">
          <a:xfrm>
            <a:off x="5562600" y="4595813"/>
            <a:ext cx="152400" cy="152400"/>
          </a:xfrm>
          <a:prstGeom prst="ellipse">
            <a:avLst/>
          </a:prstGeom>
          <a:solidFill>
            <a:schemeClr val="tx1"/>
          </a:solidFill>
          <a:ln w="9525">
            <a:solidFill>
              <a:schemeClr val="tx1"/>
            </a:solidFill>
            <a:round/>
            <a:headEnd/>
            <a:tailEnd/>
          </a:ln>
        </p:spPr>
        <p:txBody>
          <a:bodyPr wrap="none" anchor="ctr"/>
          <a:lstStyle/>
          <a:p>
            <a:endParaRPr lang="en-US"/>
          </a:p>
        </p:txBody>
      </p:sp>
      <p:sp>
        <p:nvSpPr>
          <p:cNvPr id="38928" name="Text Box 22"/>
          <p:cNvSpPr txBox="1">
            <a:spLocks noChangeArrowheads="1"/>
          </p:cNvSpPr>
          <p:nvPr/>
        </p:nvSpPr>
        <p:spPr bwMode="auto">
          <a:xfrm>
            <a:off x="3276600" y="3810000"/>
            <a:ext cx="393700" cy="396875"/>
          </a:xfrm>
          <a:prstGeom prst="rect">
            <a:avLst/>
          </a:prstGeom>
          <a:noFill/>
          <a:ln w="9525">
            <a:noFill/>
            <a:miter lim="800000"/>
            <a:headEnd/>
            <a:tailEnd/>
          </a:ln>
        </p:spPr>
        <p:txBody>
          <a:bodyPr wrap="none">
            <a:spAutoFit/>
          </a:bodyPr>
          <a:lstStyle/>
          <a:p>
            <a:r>
              <a:rPr lang="en-US" altLang="zh-CN" sz="2000" b="1" i="1">
                <a:latin typeface="Times New Roman" pitchFamily="18" charset="0"/>
                <a:ea typeface="宋体" pitchFamily="2" charset="-122"/>
              </a:rPr>
              <a:t>o</a:t>
            </a:r>
            <a:r>
              <a:rPr lang="en-US" altLang="zh-CN" sz="2000" b="1" baseline="-25000">
                <a:latin typeface="Times New Roman" pitchFamily="18" charset="0"/>
                <a:ea typeface="宋体" pitchFamily="2" charset="-122"/>
              </a:rPr>
              <a:t>1</a:t>
            </a:r>
          </a:p>
        </p:txBody>
      </p:sp>
      <p:sp>
        <p:nvSpPr>
          <p:cNvPr id="38929" name="Text Box 23"/>
          <p:cNvSpPr txBox="1">
            <a:spLocks noChangeArrowheads="1"/>
          </p:cNvSpPr>
          <p:nvPr/>
        </p:nvSpPr>
        <p:spPr bwMode="auto">
          <a:xfrm>
            <a:off x="5410200" y="3733800"/>
            <a:ext cx="393700" cy="396875"/>
          </a:xfrm>
          <a:prstGeom prst="rect">
            <a:avLst/>
          </a:prstGeom>
          <a:noFill/>
          <a:ln w="9525">
            <a:noFill/>
            <a:miter lim="800000"/>
            <a:headEnd/>
            <a:tailEnd/>
          </a:ln>
        </p:spPr>
        <p:txBody>
          <a:bodyPr wrap="none">
            <a:spAutoFit/>
          </a:bodyPr>
          <a:lstStyle/>
          <a:p>
            <a:r>
              <a:rPr lang="en-US" altLang="zh-CN" sz="2000" b="1" i="1">
                <a:latin typeface="Times New Roman" pitchFamily="18" charset="0"/>
                <a:ea typeface="宋体" pitchFamily="2" charset="-122"/>
              </a:rPr>
              <a:t>o</a:t>
            </a:r>
            <a:r>
              <a:rPr lang="en-US" altLang="zh-CN" sz="2000" b="1" baseline="-25000">
                <a:latin typeface="Times New Roman" pitchFamily="18" charset="0"/>
                <a:ea typeface="宋体" pitchFamily="2" charset="-122"/>
              </a:rPr>
              <a:t>2</a:t>
            </a:r>
          </a:p>
        </p:txBody>
      </p:sp>
      <p:sp>
        <p:nvSpPr>
          <p:cNvPr id="38930" name="Text Box 24"/>
          <p:cNvSpPr txBox="1">
            <a:spLocks noChangeArrowheads="1"/>
          </p:cNvSpPr>
          <p:nvPr/>
        </p:nvSpPr>
        <p:spPr bwMode="auto">
          <a:xfrm>
            <a:off x="5257800" y="4572000"/>
            <a:ext cx="393700" cy="396875"/>
          </a:xfrm>
          <a:prstGeom prst="rect">
            <a:avLst/>
          </a:prstGeom>
          <a:noFill/>
          <a:ln w="9525">
            <a:noFill/>
            <a:miter lim="800000"/>
            <a:headEnd/>
            <a:tailEnd/>
          </a:ln>
        </p:spPr>
        <p:txBody>
          <a:bodyPr wrap="none">
            <a:spAutoFit/>
          </a:bodyPr>
          <a:lstStyle/>
          <a:p>
            <a:r>
              <a:rPr lang="en-US" altLang="zh-CN" sz="2000" b="1" i="1">
                <a:latin typeface="Times New Roman" pitchFamily="18" charset="0"/>
                <a:ea typeface="宋体" pitchFamily="2" charset="-122"/>
              </a:rPr>
              <a:t>o</a:t>
            </a:r>
            <a:r>
              <a:rPr lang="en-US" altLang="zh-CN" sz="2000" b="1" baseline="-25000">
                <a:latin typeface="Times New Roman" pitchFamily="18" charset="0"/>
                <a:ea typeface="宋体" pitchFamily="2" charset="-122"/>
              </a:rPr>
              <a:t>3</a:t>
            </a:r>
          </a:p>
        </p:txBody>
      </p:sp>
      <p:sp>
        <p:nvSpPr>
          <p:cNvPr id="10265" name="Line 25"/>
          <p:cNvSpPr>
            <a:spLocks noChangeShapeType="1"/>
          </p:cNvSpPr>
          <p:nvPr/>
        </p:nvSpPr>
        <p:spPr bwMode="auto">
          <a:xfrm flipH="1">
            <a:off x="3736975" y="3121025"/>
            <a:ext cx="77788" cy="817563"/>
          </a:xfrm>
          <a:prstGeom prst="line">
            <a:avLst/>
          </a:prstGeom>
          <a:noFill/>
          <a:ln w="9525">
            <a:solidFill>
              <a:schemeClr val="tx1"/>
            </a:solidFill>
            <a:prstDash val="dashDot"/>
            <a:round/>
            <a:headEnd/>
            <a:tailEnd/>
          </a:ln>
        </p:spPr>
        <p:txBody>
          <a:bodyPr/>
          <a:lstStyle/>
          <a:p>
            <a:endParaRPr lang="en-US"/>
          </a:p>
        </p:txBody>
      </p:sp>
      <p:sp>
        <p:nvSpPr>
          <p:cNvPr id="10266" name="Line 26"/>
          <p:cNvSpPr>
            <a:spLocks noChangeShapeType="1"/>
          </p:cNvSpPr>
          <p:nvPr/>
        </p:nvSpPr>
        <p:spPr bwMode="auto">
          <a:xfrm flipH="1" flipV="1">
            <a:off x="2667000" y="3124200"/>
            <a:ext cx="914400" cy="762000"/>
          </a:xfrm>
          <a:prstGeom prst="line">
            <a:avLst/>
          </a:prstGeom>
          <a:noFill/>
          <a:ln w="9525">
            <a:solidFill>
              <a:schemeClr val="tx1"/>
            </a:solidFill>
            <a:round/>
            <a:headEnd/>
            <a:tailEnd/>
          </a:ln>
        </p:spPr>
        <p:txBody>
          <a:bodyPr/>
          <a:lstStyle/>
          <a:p>
            <a:endParaRPr lang="en-US"/>
          </a:p>
        </p:txBody>
      </p:sp>
      <p:sp>
        <p:nvSpPr>
          <p:cNvPr id="10267" name="Text Box 27"/>
          <p:cNvSpPr txBox="1">
            <a:spLocks noChangeArrowheads="1"/>
          </p:cNvSpPr>
          <p:nvPr/>
        </p:nvSpPr>
        <p:spPr bwMode="auto">
          <a:xfrm>
            <a:off x="1676400" y="2667000"/>
            <a:ext cx="1814513" cy="396875"/>
          </a:xfrm>
          <a:prstGeom prst="rect">
            <a:avLst/>
          </a:prstGeom>
          <a:noFill/>
          <a:ln w="9525">
            <a:noFill/>
            <a:miter lim="800000"/>
            <a:headEnd/>
            <a:tailEnd/>
          </a:ln>
        </p:spPr>
        <p:txBody>
          <a:bodyPr wrap="none">
            <a:spAutoFit/>
          </a:bodyPr>
          <a:lstStyle/>
          <a:p>
            <a:r>
              <a:rPr lang="en-US" altLang="zh-CN" sz="2000" b="1">
                <a:latin typeface="Times New Roman" pitchFamily="18" charset="0"/>
                <a:ea typeface="宋体" pitchFamily="2" charset="-122"/>
              </a:rPr>
              <a:t>RNN </a:t>
            </a:r>
            <a:r>
              <a:rPr lang="en-US" altLang="zh-CN" sz="2000" b="1" i="1">
                <a:latin typeface="Times New Roman" pitchFamily="18" charset="0"/>
                <a:ea typeface="宋体" pitchFamily="2" charset="-122"/>
              </a:rPr>
              <a:t>candidate</a:t>
            </a:r>
            <a:endParaRPr lang="en-US" altLang="zh-CN" sz="2000" b="1">
              <a:latin typeface="Times New Roman" pitchFamily="18" charset="0"/>
              <a:ea typeface="宋体" pitchFamily="2" charset="-122"/>
            </a:endParaRPr>
          </a:p>
        </p:txBody>
      </p:sp>
      <p:grpSp>
        <p:nvGrpSpPr>
          <p:cNvPr id="2" name="Group 30"/>
          <p:cNvGrpSpPr>
            <a:grpSpLocks/>
          </p:cNvGrpSpPr>
          <p:nvPr/>
        </p:nvGrpSpPr>
        <p:grpSpPr bwMode="auto">
          <a:xfrm>
            <a:off x="3786188" y="3414713"/>
            <a:ext cx="100012" cy="90487"/>
            <a:chOff x="2385" y="2151"/>
            <a:chExt cx="63" cy="57"/>
          </a:xfrm>
        </p:grpSpPr>
        <p:sp>
          <p:nvSpPr>
            <p:cNvPr id="38938" name="Line 28"/>
            <p:cNvSpPr>
              <a:spLocks noChangeShapeType="1"/>
            </p:cNvSpPr>
            <p:nvPr/>
          </p:nvSpPr>
          <p:spPr bwMode="auto">
            <a:xfrm>
              <a:off x="2385" y="2151"/>
              <a:ext cx="63" cy="9"/>
            </a:xfrm>
            <a:prstGeom prst="line">
              <a:avLst/>
            </a:prstGeom>
            <a:noFill/>
            <a:ln w="9525">
              <a:solidFill>
                <a:schemeClr val="tx1"/>
              </a:solidFill>
              <a:round/>
              <a:headEnd/>
              <a:tailEnd/>
            </a:ln>
          </p:spPr>
          <p:txBody>
            <a:bodyPr/>
            <a:lstStyle/>
            <a:p>
              <a:endParaRPr lang="en-US"/>
            </a:p>
          </p:txBody>
        </p:sp>
        <p:sp>
          <p:nvSpPr>
            <p:cNvPr id="38939" name="Line 29"/>
            <p:cNvSpPr>
              <a:spLocks noChangeShapeType="1"/>
            </p:cNvSpPr>
            <p:nvPr/>
          </p:nvSpPr>
          <p:spPr bwMode="auto">
            <a:xfrm flipH="1">
              <a:off x="2441" y="2160"/>
              <a:ext cx="7" cy="48"/>
            </a:xfrm>
            <a:prstGeom prst="line">
              <a:avLst/>
            </a:prstGeom>
            <a:noFill/>
            <a:ln w="9525">
              <a:solidFill>
                <a:schemeClr val="tx1"/>
              </a:solidFill>
              <a:round/>
              <a:headEnd/>
              <a:tailEnd/>
            </a:ln>
          </p:spPr>
          <p:txBody>
            <a:bodyPr/>
            <a:lstStyle/>
            <a:p>
              <a:endParaRPr lang="en-US"/>
            </a:p>
          </p:txBody>
        </p:sp>
      </p:grpSp>
      <p:sp>
        <p:nvSpPr>
          <p:cNvPr id="10271" name="Line 31"/>
          <p:cNvSpPr>
            <a:spLocks noChangeShapeType="1"/>
          </p:cNvSpPr>
          <p:nvPr/>
        </p:nvSpPr>
        <p:spPr bwMode="auto">
          <a:xfrm flipH="1" flipV="1">
            <a:off x="3889375" y="3084513"/>
            <a:ext cx="1365250" cy="838200"/>
          </a:xfrm>
          <a:prstGeom prst="line">
            <a:avLst/>
          </a:prstGeom>
          <a:noFill/>
          <a:ln w="9525">
            <a:solidFill>
              <a:schemeClr val="tx1"/>
            </a:solidFill>
            <a:prstDash val="dash"/>
            <a:round/>
            <a:headEnd/>
            <a:tailEnd/>
          </a:ln>
        </p:spPr>
        <p:txBody>
          <a:bodyPr/>
          <a:lstStyle/>
          <a:p>
            <a:endParaRPr lang="en-US"/>
          </a:p>
        </p:txBody>
      </p:sp>
      <p:sp>
        <p:nvSpPr>
          <p:cNvPr id="10272" name="Line 32"/>
          <p:cNvSpPr>
            <a:spLocks noChangeShapeType="1"/>
          </p:cNvSpPr>
          <p:nvPr/>
        </p:nvSpPr>
        <p:spPr bwMode="auto">
          <a:xfrm flipH="1" flipV="1">
            <a:off x="3810000" y="3962400"/>
            <a:ext cx="1489075" cy="36513"/>
          </a:xfrm>
          <a:prstGeom prst="line">
            <a:avLst/>
          </a:prstGeom>
          <a:noFill/>
          <a:ln w="9525">
            <a:solidFill>
              <a:schemeClr val="tx1"/>
            </a:solidFill>
            <a:prstDash val="dash"/>
            <a:round/>
            <a:headEnd/>
            <a:tailEnd/>
          </a:ln>
        </p:spPr>
        <p:txBody>
          <a:bodyPr/>
          <a:lstStyle/>
          <a:p>
            <a:endParaRPr lang="en-US"/>
          </a:p>
        </p:txBody>
      </p:sp>
      <p:sp>
        <p:nvSpPr>
          <p:cNvPr id="10273" name="Text Box 33"/>
          <p:cNvSpPr txBox="1">
            <a:spLocks noChangeArrowheads="1"/>
          </p:cNvSpPr>
          <p:nvPr/>
        </p:nvSpPr>
        <p:spPr bwMode="auto">
          <a:xfrm>
            <a:off x="1447800" y="5029200"/>
            <a:ext cx="1770063" cy="396875"/>
          </a:xfrm>
          <a:prstGeom prst="rect">
            <a:avLst/>
          </a:prstGeom>
          <a:noFill/>
          <a:ln w="9525">
            <a:noFill/>
            <a:miter lim="800000"/>
            <a:headEnd/>
            <a:tailEnd/>
          </a:ln>
        </p:spPr>
        <p:txBody>
          <a:bodyPr wrap="none">
            <a:spAutoFit/>
          </a:bodyPr>
          <a:lstStyle/>
          <a:p>
            <a:r>
              <a:rPr lang="en-US" altLang="zh-CN" sz="2000" b="1" i="1">
                <a:latin typeface="Times New Roman" pitchFamily="18" charset="0"/>
                <a:ea typeface="宋体" pitchFamily="2" charset="-122"/>
              </a:rPr>
              <a:t>pruning region</a:t>
            </a:r>
          </a:p>
        </p:txBody>
      </p:sp>
      <p:sp>
        <p:nvSpPr>
          <p:cNvPr id="3" name="Rectangle 2"/>
          <p:cNvSpPr/>
          <p:nvPr/>
        </p:nvSpPr>
        <p:spPr>
          <a:xfrm>
            <a:off x="457199" y="6172200"/>
            <a:ext cx="8229601" cy="584775"/>
          </a:xfrm>
          <a:prstGeom prst="rect">
            <a:avLst/>
          </a:prstGeom>
          <a:ln>
            <a:solidFill>
              <a:schemeClr val="tx1"/>
            </a:solidFill>
          </a:ln>
        </p:spPr>
        <p:txBody>
          <a:bodyPr wrap="square">
            <a:spAutoFit/>
          </a:bodyPr>
          <a:lstStyle/>
          <a:p>
            <a:pPr algn="just"/>
            <a:r>
              <a:rPr lang="en-US" sz="1600" dirty="0">
                <a:latin typeface="Times New Roman" panose="02020603050405020304" pitchFamily="18" charset="0"/>
              </a:rPr>
              <a:t>Y. Tao, D. </a:t>
            </a:r>
            <a:r>
              <a:rPr lang="en-US" sz="1600" dirty="0" err="1">
                <a:latin typeface="Times New Roman" panose="02020603050405020304" pitchFamily="18" charset="0"/>
              </a:rPr>
              <a:t>Papadias</a:t>
            </a:r>
            <a:r>
              <a:rPr lang="en-US" sz="1600" dirty="0">
                <a:latin typeface="Times New Roman" panose="02020603050405020304" pitchFamily="18" charset="0"/>
              </a:rPr>
              <a:t>, and X. Lian. Reverse </a:t>
            </a:r>
            <a:r>
              <a:rPr lang="en-US" sz="1600" i="1" dirty="0" err="1">
                <a:latin typeface="Times New Roman" panose="02020603050405020304" pitchFamily="18" charset="0"/>
              </a:rPr>
              <a:t>k</a:t>
            </a:r>
            <a:r>
              <a:rPr lang="en-US" sz="1600" dirty="0" err="1">
                <a:latin typeface="Times New Roman" panose="02020603050405020304" pitchFamily="18" charset="0"/>
              </a:rPr>
              <a:t>NN</a:t>
            </a:r>
            <a:r>
              <a:rPr lang="en-US" sz="1600" dirty="0">
                <a:latin typeface="Times New Roman" panose="02020603050405020304" pitchFamily="18" charset="0"/>
              </a:rPr>
              <a:t> Search in Arbitrary Dimensionality. In </a:t>
            </a:r>
            <a:r>
              <a:rPr lang="en-US" sz="1600" i="1" dirty="0">
                <a:latin typeface="Times New Roman" panose="02020603050405020304" pitchFamily="18" charset="0"/>
              </a:rPr>
              <a:t>VLDB</a:t>
            </a:r>
            <a:r>
              <a:rPr lang="en-US" sz="1600" dirty="0">
                <a:latin typeface="Times New Roman" panose="02020603050405020304" pitchFamily="18" charset="0"/>
              </a:rPr>
              <a:t>, 2004. </a:t>
            </a:r>
            <a:endParaRPr lang="en-US" sz="1600" dirty="0"/>
          </a:p>
        </p:txBody>
      </p:sp>
    </p:spTree>
    <p:extLst>
      <p:ext uri="{BB962C8B-B14F-4D97-AF65-F5344CB8AC3E}">
        <p14:creationId xmlns:p14="http://schemas.microsoft.com/office/powerpoint/2010/main" val="15665270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6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265"/>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500"/>
                                  </p:stCondLst>
                                  <p:childTnLst>
                                    <p:set>
                                      <p:cBhvr>
                                        <p:cTn id="15" dur="1" fill="hold">
                                          <p:stCondLst>
                                            <p:cond delay="0"/>
                                          </p:stCondLst>
                                        </p:cTn>
                                        <p:tgtEl>
                                          <p:spTgt spid="10257"/>
                                        </p:tgtEl>
                                        <p:attrNameLst>
                                          <p:attrName>style.visibility</p:attrName>
                                        </p:attrNameLst>
                                      </p:cBhvr>
                                      <p:to>
                                        <p:strVal val="visible"/>
                                      </p:to>
                                    </p:set>
                                  </p:childTnLst>
                                </p:cTn>
                              </p:par>
                              <p:par>
                                <p:cTn id="16" presetID="1" presetClass="entr" presetSubtype="0" fill="hold" nodeType="withEffect">
                                  <p:stCondLst>
                                    <p:cond delay="50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25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027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272"/>
                                        </p:tgtEl>
                                        <p:attrNameLst>
                                          <p:attrName>style.visibility</p:attrName>
                                        </p:attrNameLst>
                                      </p:cBhvr>
                                      <p:to>
                                        <p:strVal val="visible"/>
                                      </p:to>
                                    </p:set>
                                  </p:childTnLst>
                                </p:cTn>
                              </p:par>
                              <p:par>
                                <p:cTn id="28" presetID="1" presetClass="entr" presetSubtype="0" fill="hold" grpId="0" nodeType="withEffect">
                                  <p:stCondLst>
                                    <p:cond delay="500"/>
                                  </p:stCondLst>
                                  <p:childTnLst>
                                    <p:set>
                                      <p:cBhvr>
                                        <p:cTn id="29" dur="1" fill="hold">
                                          <p:stCondLst>
                                            <p:cond delay="0"/>
                                          </p:stCondLst>
                                        </p:cTn>
                                        <p:tgtEl>
                                          <p:spTgt spid="10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7" grpId="0" animBg="1"/>
      <p:bldP spid="10258" grpId="0" animBg="1"/>
      <p:bldP spid="10265" grpId="0" animBg="1"/>
      <p:bldP spid="10266" grpId="0" animBg="1"/>
      <p:bldP spid="10267" grpId="0"/>
      <p:bldP spid="10271" grpId="0" animBg="1"/>
      <p:bldP spid="10272" grpId="0" animBg="1"/>
      <p:bldP spid="1027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txBox="1">
            <a:spLocks noGrp="1"/>
          </p:cNvSpPr>
          <p:nvPr/>
        </p:nvSpPr>
        <p:spPr bwMode="auto">
          <a:xfrm>
            <a:off x="6553200" y="6243638"/>
            <a:ext cx="2133600" cy="457200"/>
          </a:xfrm>
          <a:prstGeom prst="rect">
            <a:avLst/>
          </a:prstGeom>
          <a:noFill/>
          <a:ln w="9525">
            <a:noFill/>
            <a:miter lim="800000"/>
            <a:headEnd/>
            <a:tailEnd/>
          </a:ln>
        </p:spPr>
        <p:txBody>
          <a:bodyPr anchor="b"/>
          <a:lstStyle/>
          <a:p>
            <a:pPr algn="r"/>
            <a:fld id="{057533A5-712B-45A8-AA5C-9847BAFE6A4C}" type="slidenum">
              <a:rPr lang="en-US" altLang="zh-CN" sz="1200">
                <a:latin typeface="Garamond" pitchFamily="18" charset="0"/>
                <a:ea typeface="宋体" pitchFamily="2" charset="-122"/>
              </a:rPr>
              <a:pPr algn="r"/>
              <a:t>75</a:t>
            </a:fld>
            <a:endParaRPr lang="en-US" altLang="zh-CN" sz="1200">
              <a:latin typeface="Garamond" pitchFamily="18" charset="0"/>
              <a:ea typeface="宋体" pitchFamily="2" charset="-122"/>
            </a:endParaRPr>
          </a:p>
        </p:txBody>
      </p:sp>
      <p:sp>
        <p:nvSpPr>
          <p:cNvPr id="39939" name="Rectangle 2"/>
          <p:cNvSpPr>
            <a:spLocks noGrp="1" noChangeArrowheads="1"/>
          </p:cNvSpPr>
          <p:nvPr>
            <p:ph type="title" idx="4294967295"/>
          </p:nvPr>
        </p:nvSpPr>
        <p:spPr/>
        <p:txBody>
          <a:bodyPr/>
          <a:lstStyle/>
          <a:p>
            <a:pPr eaLnBrk="1" hangingPunct="1"/>
            <a:r>
              <a:rPr lang="en-US" altLang="zh-CN" sz="4400" dirty="0">
                <a:latin typeface="Times New Roman" pitchFamily="18" charset="0"/>
                <a:ea typeface="宋体" pitchFamily="2" charset="-122"/>
              </a:rPr>
              <a:t>TPL Pruning Idea (cont'd)</a:t>
            </a:r>
          </a:p>
        </p:txBody>
      </p:sp>
      <p:sp>
        <p:nvSpPr>
          <p:cNvPr id="39940" name="Rectangle 3"/>
          <p:cNvSpPr>
            <a:spLocks noGrp="1" noChangeArrowheads="1"/>
          </p:cNvSpPr>
          <p:nvPr>
            <p:ph type="body" idx="4294967295"/>
          </p:nvPr>
        </p:nvSpPr>
        <p:spPr>
          <a:xfrm>
            <a:off x="457200" y="1524000"/>
            <a:ext cx="8229600" cy="4525963"/>
          </a:xfrm>
        </p:spPr>
        <p:txBody>
          <a:bodyPr/>
          <a:lstStyle/>
          <a:p>
            <a:pPr algn="just" eaLnBrk="1" hangingPunct="1"/>
            <a:r>
              <a:rPr lang="en-US" altLang="zh-CN" sz="3200" dirty="0">
                <a:latin typeface="Times New Roman" pitchFamily="18" charset="0"/>
                <a:ea typeface="宋体" pitchFamily="2" charset="-122"/>
              </a:rPr>
              <a:t>TPL Approach [VLDB'04]</a:t>
            </a:r>
          </a:p>
        </p:txBody>
      </p:sp>
      <p:sp>
        <p:nvSpPr>
          <p:cNvPr id="39941" name="Oval 4"/>
          <p:cNvSpPr>
            <a:spLocks noChangeArrowheads="1"/>
          </p:cNvSpPr>
          <p:nvPr/>
        </p:nvSpPr>
        <p:spPr bwMode="auto">
          <a:xfrm>
            <a:off x="6400800" y="3452813"/>
            <a:ext cx="152400" cy="152400"/>
          </a:xfrm>
          <a:prstGeom prst="ellipse">
            <a:avLst/>
          </a:prstGeom>
          <a:solidFill>
            <a:schemeClr val="tx1"/>
          </a:solidFill>
          <a:ln w="9525">
            <a:solidFill>
              <a:schemeClr val="tx1"/>
            </a:solidFill>
            <a:round/>
            <a:headEnd/>
            <a:tailEnd/>
          </a:ln>
        </p:spPr>
        <p:txBody>
          <a:bodyPr wrap="none" anchor="ctr"/>
          <a:lstStyle/>
          <a:p>
            <a:endParaRPr lang="en-US"/>
          </a:p>
        </p:txBody>
      </p:sp>
      <p:sp>
        <p:nvSpPr>
          <p:cNvPr id="39942" name="Oval 5"/>
          <p:cNvSpPr>
            <a:spLocks noChangeArrowheads="1"/>
          </p:cNvSpPr>
          <p:nvPr/>
        </p:nvSpPr>
        <p:spPr bwMode="auto">
          <a:xfrm>
            <a:off x="5562600" y="2919413"/>
            <a:ext cx="152400" cy="152400"/>
          </a:xfrm>
          <a:prstGeom prst="ellipse">
            <a:avLst/>
          </a:prstGeom>
          <a:solidFill>
            <a:schemeClr val="tx1"/>
          </a:solidFill>
          <a:ln w="9525">
            <a:solidFill>
              <a:schemeClr val="tx1"/>
            </a:solidFill>
            <a:round/>
            <a:headEnd/>
            <a:tailEnd/>
          </a:ln>
        </p:spPr>
        <p:txBody>
          <a:bodyPr wrap="none" anchor="ctr"/>
          <a:lstStyle/>
          <a:p>
            <a:endParaRPr lang="en-US"/>
          </a:p>
        </p:txBody>
      </p:sp>
      <p:sp>
        <p:nvSpPr>
          <p:cNvPr id="39943" name="Text Box 6"/>
          <p:cNvSpPr txBox="1">
            <a:spLocks noChangeArrowheads="1"/>
          </p:cNvSpPr>
          <p:nvPr/>
        </p:nvSpPr>
        <p:spPr bwMode="auto">
          <a:xfrm>
            <a:off x="3581400" y="2438400"/>
            <a:ext cx="311150" cy="396875"/>
          </a:xfrm>
          <a:prstGeom prst="rect">
            <a:avLst/>
          </a:prstGeom>
          <a:noFill/>
          <a:ln w="9525">
            <a:noFill/>
            <a:miter lim="800000"/>
            <a:headEnd/>
            <a:tailEnd/>
          </a:ln>
        </p:spPr>
        <p:txBody>
          <a:bodyPr>
            <a:spAutoFit/>
          </a:bodyPr>
          <a:lstStyle/>
          <a:p>
            <a:r>
              <a:rPr lang="en-US" altLang="zh-CN" sz="2000" b="1" i="1">
                <a:solidFill>
                  <a:srgbClr val="FF3300"/>
                </a:solidFill>
                <a:latin typeface="Times New Roman" pitchFamily="18" charset="0"/>
                <a:ea typeface="宋体" pitchFamily="2" charset="-122"/>
              </a:rPr>
              <a:t>q</a:t>
            </a:r>
          </a:p>
        </p:txBody>
      </p:sp>
      <p:sp>
        <p:nvSpPr>
          <p:cNvPr id="39944" name="Oval 7"/>
          <p:cNvSpPr>
            <a:spLocks noChangeArrowheads="1"/>
          </p:cNvSpPr>
          <p:nvPr/>
        </p:nvSpPr>
        <p:spPr bwMode="auto">
          <a:xfrm>
            <a:off x="3744913" y="2973388"/>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39945" name="Text Box 8"/>
          <p:cNvSpPr txBox="1">
            <a:spLocks noChangeArrowheads="1"/>
          </p:cNvSpPr>
          <p:nvPr/>
        </p:nvSpPr>
        <p:spPr bwMode="auto">
          <a:xfrm>
            <a:off x="6705600" y="3276600"/>
            <a:ext cx="393700" cy="396875"/>
          </a:xfrm>
          <a:prstGeom prst="rect">
            <a:avLst/>
          </a:prstGeom>
          <a:noFill/>
          <a:ln w="9525">
            <a:noFill/>
            <a:miter lim="800000"/>
            <a:headEnd/>
            <a:tailEnd/>
          </a:ln>
        </p:spPr>
        <p:txBody>
          <a:bodyPr wrap="none">
            <a:spAutoFit/>
          </a:bodyPr>
          <a:lstStyle/>
          <a:p>
            <a:r>
              <a:rPr lang="en-US" altLang="zh-CN" sz="2000" b="1" i="1">
                <a:latin typeface="Times New Roman" pitchFamily="18" charset="0"/>
                <a:ea typeface="宋体" pitchFamily="2" charset="-122"/>
              </a:rPr>
              <a:t>o</a:t>
            </a:r>
            <a:r>
              <a:rPr lang="en-US" altLang="zh-CN" sz="2000" b="1" baseline="-25000">
                <a:latin typeface="Times New Roman" pitchFamily="18" charset="0"/>
                <a:ea typeface="宋体" pitchFamily="2" charset="-122"/>
              </a:rPr>
              <a:t>4</a:t>
            </a:r>
          </a:p>
        </p:txBody>
      </p:sp>
      <p:sp>
        <p:nvSpPr>
          <p:cNvPr id="39946" name="Text Box 9"/>
          <p:cNvSpPr txBox="1">
            <a:spLocks noChangeArrowheads="1"/>
          </p:cNvSpPr>
          <p:nvPr/>
        </p:nvSpPr>
        <p:spPr bwMode="auto">
          <a:xfrm>
            <a:off x="5867400" y="2743200"/>
            <a:ext cx="393700" cy="396875"/>
          </a:xfrm>
          <a:prstGeom prst="rect">
            <a:avLst/>
          </a:prstGeom>
          <a:noFill/>
          <a:ln w="9525">
            <a:noFill/>
            <a:miter lim="800000"/>
            <a:headEnd/>
            <a:tailEnd/>
          </a:ln>
        </p:spPr>
        <p:txBody>
          <a:bodyPr wrap="none">
            <a:spAutoFit/>
          </a:bodyPr>
          <a:lstStyle/>
          <a:p>
            <a:r>
              <a:rPr lang="en-US" altLang="zh-CN" sz="2000" b="1" i="1">
                <a:latin typeface="Times New Roman" pitchFamily="18" charset="0"/>
                <a:ea typeface="宋体" pitchFamily="2" charset="-122"/>
              </a:rPr>
              <a:t>o</a:t>
            </a:r>
            <a:r>
              <a:rPr lang="en-US" altLang="zh-CN" sz="2000" b="1" baseline="-25000">
                <a:latin typeface="Times New Roman" pitchFamily="18" charset="0"/>
                <a:ea typeface="宋体" pitchFamily="2" charset="-122"/>
              </a:rPr>
              <a:t>5</a:t>
            </a:r>
          </a:p>
        </p:txBody>
      </p:sp>
      <p:sp>
        <p:nvSpPr>
          <p:cNvPr id="39947" name="Line 10"/>
          <p:cNvSpPr>
            <a:spLocks noChangeShapeType="1"/>
          </p:cNvSpPr>
          <p:nvPr/>
        </p:nvSpPr>
        <p:spPr bwMode="auto">
          <a:xfrm>
            <a:off x="1295400" y="3276600"/>
            <a:ext cx="6400800" cy="609600"/>
          </a:xfrm>
          <a:prstGeom prst="line">
            <a:avLst/>
          </a:prstGeom>
          <a:noFill/>
          <a:ln w="9525">
            <a:solidFill>
              <a:schemeClr val="tx1"/>
            </a:solidFill>
            <a:prstDash val="lgDashDot"/>
            <a:round/>
            <a:headEnd/>
            <a:tailEnd/>
          </a:ln>
        </p:spPr>
        <p:txBody>
          <a:bodyPr/>
          <a:lstStyle/>
          <a:p>
            <a:endParaRPr lang="en-US"/>
          </a:p>
        </p:txBody>
      </p:sp>
      <p:sp>
        <p:nvSpPr>
          <p:cNvPr id="39948" name="Freeform 11"/>
          <p:cNvSpPr>
            <a:spLocks/>
          </p:cNvSpPr>
          <p:nvPr/>
        </p:nvSpPr>
        <p:spPr bwMode="auto">
          <a:xfrm>
            <a:off x="1266825" y="3260725"/>
            <a:ext cx="6429375" cy="2405063"/>
          </a:xfrm>
          <a:custGeom>
            <a:avLst/>
            <a:gdLst>
              <a:gd name="T0" fmla="*/ 2147483647 w 4050"/>
              <a:gd name="T1" fmla="*/ 0 h 1515"/>
              <a:gd name="T2" fmla="*/ 2147483647 w 4050"/>
              <a:gd name="T3" fmla="*/ 2147483647 h 1515"/>
              <a:gd name="T4" fmla="*/ 2147483647 w 4050"/>
              <a:gd name="T5" fmla="*/ 2147483647 h 1515"/>
              <a:gd name="T6" fmla="*/ 0 w 4050"/>
              <a:gd name="T7" fmla="*/ 2147483647 h 1515"/>
              <a:gd name="T8" fmla="*/ 0 60000 65536"/>
              <a:gd name="T9" fmla="*/ 0 60000 65536"/>
              <a:gd name="T10" fmla="*/ 0 60000 65536"/>
              <a:gd name="T11" fmla="*/ 0 60000 65536"/>
              <a:gd name="T12" fmla="*/ 0 w 4050"/>
              <a:gd name="T13" fmla="*/ 0 h 1515"/>
              <a:gd name="T14" fmla="*/ 4050 w 4050"/>
              <a:gd name="T15" fmla="*/ 1515 h 1515"/>
            </a:gdLst>
            <a:ahLst/>
            <a:cxnLst>
              <a:cxn ang="T8">
                <a:pos x="T0" y="T1"/>
              </a:cxn>
              <a:cxn ang="T9">
                <a:pos x="T2" y="T3"/>
              </a:cxn>
              <a:cxn ang="T10">
                <a:pos x="T4" y="T5"/>
              </a:cxn>
              <a:cxn ang="T11">
                <a:pos x="T6" y="T7"/>
              </a:cxn>
            </a:cxnLst>
            <a:rect l="T12" t="T13" r="T14" b="T15"/>
            <a:pathLst>
              <a:path w="4050" h="1515">
                <a:moveTo>
                  <a:pt x="7" y="0"/>
                </a:moveTo>
                <a:lnTo>
                  <a:pt x="4046" y="389"/>
                </a:lnTo>
                <a:lnTo>
                  <a:pt x="4050" y="1515"/>
                </a:lnTo>
                <a:lnTo>
                  <a:pt x="0" y="1499"/>
                </a:lnTo>
              </a:path>
            </a:pathLst>
          </a:custGeom>
          <a:solidFill>
            <a:srgbClr val="C0C0C0">
              <a:alpha val="36862"/>
            </a:srgbClr>
          </a:solidFill>
          <a:ln w="9525">
            <a:noFill/>
            <a:round/>
            <a:headEnd/>
            <a:tailEnd/>
          </a:ln>
        </p:spPr>
        <p:txBody>
          <a:bodyPr/>
          <a:lstStyle/>
          <a:p>
            <a:endParaRPr lang="en-US"/>
          </a:p>
        </p:txBody>
      </p:sp>
      <p:sp>
        <p:nvSpPr>
          <p:cNvPr id="39949" name="Oval 12"/>
          <p:cNvSpPr>
            <a:spLocks noChangeArrowheads="1"/>
          </p:cNvSpPr>
          <p:nvPr/>
        </p:nvSpPr>
        <p:spPr bwMode="auto">
          <a:xfrm>
            <a:off x="5257800" y="3910013"/>
            <a:ext cx="152400" cy="152400"/>
          </a:xfrm>
          <a:prstGeom prst="ellipse">
            <a:avLst/>
          </a:prstGeom>
          <a:solidFill>
            <a:schemeClr val="tx1"/>
          </a:solidFill>
          <a:ln w="9525">
            <a:solidFill>
              <a:schemeClr val="tx1"/>
            </a:solidFill>
            <a:round/>
            <a:headEnd/>
            <a:tailEnd/>
          </a:ln>
        </p:spPr>
        <p:txBody>
          <a:bodyPr wrap="none" anchor="ctr"/>
          <a:lstStyle/>
          <a:p>
            <a:endParaRPr lang="en-US"/>
          </a:p>
        </p:txBody>
      </p:sp>
      <p:sp>
        <p:nvSpPr>
          <p:cNvPr id="39950" name="Oval 13"/>
          <p:cNvSpPr>
            <a:spLocks noChangeArrowheads="1"/>
          </p:cNvSpPr>
          <p:nvPr/>
        </p:nvSpPr>
        <p:spPr bwMode="auto">
          <a:xfrm>
            <a:off x="3657600" y="3886200"/>
            <a:ext cx="152400" cy="152400"/>
          </a:xfrm>
          <a:prstGeom prst="ellipse">
            <a:avLst/>
          </a:prstGeom>
          <a:solidFill>
            <a:schemeClr val="tx1"/>
          </a:solidFill>
          <a:ln w="9525">
            <a:solidFill>
              <a:schemeClr val="tx1"/>
            </a:solidFill>
            <a:round/>
            <a:headEnd/>
            <a:tailEnd/>
          </a:ln>
        </p:spPr>
        <p:txBody>
          <a:bodyPr wrap="none" anchor="ctr"/>
          <a:lstStyle/>
          <a:p>
            <a:endParaRPr lang="en-US"/>
          </a:p>
        </p:txBody>
      </p:sp>
      <p:sp>
        <p:nvSpPr>
          <p:cNvPr id="39951" name="Oval 14"/>
          <p:cNvSpPr>
            <a:spLocks noChangeArrowheads="1"/>
          </p:cNvSpPr>
          <p:nvPr/>
        </p:nvSpPr>
        <p:spPr bwMode="auto">
          <a:xfrm>
            <a:off x="5562600" y="4595813"/>
            <a:ext cx="152400" cy="152400"/>
          </a:xfrm>
          <a:prstGeom prst="ellipse">
            <a:avLst/>
          </a:prstGeom>
          <a:solidFill>
            <a:schemeClr val="tx1"/>
          </a:solidFill>
          <a:ln w="9525">
            <a:solidFill>
              <a:schemeClr val="tx1"/>
            </a:solidFill>
            <a:round/>
            <a:headEnd/>
            <a:tailEnd/>
          </a:ln>
        </p:spPr>
        <p:txBody>
          <a:bodyPr wrap="none" anchor="ctr"/>
          <a:lstStyle/>
          <a:p>
            <a:endParaRPr lang="en-US"/>
          </a:p>
        </p:txBody>
      </p:sp>
      <p:sp>
        <p:nvSpPr>
          <p:cNvPr id="39952" name="Text Box 15"/>
          <p:cNvSpPr txBox="1">
            <a:spLocks noChangeArrowheads="1"/>
          </p:cNvSpPr>
          <p:nvPr/>
        </p:nvSpPr>
        <p:spPr bwMode="auto">
          <a:xfrm>
            <a:off x="3276600" y="3810000"/>
            <a:ext cx="393700" cy="396875"/>
          </a:xfrm>
          <a:prstGeom prst="rect">
            <a:avLst/>
          </a:prstGeom>
          <a:noFill/>
          <a:ln w="9525">
            <a:noFill/>
            <a:miter lim="800000"/>
            <a:headEnd/>
            <a:tailEnd/>
          </a:ln>
        </p:spPr>
        <p:txBody>
          <a:bodyPr wrap="none">
            <a:spAutoFit/>
          </a:bodyPr>
          <a:lstStyle/>
          <a:p>
            <a:r>
              <a:rPr lang="en-US" altLang="zh-CN" sz="2000" b="1" i="1">
                <a:latin typeface="Times New Roman" pitchFamily="18" charset="0"/>
                <a:ea typeface="宋体" pitchFamily="2" charset="-122"/>
              </a:rPr>
              <a:t>o</a:t>
            </a:r>
            <a:r>
              <a:rPr lang="en-US" altLang="zh-CN" sz="2000" b="1" baseline="-25000">
                <a:latin typeface="Times New Roman" pitchFamily="18" charset="0"/>
                <a:ea typeface="宋体" pitchFamily="2" charset="-122"/>
              </a:rPr>
              <a:t>1</a:t>
            </a:r>
          </a:p>
        </p:txBody>
      </p:sp>
      <p:sp>
        <p:nvSpPr>
          <p:cNvPr id="39953" name="Text Box 16"/>
          <p:cNvSpPr txBox="1">
            <a:spLocks noChangeArrowheads="1"/>
          </p:cNvSpPr>
          <p:nvPr/>
        </p:nvSpPr>
        <p:spPr bwMode="auto">
          <a:xfrm>
            <a:off x="5410200" y="3733800"/>
            <a:ext cx="393700" cy="396875"/>
          </a:xfrm>
          <a:prstGeom prst="rect">
            <a:avLst/>
          </a:prstGeom>
          <a:noFill/>
          <a:ln w="9525">
            <a:noFill/>
            <a:miter lim="800000"/>
            <a:headEnd/>
            <a:tailEnd/>
          </a:ln>
        </p:spPr>
        <p:txBody>
          <a:bodyPr wrap="none">
            <a:spAutoFit/>
          </a:bodyPr>
          <a:lstStyle/>
          <a:p>
            <a:r>
              <a:rPr lang="en-US" altLang="zh-CN" sz="2000" b="1" i="1">
                <a:latin typeface="Times New Roman" pitchFamily="18" charset="0"/>
                <a:ea typeface="宋体" pitchFamily="2" charset="-122"/>
              </a:rPr>
              <a:t>o</a:t>
            </a:r>
            <a:r>
              <a:rPr lang="en-US" altLang="zh-CN" sz="2000" b="1" baseline="-25000">
                <a:latin typeface="Times New Roman" pitchFamily="18" charset="0"/>
                <a:ea typeface="宋体" pitchFamily="2" charset="-122"/>
              </a:rPr>
              <a:t>2</a:t>
            </a:r>
          </a:p>
        </p:txBody>
      </p:sp>
      <p:sp>
        <p:nvSpPr>
          <p:cNvPr id="39954" name="Text Box 17"/>
          <p:cNvSpPr txBox="1">
            <a:spLocks noChangeArrowheads="1"/>
          </p:cNvSpPr>
          <p:nvPr/>
        </p:nvSpPr>
        <p:spPr bwMode="auto">
          <a:xfrm>
            <a:off x="5257800" y="4572000"/>
            <a:ext cx="393700" cy="396875"/>
          </a:xfrm>
          <a:prstGeom prst="rect">
            <a:avLst/>
          </a:prstGeom>
          <a:noFill/>
          <a:ln w="9525">
            <a:noFill/>
            <a:miter lim="800000"/>
            <a:headEnd/>
            <a:tailEnd/>
          </a:ln>
        </p:spPr>
        <p:txBody>
          <a:bodyPr wrap="none">
            <a:spAutoFit/>
          </a:bodyPr>
          <a:lstStyle/>
          <a:p>
            <a:r>
              <a:rPr lang="en-US" altLang="zh-CN" sz="2000" b="1" i="1">
                <a:latin typeface="Times New Roman" pitchFamily="18" charset="0"/>
                <a:ea typeface="宋体" pitchFamily="2" charset="-122"/>
              </a:rPr>
              <a:t>o</a:t>
            </a:r>
            <a:r>
              <a:rPr lang="en-US" altLang="zh-CN" sz="2000" b="1" baseline="-25000">
                <a:latin typeface="Times New Roman" pitchFamily="18" charset="0"/>
                <a:ea typeface="宋体" pitchFamily="2" charset="-122"/>
              </a:rPr>
              <a:t>3</a:t>
            </a:r>
          </a:p>
        </p:txBody>
      </p:sp>
      <p:sp>
        <p:nvSpPr>
          <p:cNvPr id="39955" name="Line 18"/>
          <p:cNvSpPr>
            <a:spLocks noChangeShapeType="1"/>
          </p:cNvSpPr>
          <p:nvPr/>
        </p:nvSpPr>
        <p:spPr bwMode="auto">
          <a:xfrm flipH="1">
            <a:off x="3736975" y="3121025"/>
            <a:ext cx="77788" cy="817563"/>
          </a:xfrm>
          <a:prstGeom prst="line">
            <a:avLst/>
          </a:prstGeom>
          <a:noFill/>
          <a:ln w="9525">
            <a:solidFill>
              <a:schemeClr val="tx1"/>
            </a:solidFill>
            <a:prstDash val="dashDot"/>
            <a:round/>
            <a:headEnd/>
            <a:tailEnd/>
          </a:ln>
        </p:spPr>
        <p:txBody>
          <a:bodyPr/>
          <a:lstStyle/>
          <a:p>
            <a:endParaRPr lang="en-US"/>
          </a:p>
        </p:txBody>
      </p:sp>
      <p:sp>
        <p:nvSpPr>
          <p:cNvPr id="39956" name="Line 19"/>
          <p:cNvSpPr>
            <a:spLocks noChangeShapeType="1"/>
          </p:cNvSpPr>
          <p:nvPr/>
        </p:nvSpPr>
        <p:spPr bwMode="auto">
          <a:xfrm flipH="1" flipV="1">
            <a:off x="2667000" y="3124200"/>
            <a:ext cx="914400" cy="762000"/>
          </a:xfrm>
          <a:prstGeom prst="line">
            <a:avLst/>
          </a:prstGeom>
          <a:noFill/>
          <a:ln w="9525">
            <a:solidFill>
              <a:schemeClr val="tx1"/>
            </a:solidFill>
            <a:round/>
            <a:headEnd/>
            <a:tailEnd/>
          </a:ln>
        </p:spPr>
        <p:txBody>
          <a:bodyPr/>
          <a:lstStyle/>
          <a:p>
            <a:endParaRPr lang="en-US"/>
          </a:p>
        </p:txBody>
      </p:sp>
      <p:sp>
        <p:nvSpPr>
          <p:cNvPr id="39957" name="Text Box 20"/>
          <p:cNvSpPr txBox="1">
            <a:spLocks noChangeArrowheads="1"/>
          </p:cNvSpPr>
          <p:nvPr/>
        </p:nvSpPr>
        <p:spPr bwMode="auto">
          <a:xfrm>
            <a:off x="1676400" y="2667000"/>
            <a:ext cx="1814513" cy="396875"/>
          </a:xfrm>
          <a:prstGeom prst="rect">
            <a:avLst/>
          </a:prstGeom>
          <a:noFill/>
          <a:ln w="9525">
            <a:noFill/>
            <a:miter lim="800000"/>
            <a:headEnd/>
            <a:tailEnd/>
          </a:ln>
        </p:spPr>
        <p:txBody>
          <a:bodyPr wrap="none">
            <a:spAutoFit/>
          </a:bodyPr>
          <a:lstStyle/>
          <a:p>
            <a:r>
              <a:rPr lang="en-US" altLang="zh-CN" sz="2000" b="1">
                <a:latin typeface="Times New Roman" pitchFamily="18" charset="0"/>
                <a:ea typeface="宋体" pitchFamily="2" charset="-122"/>
              </a:rPr>
              <a:t>RNN </a:t>
            </a:r>
            <a:r>
              <a:rPr lang="en-US" altLang="zh-CN" sz="2000" b="1" i="1">
                <a:latin typeface="Times New Roman" pitchFamily="18" charset="0"/>
                <a:ea typeface="宋体" pitchFamily="2" charset="-122"/>
              </a:rPr>
              <a:t>candidate</a:t>
            </a:r>
            <a:endParaRPr lang="en-US" altLang="zh-CN" sz="2000" b="1">
              <a:latin typeface="Times New Roman" pitchFamily="18" charset="0"/>
              <a:ea typeface="宋体" pitchFamily="2" charset="-122"/>
            </a:endParaRPr>
          </a:p>
        </p:txBody>
      </p:sp>
      <p:grpSp>
        <p:nvGrpSpPr>
          <p:cNvPr id="2" name="Group 21"/>
          <p:cNvGrpSpPr>
            <a:grpSpLocks/>
          </p:cNvGrpSpPr>
          <p:nvPr/>
        </p:nvGrpSpPr>
        <p:grpSpPr bwMode="auto">
          <a:xfrm>
            <a:off x="3786188" y="3414713"/>
            <a:ext cx="100012" cy="90487"/>
            <a:chOff x="2385" y="2151"/>
            <a:chExt cx="63" cy="57"/>
          </a:xfrm>
        </p:grpSpPr>
        <p:sp>
          <p:nvSpPr>
            <p:cNvPr id="39970" name="Line 22"/>
            <p:cNvSpPr>
              <a:spLocks noChangeShapeType="1"/>
            </p:cNvSpPr>
            <p:nvPr/>
          </p:nvSpPr>
          <p:spPr bwMode="auto">
            <a:xfrm>
              <a:off x="2385" y="2151"/>
              <a:ext cx="63" cy="9"/>
            </a:xfrm>
            <a:prstGeom prst="line">
              <a:avLst/>
            </a:prstGeom>
            <a:noFill/>
            <a:ln w="9525">
              <a:solidFill>
                <a:schemeClr val="tx1"/>
              </a:solidFill>
              <a:round/>
              <a:headEnd/>
              <a:tailEnd/>
            </a:ln>
          </p:spPr>
          <p:txBody>
            <a:bodyPr/>
            <a:lstStyle/>
            <a:p>
              <a:endParaRPr lang="en-US"/>
            </a:p>
          </p:txBody>
        </p:sp>
        <p:sp>
          <p:nvSpPr>
            <p:cNvPr id="39971" name="Line 23"/>
            <p:cNvSpPr>
              <a:spLocks noChangeShapeType="1"/>
            </p:cNvSpPr>
            <p:nvPr/>
          </p:nvSpPr>
          <p:spPr bwMode="auto">
            <a:xfrm flipH="1">
              <a:off x="2441" y="2160"/>
              <a:ext cx="7" cy="48"/>
            </a:xfrm>
            <a:prstGeom prst="line">
              <a:avLst/>
            </a:prstGeom>
            <a:noFill/>
            <a:ln w="9525">
              <a:solidFill>
                <a:schemeClr val="tx1"/>
              </a:solidFill>
              <a:round/>
              <a:headEnd/>
              <a:tailEnd/>
            </a:ln>
          </p:spPr>
          <p:txBody>
            <a:bodyPr/>
            <a:lstStyle/>
            <a:p>
              <a:endParaRPr lang="en-US"/>
            </a:p>
          </p:txBody>
        </p:sp>
      </p:grpSp>
      <p:sp>
        <p:nvSpPr>
          <p:cNvPr id="39959" name="Line 24"/>
          <p:cNvSpPr>
            <a:spLocks noChangeShapeType="1"/>
          </p:cNvSpPr>
          <p:nvPr/>
        </p:nvSpPr>
        <p:spPr bwMode="auto">
          <a:xfrm flipH="1" flipV="1">
            <a:off x="3889375" y="3084513"/>
            <a:ext cx="1365250" cy="838200"/>
          </a:xfrm>
          <a:prstGeom prst="line">
            <a:avLst/>
          </a:prstGeom>
          <a:noFill/>
          <a:ln w="9525">
            <a:solidFill>
              <a:schemeClr val="tx1"/>
            </a:solidFill>
            <a:prstDash val="dash"/>
            <a:round/>
            <a:headEnd/>
            <a:tailEnd/>
          </a:ln>
        </p:spPr>
        <p:txBody>
          <a:bodyPr/>
          <a:lstStyle/>
          <a:p>
            <a:endParaRPr lang="en-US"/>
          </a:p>
        </p:txBody>
      </p:sp>
      <p:sp>
        <p:nvSpPr>
          <p:cNvPr id="39960" name="Line 25"/>
          <p:cNvSpPr>
            <a:spLocks noChangeShapeType="1"/>
          </p:cNvSpPr>
          <p:nvPr/>
        </p:nvSpPr>
        <p:spPr bwMode="auto">
          <a:xfrm flipH="1" flipV="1">
            <a:off x="3810000" y="3962400"/>
            <a:ext cx="1489075" cy="36513"/>
          </a:xfrm>
          <a:prstGeom prst="line">
            <a:avLst/>
          </a:prstGeom>
          <a:noFill/>
          <a:ln w="9525">
            <a:solidFill>
              <a:schemeClr val="tx1"/>
            </a:solidFill>
            <a:prstDash val="dash"/>
            <a:round/>
            <a:headEnd/>
            <a:tailEnd/>
          </a:ln>
        </p:spPr>
        <p:txBody>
          <a:bodyPr/>
          <a:lstStyle/>
          <a:p>
            <a:endParaRPr lang="en-US"/>
          </a:p>
        </p:txBody>
      </p:sp>
      <p:sp>
        <p:nvSpPr>
          <p:cNvPr id="39961" name="Line 26"/>
          <p:cNvSpPr>
            <a:spLocks noChangeShapeType="1"/>
          </p:cNvSpPr>
          <p:nvPr/>
        </p:nvSpPr>
        <p:spPr bwMode="auto">
          <a:xfrm flipV="1">
            <a:off x="5791200" y="2514600"/>
            <a:ext cx="304800" cy="336550"/>
          </a:xfrm>
          <a:prstGeom prst="line">
            <a:avLst/>
          </a:prstGeom>
          <a:noFill/>
          <a:ln w="9525">
            <a:solidFill>
              <a:schemeClr val="tx1"/>
            </a:solidFill>
            <a:round/>
            <a:headEnd/>
            <a:tailEnd/>
          </a:ln>
        </p:spPr>
        <p:txBody>
          <a:bodyPr/>
          <a:lstStyle/>
          <a:p>
            <a:endParaRPr lang="en-US"/>
          </a:p>
        </p:txBody>
      </p:sp>
      <p:sp>
        <p:nvSpPr>
          <p:cNvPr id="39962" name="Text Box 27"/>
          <p:cNvSpPr txBox="1">
            <a:spLocks noChangeArrowheads="1"/>
          </p:cNvSpPr>
          <p:nvPr/>
        </p:nvSpPr>
        <p:spPr bwMode="auto">
          <a:xfrm>
            <a:off x="5638800" y="2133600"/>
            <a:ext cx="1814513" cy="396875"/>
          </a:xfrm>
          <a:prstGeom prst="rect">
            <a:avLst/>
          </a:prstGeom>
          <a:noFill/>
          <a:ln w="9525">
            <a:noFill/>
            <a:miter lim="800000"/>
            <a:headEnd/>
            <a:tailEnd/>
          </a:ln>
        </p:spPr>
        <p:txBody>
          <a:bodyPr wrap="none">
            <a:spAutoFit/>
          </a:bodyPr>
          <a:lstStyle/>
          <a:p>
            <a:r>
              <a:rPr lang="en-US" altLang="zh-CN" sz="2000" b="1">
                <a:latin typeface="Times New Roman" pitchFamily="18" charset="0"/>
                <a:ea typeface="宋体" pitchFamily="2" charset="-122"/>
              </a:rPr>
              <a:t>RNN </a:t>
            </a:r>
            <a:r>
              <a:rPr lang="en-US" altLang="zh-CN" sz="2000" b="1" i="1">
                <a:latin typeface="Times New Roman" pitchFamily="18" charset="0"/>
                <a:ea typeface="宋体" pitchFamily="2" charset="-122"/>
              </a:rPr>
              <a:t>candidate</a:t>
            </a:r>
            <a:endParaRPr lang="en-US" altLang="zh-CN" sz="2000" b="1">
              <a:latin typeface="Times New Roman" pitchFamily="18" charset="0"/>
              <a:ea typeface="宋体" pitchFamily="2" charset="-122"/>
            </a:endParaRPr>
          </a:p>
        </p:txBody>
      </p:sp>
      <p:sp>
        <p:nvSpPr>
          <p:cNvPr id="19484" name="Line 28"/>
          <p:cNvSpPr>
            <a:spLocks noChangeShapeType="1"/>
          </p:cNvSpPr>
          <p:nvPr/>
        </p:nvSpPr>
        <p:spPr bwMode="auto">
          <a:xfrm flipV="1">
            <a:off x="3886200" y="2997200"/>
            <a:ext cx="1666875" cy="50800"/>
          </a:xfrm>
          <a:prstGeom prst="line">
            <a:avLst/>
          </a:prstGeom>
          <a:noFill/>
          <a:ln w="9525">
            <a:solidFill>
              <a:schemeClr val="tx1"/>
            </a:solidFill>
            <a:prstDash val="dashDot"/>
            <a:round/>
            <a:headEnd/>
            <a:tailEnd/>
          </a:ln>
        </p:spPr>
        <p:txBody>
          <a:bodyPr/>
          <a:lstStyle/>
          <a:p>
            <a:endParaRPr lang="en-US"/>
          </a:p>
        </p:txBody>
      </p:sp>
      <p:sp>
        <p:nvSpPr>
          <p:cNvPr id="19485" name="Line 29"/>
          <p:cNvSpPr>
            <a:spLocks noChangeShapeType="1"/>
          </p:cNvSpPr>
          <p:nvPr/>
        </p:nvSpPr>
        <p:spPr bwMode="auto">
          <a:xfrm>
            <a:off x="4648200" y="2057400"/>
            <a:ext cx="152400" cy="3581400"/>
          </a:xfrm>
          <a:prstGeom prst="line">
            <a:avLst/>
          </a:prstGeom>
          <a:noFill/>
          <a:ln w="9525">
            <a:solidFill>
              <a:schemeClr val="tx1"/>
            </a:solidFill>
            <a:prstDash val="lgDashDot"/>
            <a:round/>
            <a:headEnd/>
            <a:tailEnd/>
          </a:ln>
        </p:spPr>
        <p:txBody>
          <a:bodyPr/>
          <a:lstStyle/>
          <a:p>
            <a:endParaRPr lang="en-US"/>
          </a:p>
        </p:txBody>
      </p:sp>
      <p:sp>
        <p:nvSpPr>
          <p:cNvPr id="19486" name="Freeform 30"/>
          <p:cNvSpPr>
            <a:spLocks/>
          </p:cNvSpPr>
          <p:nvPr/>
        </p:nvSpPr>
        <p:spPr bwMode="auto">
          <a:xfrm>
            <a:off x="4648200" y="2049463"/>
            <a:ext cx="3052763" cy="3589337"/>
          </a:xfrm>
          <a:custGeom>
            <a:avLst/>
            <a:gdLst>
              <a:gd name="T0" fmla="*/ 0 w 1923"/>
              <a:gd name="T1" fmla="*/ 2147483647 h 2261"/>
              <a:gd name="T2" fmla="*/ 2147483647 w 1923"/>
              <a:gd name="T3" fmla="*/ 2147483647 h 2261"/>
              <a:gd name="T4" fmla="*/ 2147483647 w 1923"/>
              <a:gd name="T5" fmla="*/ 2147483647 h 2261"/>
              <a:gd name="T6" fmla="*/ 2147483647 w 1923"/>
              <a:gd name="T7" fmla="*/ 0 h 2261"/>
              <a:gd name="T8" fmla="*/ 2147483647 w 1923"/>
              <a:gd name="T9" fmla="*/ 0 h 2261"/>
              <a:gd name="T10" fmla="*/ 0 60000 65536"/>
              <a:gd name="T11" fmla="*/ 0 60000 65536"/>
              <a:gd name="T12" fmla="*/ 0 60000 65536"/>
              <a:gd name="T13" fmla="*/ 0 60000 65536"/>
              <a:gd name="T14" fmla="*/ 0 60000 65536"/>
              <a:gd name="T15" fmla="*/ 0 w 1923"/>
              <a:gd name="T16" fmla="*/ 0 h 2261"/>
              <a:gd name="T17" fmla="*/ 1923 w 1923"/>
              <a:gd name="T18" fmla="*/ 2261 h 2261"/>
            </a:gdLst>
            <a:ahLst/>
            <a:cxnLst>
              <a:cxn ang="T10">
                <a:pos x="T0" y="T1"/>
              </a:cxn>
              <a:cxn ang="T11">
                <a:pos x="T2" y="T3"/>
              </a:cxn>
              <a:cxn ang="T12">
                <a:pos x="T4" y="T5"/>
              </a:cxn>
              <a:cxn ang="T13">
                <a:pos x="T6" y="T7"/>
              </a:cxn>
              <a:cxn ang="T14">
                <a:pos x="T8" y="T9"/>
              </a:cxn>
            </a:cxnLst>
            <a:rect l="T15" t="T16" r="T17" b="T18"/>
            <a:pathLst>
              <a:path w="1923" h="2261">
                <a:moveTo>
                  <a:pt x="0" y="5"/>
                </a:moveTo>
                <a:lnTo>
                  <a:pt x="96" y="2261"/>
                </a:lnTo>
                <a:lnTo>
                  <a:pt x="1920" y="2261"/>
                </a:lnTo>
                <a:lnTo>
                  <a:pt x="1923" y="0"/>
                </a:lnTo>
                <a:lnTo>
                  <a:pt x="14" y="0"/>
                </a:lnTo>
              </a:path>
            </a:pathLst>
          </a:custGeom>
          <a:solidFill>
            <a:srgbClr val="C0C0C0">
              <a:alpha val="32941"/>
            </a:srgbClr>
          </a:solidFill>
          <a:ln w="9525">
            <a:noFill/>
            <a:round/>
            <a:headEnd/>
            <a:tailEnd/>
          </a:ln>
        </p:spPr>
        <p:txBody>
          <a:bodyPr/>
          <a:lstStyle/>
          <a:p>
            <a:endParaRPr lang="en-US"/>
          </a:p>
        </p:txBody>
      </p:sp>
      <p:sp>
        <p:nvSpPr>
          <p:cNvPr id="39966" name="Text Box 31"/>
          <p:cNvSpPr txBox="1">
            <a:spLocks noChangeArrowheads="1"/>
          </p:cNvSpPr>
          <p:nvPr/>
        </p:nvSpPr>
        <p:spPr bwMode="auto">
          <a:xfrm>
            <a:off x="1447800" y="5029200"/>
            <a:ext cx="1770063" cy="396875"/>
          </a:xfrm>
          <a:prstGeom prst="rect">
            <a:avLst/>
          </a:prstGeom>
          <a:noFill/>
          <a:ln w="9525">
            <a:noFill/>
            <a:miter lim="800000"/>
            <a:headEnd/>
            <a:tailEnd/>
          </a:ln>
        </p:spPr>
        <p:txBody>
          <a:bodyPr wrap="none">
            <a:spAutoFit/>
          </a:bodyPr>
          <a:lstStyle/>
          <a:p>
            <a:r>
              <a:rPr lang="en-US" altLang="zh-CN" sz="2000" b="1" i="1">
                <a:latin typeface="Times New Roman" pitchFamily="18" charset="0"/>
                <a:ea typeface="宋体" pitchFamily="2" charset="-122"/>
              </a:rPr>
              <a:t>pruning region</a:t>
            </a:r>
          </a:p>
        </p:txBody>
      </p:sp>
      <p:grpSp>
        <p:nvGrpSpPr>
          <p:cNvPr id="3" name="Group 34"/>
          <p:cNvGrpSpPr>
            <a:grpSpLocks/>
          </p:cNvGrpSpPr>
          <p:nvPr/>
        </p:nvGrpSpPr>
        <p:grpSpPr bwMode="auto">
          <a:xfrm>
            <a:off x="4572000" y="2886075"/>
            <a:ext cx="120650" cy="131763"/>
            <a:chOff x="2880" y="1818"/>
            <a:chExt cx="76" cy="83"/>
          </a:xfrm>
        </p:grpSpPr>
        <p:sp>
          <p:nvSpPr>
            <p:cNvPr id="39968" name="Line 32"/>
            <p:cNvSpPr>
              <a:spLocks noChangeShapeType="1"/>
            </p:cNvSpPr>
            <p:nvPr/>
          </p:nvSpPr>
          <p:spPr bwMode="auto">
            <a:xfrm>
              <a:off x="2880" y="1824"/>
              <a:ext cx="76" cy="1"/>
            </a:xfrm>
            <a:prstGeom prst="line">
              <a:avLst/>
            </a:prstGeom>
            <a:noFill/>
            <a:ln w="9525">
              <a:solidFill>
                <a:schemeClr val="tx1"/>
              </a:solidFill>
              <a:round/>
              <a:headEnd/>
              <a:tailEnd/>
            </a:ln>
          </p:spPr>
          <p:txBody>
            <a:bodyPr/>
            <a:lstStyle/>
            <a:p>
              <a:endParaRPr lang="en-US"/>
            </a:p>
          </p:txBody>
        </p:sp>
        <p:sp>
          <p:nvSpPr>
            <p:cNvPr id="39969" name="Line 33"/>
            <p:cNvSpPr>
              <a:spLocks noChangeShapeType="1"/>
            </p:cNvSpPr>
            <p:nvPr/>
          </p:nvSpPr>
          <p:spPr bwMode="auto">
            <a:xfrm>
              <a:off x="2880" y="1818"/>
              <a:ext cx="0" cy="83"/>
            </a:xfrm>
            <a:prstGeom prst="line">
              <a:avLst/>
            </a:prstGeom>
            <a:noFill/>
            <a:ln w="9525">
              <a:solidFill>
                <a:schemeClr val="tx1"/>
              </a:solidFill>
              <a:round/>
              <a:headEnd/>
              <a:tailEnd/>
            </a:ln>
          </p:spPr>
          <p:txBody>
            <a:bodyPr/>
            <a:lstStyle/>
            <a:p>
              <a:endParaRPr lang="en-US"/>
            </a:p>
          </p:txBody>
        </p:sp>
      </p:grpSp>
      <p:sp>
        <p:nvSpPr>
          <p:cNvPr id="4" name="Rectangle 3"/>
          <p:cNvSpPr/>
          <p:nvPr/>
        </p:nvSpPr>
        <p:spPr>
          <a:xfrm>
            <a:off x="6172200" y="4206875"/>
            <a:ext cx="1219200" cy="669925"/>
          </a:xfrm>
          <a:prstGeom prst="rect">
            <a:avLst/>
          </a:prstGeom>
          <a:solidFill>
            <a:srgbClr val="0000CC">
              <a:alpha val="20000"/>
            </a:srgb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CC"/>
                </a:solidFill>
                <a:latin typeface="Times New Roman" panose="02020603050405020304" pitchFamily="18" charset="0"/>
                <a:cs typeface="Times New Roman" panose="02020603050405020304" pitchFamily="18" charset="0"/>
              </a:rPr>
              <a:t>MBR </a:t>
            </a:r>
            <a:r>
              <a:rPr lang="en-US" i="1" dirty="0">
                <a:solidFill>
                  <a:srgbClr val="0000CC"/>
                </a:solidFill>
                <a:latin typeface="Times New Roman" panose="02020603050405020304" pitchFamily="18" charset="0"/>
                <a:cs typeface="Times New Roman" panose="02020603050405020304" pitchFamily="18" charset="0"/>
              </a:rPr>
              <a:t>E</a:t>
            </a:r>
          </a:p>
        </p:txBody>
      </p:sp>
    </p:spTree>
    <p:extLst>
      <p:ext uri="{BB962C8B-B14F-4D97-AF65-F5344CB8AC3E}">
        <p14:creationId xmlns:p14="http://schemas.microsoft.com/office/powerpoint/2010/main" val="3182142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84"/>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9485"/>
                                        </p:tgtEl>
                                        <p:attrNameLst>
                                          <p:attrName>style.visibility</p:attrName>
                                        </p:attrNameLst>
                                      </p:cBhvr>
                                      <p:to>
                                        <p:strVal val="visible"/>
                                      </p:to>
                                    </p:set>
                                  </p:childTnLst>
                                </p:cTn>
                              </p:par>
                              <p:par>
                                <p:cTn id="10" presetID="1" presetClass="entr" presetSubtype="0" fill="hold" nodeType="withEffect">
                                  <p:stCondLst>
                                    <p:cond delay="50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48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84" grpId="0" animBg="1"/>
      <p:bldP spid="19485" grpId="0" animBg="1"/>
      <p:bldP spid="19486" grpId="0" animBg="1"/>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Pruning with MBRs</a:t>
            </a:r>
          </a:p>
        </p:txBody>
      </p:sp>
      <p:pic>
        <p:nvPicPr>
          <p:cNvPr id="5" name="Content Placeholder 4"/>
          <p:cNvPicPr>
            <a:picLocks noGrp="1" noChangeAspect="1"/>
          </p:cNvPicPr>
          <p:nvPr>
            <p:ph idx="1"/>
          </p:nvPr>
        </p:nvPicPr>
        <p:blipFill>
          <a:blip r:embed="rId3">
            <a:clrChange>
              <a:clrFrom>
                <a:srgbClr val="FFFFFF"/>
              </a:clrFrom>
              <a:clrTo>
                <a:srgbClr val="FFFFFF">
                  <a:alpha val="0"/>
                </a:srgbClr>
              </a:clrTo>
            </a:clrChange>
          </a:blip>
          <a:stretch>
            <a:fillRect/>
          </a:stretch>
        </p:blipFill>
        <p:spPr>
          <a:xfrm>
            <a:off x="3806313" y="1828800"/>
            <a:ext cx="4880487" cy="2819400"/>
          </a:xfrm>
          <a:prstGeom prst="rect">
            <a:avLst/>
          </a:prstGeom>
        </p:spPr>
      </p:pic>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76</a:t>
            </a:fld>
            <a:endParaRPr lang="en-US" altLang="zh-CN" dirty="0">
              <a:solidFill>
                <a:srgbClr val="000000"/>
              </a:solidFill>
            </a:endParaRPr>
          </a:p>
        </p:txBody>
      </p:sp>
      <p:grpSp>
        <p:nvGrpSpPr>
          <p:cNvPr id="8" name="Group 7"/>
          <p:cNvGrpSpPr/>
          <p:nvPr/>
        </p:nvGrpSpPr>
        <p:grpSpPr>
          <a:xfrm>
            <a:off x="304800" y="1981200"/>
            <a:ext cx="3487055" cy="2514600"/>
            <a:chOff x="600599" y="3200400"/>
            <a:chExt cx="3487055" cy="2514600"/>
          </a:xfrm>
        </p:grpSpPr>
        <p:pic>
          <p:nvPicPr>
            <p:cNvPr id="3" name="Picture 2"/>
            <p:cNvPicPr>
              <a:picLocks noChangeAspect="1"/>
            </p:cNvPicPr>
            <p:nvPr/>
          </p:nvPicPr>
          <p:blipFill>
            <a:blip r:embed="rId4">
              <a:clrChange>
                <a:clrFrom>
                  <a:srgbClr val="FFFFFF"/>
                </a:clrFrom>
                <a:clrTo>
                  <a:srgbClr val="FFFFFF">
                    <a:alpha val="0"/>
                  </a:srgbClr>
                </a:clrTo>
              </a:clrChange>
            </a:blip>
            <a:stretch>
              <a:fillRect/>
            </a:stretch>
          </p:blipFill>
          <p:spPr>
            <a:xfrm>
              <a:off x="600599" y="3200400"/>
              <a:ext cx="3487055" cy="2514600"/>
            </a:xfrm>
            <a:prstGeom prst="rect">
              <a:avLst/>
            </a:prstGeom>
          </p:spPr>
        </p:pic>
        <p:sp>
          <p:nvSpPr>
            <p:cNvPr id="6" name="Text Box 10"/>
            <p:cNvSpPr txBox="1">
              <a:spLocks noChangeArrowheads="1"/>
            </p:cNvSpPr>
            <p:nvPr/>
          </p:nvSpPr>
          <p:spPr bwMode="auto">
            <a:xfrm>
              <a:off x="1338152" y="5127308"/>
              <a:ext cx="311150" cy="396875"/>
            </a:xfrm>
            <a:prstGeom prst="rect">
              <a:avLst/>
            </a:prstGeom>
            <a:solidFill>
              <a:schemeClr val="bg1"/>
            </a:solidFill>
            <a:ln w="9525">
              <a:noFill/>
              <a:miter lim="800000"/>
              <a:headEnd/>
              <a:tailEnd/>
            </a:ln>
          </p:spPr>
          <p:txBody>
            <a:bodyPr>
              <a:spAutoFit/>
            </a:bodyPr>
            <a:lstStyle/>
            <a:p>
              <a:r>
                <a:rPr lang="en-US" altLang="zh-CN" sz="2000" b="1" i="1" dirty="0">
                  <a:solidFill>
                    <a:srgbClr val="FF3300"/>
                  </a:solidFill>
                  <a:latin typeface="Times New Roman" pitchFamily="18" charset="0"/>
                  <a:ea typeface="宋体" pitchFamily="2" charset="-122"/>
                </a:rPr>
                <a:t>q</a:t>
              </a:r>
            </a:p>
          </p:txBody>
        </p:sp>
        <p:sp>
          <p:nvSpPr>
            <p:cNvPr id="7" name="Oval 11"/>
            <p:cNvSpPr>
              <a:spLocks noChangeArrowheads="1"/>
            </p:cNvSpPr>
            <p:nvPr/>
          </p:nvSpPr>
          <p:spPr bwMode="auto">
            <a:xfrm>
              <a:off x="1185752" y="5157788"/>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grpSp>
      <p:grpSp>
        <p:nvGrpSpPr>
          <p:cNvPr id="13" name="Group 12"/>
          <p:cNvGrpSpPr/>
          <p:nvPr/>
        </p:nvGrpSpPr>
        <p:grpSpPr>
          <a:xfrm>
            <a:off x="5486699" y="4048125"/>
            <a:ext cx="387350" cy="396875"/>
            <a:chOff x="5496859" y="4063365"/>
            <a:chExt cx="387350" cy="396875"/>
          </a:xfrm>
        </p:grpSpPr>
        <p:sp>
          <p:nvSpPr>
            <p:cNvPr id="10" name="Text Box 10"/>
            <p:cNvSpPr txBox="1">
              <a:spLocks noChangeArrowheads="1"/>
            </p:cNvSpPr>
            <p:nvPr/>
          </p:nvSpPr>
          <p:spPr bwMode="auto">
            <a:xfrm>
              <a:off x="5496859" y="4063365"/>
              <a:ext cx="234950" cy="396875"/>
            </a:xfrm>
            <a:prstGeom prst="rect">
              <a:avLst/>
            </a:prstGeom>
            <a:solidFill>
              <a:schemeClr val="bg1"/>
            </a:solidFill>
            <a:ln w="9525">
              <a:noFill/>
              <a:miter lim="800000"/>
              <a:headEnd/>
              <a:tailEnd/>
            </a:ln>
          </p:spPr>
          <p:txBody>
            <a:bodyPr wrap="square">
              <a:spAutoFit/>
            </a:bodyPr>
            <a:lstStyle/>
            <a:p>
              <a:r>
                <a:rPr lang="en-US" altLang="zh-CN" sz="2000" b="1" i="1" dirty="0">
                  <a:solidFill>
                    <a:srgbClr val="FF3300"/>
                  </a:solidFill>
                  <a:latin typeface="Times New Roman" pitchFamily="18" charset="0"/>
                  <a:ea typeface="宋体" pitchFamily="2" charset="-122"/>
                </a:rPr>
                <a:t>q</a:t>
              </a:r>
            </a:p>
          </p:txBody>
        </p:sp>
        <p:sp>
          <p:nvSpPr>
            <p:cNvPr id="11" name="Oval 11"/>
            <p:cNvSpPr>
              <a:spLocks noChangeArrowheads="1"/>
            </p:cNvSpPr>
            <p:nvPr/>
          </p:nvSpPr>
          <p:spPr bwMode="auto">
            <a:xfrm>
              <a:off x="5731809" y="4109402"/>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grpSp>
    </p:spTree>
    <p:extLst>
      <p:ext uri="{BB962C8B-B14F-4D97-AF65-F5344CB8AC3E}">
        <p14:creationId xmlns:p14="http://schemas.microsoft.com/office/powerpoint/2010/main" val="132684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Example of TPL Query Processing</a:t>
            </a: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77</a:t>
            </a:fld>
            <a:endParaRPr lang="en-US" altLang="zh-CN" dirty="0">
              <a:solidFill>
                <a:srgbClr val="000000"/>
              </a:solidFill>
            </a:endParaRPr>
          </a:p>
        </p:txBody>
      </p:sp>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762000" y="839968"/>
            <a:ext cx="7046356" cy="4162425"/>
          </a:xfrm>
          <a:prstGeom prst="rect">
            <a:avLst/>
          </a:prstGeom>
        </p:spPr>
      </p:pic>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a:off x="3962400" y="4343400"/>
            <a:ext cx="4939440" cy="2128838"/>
          </a:xfrm>
          <a:prstGeom prst="rect">
            <a:avLst/>
          </a:prstGeom>
          <a:solidFill>
            <a:schemeClr val="bg1"/>
          </a:solidFill>
          <a:ln>
            <a:noFill/>
          </a:ln>
        </p:spPr>
      </p:pic>
      <p:sp>
        <p:nvSpPr>
          <p:cNvPr id="8" name="Text Box 10"/>
          <p:cNvSpPr txBox="1">
            <a:spLocks noChangeArrowheads="1"/>
          </p:cNvSpPr>
          <p:nvPr/>
        </p:nvSpPr>
        <p:spPr bwMode="auto">
          <a:xfrm>
            <a:off x="2597150" y="3383597"/>
            <a:ext cx="234950" cy="396875"/>
          </a:xfrm>
          <a:prstGeom prst="rect">
            <a:avLst/>
          </a:prstGeom>
          <a:solidFill>
            <a:schemeClr val="bg1"/>
          </a:solidFill>
          <a:ln w="9525">
            <a:noFill/>
            <a:miter lim="800000"/>
            <a:headEnd/>
            <a:tailEnd/>
          </a:ln>
        </p:spPr>
        <p:txBody>
          <a:bodyPr wrap="square" lIns="0" rIns="0">
            <a:spAutoFit/>
          </a:bodyPr>
          <a:lstStyle/>
          <a:p>
            <a:r>
              <a:rPr lang="en-US" altLang="zh-CN" sz="2000" b="1" i="1" dirty="0">
                <a:solidFill>
                  <a:srgbClr val="FF3300"/>
                </a:solidFill>
                <a:latin typeface="Times New Roman" pitchFamily="18" charset="0"/>
                <a:ea typeface="宋体" pitchFamily="2" charset="-122"/>
              </a:rPr>
              <a:t>q</a:t>
            </a:r>
          </a:p>
        </p:txBody>
      </p:sp>
      <p:sp>
        <p:nvSpPr>
          <p:cNvPr id="9" name="Oval 11"/>
          <p:cNvSpPr>
            <a:spLocks noChangeArrowheads="1"/>
          </p:cNvSpPr>
          <p:nvPr/>
        </p:nvSpPr>
        <p:spPr bwMode="auto">
          <a:xfrm>
            <a:off x="2520950" y="3246437"/>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Tree>
    <p:extLst>
      <p:ext uri="{BB962C8B-B14F-4D97-AF65-F5344CB8AC3E}">
        <p14:creationId xmlns:p14="http://schemas.microsoft.com/office/powerpoint/2010/main" val="17212422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TPL Query Processing Algorithm</a:t>
            </a:r>
          </a:p>
        </p:txBody>
      </p:sp>
      <p:sp>
        <p:nvSpPr>
          <p:cNvPr id="12291" name="Content Placeholder 2"/>
          <p:cNvSpPr>
            <a:spLocks noGrp="1"/>
          </p:cNvSpPr>
          <p:nvPr>
            <p:ph idx="1"/>
          </p:nvPr>
        </p:nvSpPr>
        <p:spPr>
          <a:xfrm>
            <a:off x="457200" y="1066800"/>
            <a:ext cx="8229600" cy="4530725"/>
          </a:xfrm>
        </p:spPr>
        <p:txBody>
          <a:bodyPr>
            <a:normAutofit/>
          </a:bodyPr>
          <a:lstStyle/>
          <a:p>
            <a:pPr algn="just">
              <a:defRPr/>
            </a:pPr>
            <a:r>
              <a:rPr lang="en-US" altLang="en-US" sz="2800" dirty="0">
                <a:latin typeface="Times New Roman" panose="02020603050405020304" pitchFamily="18" charset="0"/>
                <a:cs typeface="Times New Roman" panose="02020603050405020304" pitchFamily="18" charset="0"/>
              </a:rPr>
              <a:t>Maintain a minimum heap </a:t>
            </a:r>
            <a:r>
              <a:rPr lang="en-US" altLang="en-US" sz="2800" i="1" dirty="0">
                <a:latin typeface="Times New Roman" panose="02020603050405020304" pitchFamily="18" charset="0"/>
                <a:cs typeface="Times New Roman" panose="02020603050405020304" pitchFamily="18" charset="0"/>
              </a:rPr>
              <a:t>H</a:t>
            </a:r>
            <a:r>
              <a:rPr lang="en-US" altLang="en-US" sz="2800" dirty="0">
                <a:latin typeface="Times New Roman" panose="02020603050405020304" pitchFamily="18" charset="0"/>
                <a:cs typeface="Times New Roman" panose="02020603050405020304" pitchFamily="18" charset="0"/>
              </a:rPr>
              <a:t> to traverse the index</a:t>
            </a: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78</a:t>
            </a:fld>
            <a:endParaRPr lang="en-US" altLang="zh-CN" dirty="0">
              <a:solidFill>
                <a:srgbClr val="000000"/>
              </a:solidFill>
            </a:endParaRPr>
          </a:p>
        </p:txBody>
      </p:sp>
      <p:pic>
        <p:nvPicPr>
          <p:cNvPr id="3" name="Picture 2"/>
          <p:cNvPicPr>
            <a:picLocks noChangeAspect="1"/>
          </p:cNvPicPr>
          <p:nvPr/>
        </p:nvPicPr>
        <p:blipFill rotWithShape="1">
          <a:blip r:embed="rId3">
            <a:clrChange>
              <a:clrFrom>
                <a:srgbClr val="FFFFFF"/>
              </a:clrFrom>
              <a:clrTo>
                <a:srgbClr val="FFFFFF">
                  <a:alpha val="0"/>
                </a:srgbClr>
              </a:clrTo>
            </a:clrChange>
          </a:blip>
          <a:srcRect t="1944" b="1198"/>
          <a:stretch/>
        </p:blipFill>
        <p:spPr>
          <a:xfrm>
            <a:off x="1371600" y="1541559"/>
            <a:ext cx="6019800" cy="524024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729707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rrowheads="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Top-</a:t>
            </a:r>
            <a:r>
              <a:rPr lang="en-US" altLang="en-US" sz="4400" i="1" dirty="0">
                <a:latin typeface="Times New Roman" panose="02020603050405020304" pitchFamily="18" charset="0"/>
                <a:cs typeface="Times New Roman" panose="02020603050405020304" pitchFamily="18" charset="0"/>
              </a:rPr>
              <a:t>k</a:t>
            </a:r>
            <a:r>
              <a:rPr lang="en-US" altLang="en-US" sz="4400" dirty="0">
                <a:latin typeface="Times New Roman" panose="02020603050405020304" pitchFamily="18" charset="0"/>
                <a:cs typeface="Times New Roman" panose="02020603050405020304" pitchFamily="18" charset="0"/>
              </a:rPr>
              <a:t> Queries – Motivation</a:t>
            </a:r>
          </a:p>
        </p:txBody>
      </p:sp>
      <p:sp>
        <p:nvSpPr>
          <p:cNvPr id="132099" name="Rectangle 3"/>
          <p:cNvSpPr>
            <a:spLocks noGrp="1" noChangeArrowheads="1"/>
          </p:cNvSpPr>
          <p:nvPr>
            <p:ph type="body" idx="1"/>
          </p:nvPr>
        </p:nvSpPr>
        <p:spPr>
          <a:xfrm>
            <a:off x="457200" y="1262744"/>
            <a:ext cx="8229600" cy="4868182"/>
          </a:xfrm>
        </p:spPr>
        <p:txBody>
          <a:bodyPr>
            <a:normAutofit/>
          </a:bodyPr>
          <a:lstStyle/>
          <a:p>
            <a:pPr>
              <a:lnSpc>
                <a:spcPct val="90000"/>
              </a:lnSpc>
            </a:pPr>
            <a:r>
              <a:rPr lang="en-US" altLang="en-US" sz="3200" dirty="0">
                <a:latin typeface="Times New Roman" panose="02020603050405020304" pitchFamily="18" charset="0"/>
                <a:cs typeface="Times New Roman" panose="02020603050405020304" pitchFamily="18" charset="0"/>
              </a:rPr>
              <a:t>Many real-world applications are interested in </a:t>
            </a:r>
            <a:r>
              <a:rPr lang="en-US" altLang="en-US" sz="3200" i="1" dirty="0">
                <a:latin typeface="Times New Roman" panose="02020603050405020304" pitchFamily="18" charset="0"/>
                <a:cs typeface="Times New Roman" panose="02020603050405020304" pitchFamily="18" charset="0"/>
              </a:rPr>
              <a:t>top-k</a:t>
            </a:r>
            <a:r>
              <a:rPr lang="en-US" altLang="en-US" sz="3200" dirty="0">
                <a:latin typeface="Times New Roman" panose="02020603050405020304" pitchFamily="18" charset="0"/>
                <a:cs typeface="Times New Roman" panose="02020603050405020304" pitchFamily="18" charset="0"/>
              </a:rPr>
              <a:t> results</a:t>
            </a:r>
          </a:p>
          <a:p>
            <a:pPr lvl="1">
              <a:lnSpc>
                <a:spcPct val="90000"/>
              </a:lnSpc>
            </a:pPr>
            <a:r>
              <a:rPr lang="en-US" altLang="en-US" sz="2800" dirty="0">
                <a:latin typeface="Times New Roman" panose="02020603050405020304" pitchFamily="18" charset="0"/>
                <a:cs typeface="Times New Roman" panose="02020603050405020304" pitchFamily="18" charset="0"/>
              </a:rPr>
              <a:t>Multimedia search by contents </a:t>
            </a:r>
          </a:p>
          <a:p>
            <a:pPr lvl="1">
              <a:lnSpc>
                <a:spcPct val="90000"/>
              </a:lnSpc>
            </a:pPr>
            <a:r>
              <a:rPr lang="en-US" altLang="en-US" sz="2800" dirty="0">
                <a:latin typeface="Times New Roman" panose="02020603050405020304" pitchFamily="18" charset="0"/>
                <a:cs typeface="Times New Roman" panose="02020603050405020304" pitchFamily="18" charset="0"/>
              </a:rPr>
              <a:t>Middleware</a:t>
            </a:r>
          </a:p>
          <a:p>
            <a:pPr lvl="1">
              <a:lnSpc>
                <a:spcPct val="90000"/>
              </a:lnSpc>
            </a:pPr>
            <a:r>
              <a:rPr lang="en-US" altLang="en-US" sz="2800" dirty="0">
                <a:latin typeface="Times New Roman" panose="02020603050405020304" pitchFamily="18" charset="0"/>
                <a:cs typeface="Times New Roman" panose="02020603050405020304" pitchFamily="18" charset="0"/>
              </a:rPr>
              <a:t>Search engines (e.g., Google, Bing, etc.)</a:t>
            </a:r>
          </a:p>
          <a:p>
            <a:pPr lvl="1">
              <a:lnSpc>
                <a:spcPct val="90000"/>
              </a:lnSpc>
            </a:pPr>
            <a:r>
              <a:rPr lang="en-US" altLang="en-US" sz="2800" dirty="0">
                <a:latin typeface="Times New Roman" panose="02020603050405020304" pitchFamily="18" charset="0"/>
                <a:cs typeface="Times New Roman" panose="02020603050405020304" pitchFamily="18" charset="0"/>
              </a:rPr>
              <a:t>Data mining </a:t>
            </a:r>
          </a:p>
          <a:p>
            <a:pPr>
              <a:lnSpc>
                <a:spcPct val="90000"/>
              </a:lnSpc>
            </a:pPr>
            <a:r>
              <a:rPr lang="en-US" altLang="en-US" sz="3200" dirty="0">
                <a:latin typeface="Times New Roman" panose="02020603050405020304" pitchFamily="18" charset="0"/>
                <a:cs typeface="Times New Roman" panose="02020603050405020304" pitchFamily="18" charset="0"/>
              </a:rPr>
              <a:t>Requirements</a:t>
            </a:r>
          </a:p>
          <a:p>
            <a:pPr lvl="1">
              <a:lnSpc>
                <a:spcPct val="90000"/>
              </a:lnSpc>
            </a:pPr>
            <a:r>
              <a:rPr lang="en-US" altLang="en-US" sz="2800" dirty="0">
                <a:latin typeface="Times New Roman" panose="02020603050405020304" pitchFamily="18" charset="0"/>
                <a:cs typeface="Times New Roman" panose="02020603050405020304" pitchFamily="18" charset="0"/>
              </a:rPr>
              <a:t>Multi-criteria ranking</a:t>
            </a:r>
          </a:p>
          <a:p>
            <a:pPr lvl="1">
              <a:lnSpc>
                <a:spcPct val="90000"/>
              </a:lnSpc>
            </a:pPr>
            <a:r>
              <a:rPr lang="en-US" altLang="en-US" sz="2800" dirty="0">
                <a:latin typeface="Times New Roman" panose="02020603050405020304" pitchFamily="18" charset="0"/>
                <a:cs typeface="Times New Roman" panose="02020603050405020304" pitchFamily="18" charset="0"/>
              </a:rPr>
              <a:t>Aggregates from external sources</a:t>
            </a:r>
          </a:p>
          <a:p>
            <a:pPr lvl="1">
              <a:lnSpc>
                <a:spcPct val="90000"/>
              </a:lnSpc>
            </a:pPr>
            <a:r>
              <a:rPr lang="en-US" altLang="en-US" sz="2800" dirty="0">
                <a:latin typeface="Times New Roman" panose="02020603050405020304" pitchFamily="18" charset="0"/>
                <a:cs typeface="Times New Roman" panose="02020603050405020304" pitchFamily="18" charset="0"/>
              </a:rPr>
              <a:t>Ranking joined streams</a:t>
            </a:r>
          </a:p>
        </p:txBody>
      </p:sp>
    </p:spTree>
    <p:extLst>
      <p:ext uri="{BB962C8B-B14F-4D97-AF65-F5344CB8AC3E}">
        <p14:creationId xmlns:p14="http://schemas.microsoft.com/office/powerpoint/2010/main" val="1421251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zh-CN" sz="4400" dirty="0">
                <a:latin typeface="Times New Roman" pitchFamily="18" charset="0"/>
              </a:rPr>
              <a:t>Types of Data (cont'd)</a:t>
            </a:r>
            <a:endParaRPr lang="en-US" altLang="en-US" sz="4400" dirty="0">
              <a:latin typeface="Times New Roman" panose="02020603050405020304" pitchFamily="18" charset="0"/>
              <a:cs typeface="Times New Roman" panose="02020603050405020304" pitchFamily="18" charset="0"/>
            </a:endParaRPr>
          </a:p>
        </p:txBody>
      </p:sp>
      <p:sp>
        <p:nvSpPr>
          <p:cNvPr id="12291" name="Content Placeholder 2"/>
          <p:cNvSpPr>
            <a:spLocks noGrp="1"/>
          </p:cNvSpPr>
          <p:nvPr>
            <p:ph idx="1"/>
          </p:nvPr>
        </p:nvSpPr>
        <p:spPr>
          <a:xfrm>
            <a:off x="457200" y="1218609"/>
            <a:ext cx="8229600" cy="4530725"/>
          </a:xfrm>
        </p:spPr>
        <p:txBody>
          <a:bodyPr>
            <a:normAutofit/>
          </a:bodyPr>
          <a:lstStyle/>
          <a:p>
            <a:pPr algn="just">
              <a:defRPr/>
            </a:pPr>
            <a:r>
              <a:rPr lang="en-US" altLang="en-US" sz="3200" dirty="0">
                <a:latin typeface="Times New Roman" panose="02020603050405020304" pitchFamily="18" charset="0"/>
                <a:cs typeface="Times New Roman" panose="02020603050405020304" pitchFamily="18" charset="0"/>
              </a:rPr>
              <a:t>Image database</a:t>
            </a:r>
          </a:p>
          <a:p>
            <a:pPr lvl="1" algn="just">
              <a:defRPr/>
            </a:pPr>
            <a:r>
              <a:rPr lang="en-US" altLang="en-US" sz="2800" dirty="0">
                <a:latin typeface="Times New Roman" panose="02020603050405020304" pitchFamily="18" charset="0"/>
                <a:cs typeface="Times New Roman" panose="02020603050405020304" pitchFamily="18" charset="0"/>
              </a:rPr>
              <a:t>Feature vectors</a:t>
            </a:r>
          </a:p>
          <a:p>
            <a:pPr lvl="2" algn="just">
              <a:defRPr/>
            </a:pPr>
            <a:r>
              <a:rPr lang="en-US" altLang="en-US" sz="2400" dirty="0">
                <a:latin typeface="Times New Roman" panose="02020603050405020304" pitchFamily="18" charset="0"/>
                <a:cs typeface="Times New Roman" panose="02020603050405020304" pitchFamily="18" charset="0"/>
              </a:rPr>
              <a:t>Color histogram</a:t>
            </a:r>
          </a:p>
          <a:p>
            <a:pPr lvl="2" algn="just">
              <a:defRPr/>
            </a:pPr>
            <a:r>
              <a:rPr lang="en-US" altLang="en-US" sz="2400" dirty="0">
                <a:latin typeface="Times New Roman" panose="02020603050405020304" pitchFamily="18" charset="0"/>
                <a:cs typeface="Times New Roman" panose="02020603050405020304" pitchFamily="18" charset="0"/>
              </a:rPr>
              <a:t>Texture</a:t>
            </a:r>
          </a:p>
          <a:p>
            <a:pPr lvl="2" algn="just">
              <a:defRPr/>
            </a:pPr>
            <a:r>
              <a:rPr lang="en-US" altLang="en-US" sz="2400" dirty="0">
                <a:latin typeface="Times New Roman" panose="02020603050405020304" pitchFamily="18" charset="0"/>
                <a:cs typeface="Times New Roman" panose="02020603050405020304" pitchFamily="18" charset="0"/>
              </a:rPr>
              <a:t>Interest points</a:t>
            </a:r>
          </a:p>
          <a:p>
            <a:pPr lvl="2" algn="just">
              <a:defRPr/>
            </a:pPr>
            <a:endParaRPr lang="en-US" altLang="en-US" sz="24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8</a:t>
            </a:fld>
            <a:endParaRPr lang="en-US" altLang="zh-CN" dirty="0">
              <a:solidFill>
                <a:srgbClr val="000000"/>
              </a:solidFill>
            </a:endParaRPr>
          </a:p>
        </p:txBody>
      </p:sp>
      <p:cxnSp>
        <p:nvCxnSpPr>
          <p:cNvPr id="6" name="Straight Connector 5"/>
          <p:cNvCxnSpPr/>
          <p:nvPr/>
        </p:nvCxnSpPr>
        <p:spPr>
          <a:xfrm>
            <a:off x="4572000" y="3048000"/>
            <a:ext cx="0" cy="2435225"/>
          </a:xfrm>
          <a:prstGeom prst="line">
            <a:avLst/>
          </a:prstGeom>
          <a:ln w="25400">
            <a:solidFill>
              <a:srgbClr val="0000CC"/>
            </a:solidFill>
            <a:prstDash val="sysDash"/>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1988582" y="5477193"/>
            <a:ext cx="5166836" cy="1483995"/>
          </a:xfrm>
          <a:prstGeom prst="rect">
            <a:avLst/>
          </a:prstGeom>
          <a:solidFill>
            <a:schemeClr val="bg1"/>
          </a:solidFill>
        </p:spPr>
      </p:pic>
      <p:cxnSp>
        <p:nvCxnSpPr>
          <p:cNvPr id="13" name="Straight Connector 12"/>
          <p:cNvCxnSpPr/>
          <p:nvPr/>
        </p:nvCxnSpPr>
        <p:spPr>
          <a:xfrm>
            <a:off x="1509029" y="5449887"/>
            <a:ext cx="6588619" cy="16669"/>
          </a:xfrm>
          <a:prstGeom prst="line">
            <a:avLst/>
          </a:prstGeom>
          <a:ln w="25400">
            <a:solidFill>
              <a:srgbClr val="0000CC"/>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897308" y="2791393"/>
            <a:ext cx="838691" cy="369332"/>
          </a:xfrm>
          <a:prstGeom prst="rect">
            <a:avLst/>
          </a:prstGeom>
        </p:spPr>
        <p:txBody>
          <a:bodyPr wrap="none">
            <a:spAutoFit/>
          </a:bodyPr>
          <a:lstStyle/>
          <a:p>
            <a:r>
              <a:rPr lang="en-US" b="1" i="1" dirty="0">
                <a:latin typeface="Times New Roman" panose="02020603050405020304" pitchFamily="18" charset="0"/>
                <a:cs typeface="Times New Roman" panose="02020603050405020304" pitchFamily="18" charset="0"/>
              </a:rPr>
              <a:t>giraffe</a:t>
            </a:r>
          </a:p>
        </p:txBody>
      </p:sp>
      <p:pic>
        <p:nvPicPr>
          <p:cNvPr id="12" name="Picture 11" descr="A giraffe standing in a field&#10;&#10;Description automatically generated">
            <a:extLst>
              <a:ext uri="{FF2B5EF4-FFF2-40B4-BE49-F238E27FC236}">
                <a16:creationId xmlns:a16="http://schemas.microsoft.com/office/drawing/2014/main" id="{B52B4669-5526-42F2-A275-E0318A21F4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539128"/>
            <a:ext cx="1420695" cy="2178399"/>
          </a:xfrm>
          <a:prstGeom prst="rect">
            <a:avLst/>
          </a:prstGeom>
        </p:spPr>
      </p:pic>
      <p:sp>
        <p:nvSpPr>
          <p:cNvPr id="16" name="Rectangle 15">
            <a:extLst>
              <a:ext uri="{FF2B5EF4-FFF2-40B4-BE49-F238E27FC236}">
                <a16:creationId xmlns:a16="http://schemas.microsoft.com/office/drawing/2014/main" id="{3B3905CF-5AF0-4D96-9BB5-034D1DB60E43}"/>
              </a:ext>
            </a:extLst>
          </p:cNvPr>
          <p:cNvSpPr/>
          <p:nvPr/>
        </p:nvSpPr>
        <p:spPr>
          <a:xfrm>
            <a:off x="4803338" y="1406435"/>
            <a:ext cx="1392080" cy="1200329"/>
          </a:xfrm>
          <a:prstGeom prst="rect">
            <a:avLst/>
          </a:prstGeom>
        </p:spPr>
        <p:txBody>
          <a:bodyPr wrap="square">
            <a:spAutoFit/>
          </a:bodyPr>
          <a:lstStyle/>
          <a:p>
            <a:pPr algn="ctr"/>
            <a:r>
              <a:rPr lang="en-US" sz="2400" b="1" i="1" dirty="0">
                <a:solidFill>
                  <a:srgbClr val="FF0000"/>
                </a:solidFill>
                <a:latin typeface="Times New Roman" panose="02020603050405020304" pitchFamily="18" charset="0"/>
                <a:cs typeface="Times New Roman" panose="02020603050405020304" pitchFamily="18" charset="0"/>
              </a:rPr>
              <a:t>Height is my feature!</a:t>
            </a:r>
          </a:p>
        </p:txBody>
      </p:sp>
      <p:pic>
        <p:nvPicPr>
          <p:cNvPr id="17" name="Picture 16" descr="A picture containing building&#10;&#10;Description automatically generated">
            <a:extLst>
              <a:ext uri="{FF2B5EF4-FFF2-40B4-BE49-F238E27FC236}">
                <a16:creationId xmlns:a16="http://schemas.microsoft.com/office/drawing/2014/main" id="{525814A6-E015-4C03-B644-3C2978B00C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24" r="63721" b="25187"/>
          <a:stretch/>
        </p:blipFill>
        <p:spPr>
          <a:xfrm>
            <a:off x="262851" y="3709186"/>
            <a:ext cx="1086385" cy="1548613"/>
          </a:xfrm>
          <a:prstGeom prst="rect">
            <a:avLst/>
          </a:prstGeom>
        </p:spPr>
      </p:pic>
      <p:sp>
        <p:nvSpPr>
          <p:cNvPr id="20" name="Rectangle 19">
            <a:extLst>
              <a:ext uri="{FF2B5EF4-FFF2-40B4-BE49-F238E27FC236}">
                <a16:creationId xmlns:a16="http://schemas.microsoft.com/office/drawing/2014/main" id="{B3E9B070-3BF3-4A88-A969-9C4B2B6A4E20}"/>
              </a:ext>
            </a:extLst>
          </p:cNvPr>
          <p:cNvSpPr/>
          <p:nvPr/>
        </p:nvSpPr>
        <p:spPr>
          <a:xfrm>
            <a:off x="1543585" y="3709187"/>
            <a:ext cx="2571211" cy="1477328"/>
          </a:xfrm>
          <a:prstGeom prst="rect">
            <a:avLst/>
          </a:prstGeom>
        </p:spPr>
        <p:txBody>
          <a:bodyPr wrap="square">
            <a:spAutoFit/>
          </a:bodyPr>
          <a:lstStyle/>
          <a:p>
            <a:r>
              <a:rPr lang="en-US" b="1" i="1" dirty="0">
                <a:latin typeface="Times New Roman" panose="02020603050405020304" pitchFamily="18" charset="0"/>
                <a:cs typeface="Times New Roman" panose="02020603050405020304" pitchFamily="18" charset="0"/>
              </a:rPr>
              <a:t>Feature vector:</a:t>
            </a:r>
          </a:p>
          <a:p>
            <a:r>
              <a:rPr lang="en-US" b="1" dirty="0">
                <a:latin typeface="Times New Roman" panose="02020603050405020304" pitchFamily="18" charset="0"/>
                <a:cs typeface="Times New Roman" panose="02020603050405020304" pitchFamily="18" charset="0"/>
              </a:rPr>
              <a:t>[</a:t>
            </a:r>
            <a:r>
              <a:rPr lang="en-US" b="1" dirty="0">
                <a:solidFill>
                  <a:srgbClr val="FF0000"/>
                </a:solidFill>
                <a:latin typeface="Times New Roman" panose="02020603050405020304" pitchFamily="18" charset="0"/>
                <a:cs typeface="Times New Roman" panose="02020603050405020304" pitchFamily="18" charset="0"/>
              </a:rPr>
              <a:t>0, 0, 1, 0, 0</a:t>
            </a:r>
            <a:r>
              <a:rPr lang="en-US" b="1" dirty="0">
                <a:latin typeface="Times New Roman" panose="02020603050405020304" pitchFamily="18" charset="0"/>
                <a:cs typeface="Times New Roman" panose="02020603050405020304" pitchFamily="18" charset="0"/>
              </a:rPr>
              <a:t>, 0, 1, 0, 1, 0,</a:t>
            </a:r>
          </a:p>
          <a:p>
            <a:r>
              <a:rPr lang="en-US" b="1" dirty="0">
                <a:latin typeface="Times New Roman" panose="02020603050405020304" pitchFamily="18" charset="0"/>
                <a:cs typeface="Times New Roman" panose="02020603050405020304" pitchFamily="18" charset="0"/>
              </a:rPr>
              <a:t> 0, 1, 0, 1, 0, 1, 0, 0, 0, 1,</a:t>
            </a:r>
          </a:p>
          <a:p>
            <a:r>
              <a:rPr lang="en-US" b="1" dirty="0">
                <a:latin typeface="Times New Roman" panose="02020603050405020304" pitchFamily="18" charset="0"/>
                <a:cs typeface="Times New Roman" panose="02020603050405020304" pitchFamily="18" charset="0"/>
              </a:rPr>
              <a:t> 1, 1, 1, 1, 1, 1, 0, 0, 0, 1,</a:t>
            </a:r>
          </a:p>
          <a:p>
            <a:r>
              <a:rPr lang="en-US" b="1" dirty="0">
                <a:latin typeface="Times New Roman" panose="02020603050405020304" pitchFamily="18" charset="0"/>
                <a:cs typeface="Times New Roman" panose="02020603050405020304" pitchFamily="18" charset="0"/>
              </a:rPr>
              <a:t> 0, 0, 0, 0, 0]</a:t>
            </a:r>
          </a:p>
        </p:txBody>
      </p:sp>
      <p:sp>
        <p:nvSpPr>
          <p:cNvPr id="18" name="Rectangle 17">
            <a:extLst>
              <a:ext uri="{FF2B5EF4-FFF2-40B4-BE49-F238E27FC236}">
                <a16:creationId xmlns:a16="http://schemas.microsoft.com/office/drawing/2014/main" id="{CACF0B64-5ADF-47CD-9260-62A8C3C40672}"/>
              </a:ext>
            </a:extLst>
          </p:cNvPr>
          <p:cNvSpPr/>
          <p:nvPr/>
        </p:nvSpPr>
        <p:spPr>
          <a:xfrm>
            <a:off x="262852" y="3853543"/>
            <a:ext cx="999892" cy="185057"/>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icture containing building&#10;&#10;Description automatically generated">
            <a:extLst>
              <a:ext uri="{FF2B5EF4-FFF2-40B4-BE49-F238E27FC236}">
                <a16:creationId xmlns:a16="http://schemas.microsoft.com/office/drawing/2014/main" id="{E963096F-ED42-4FF7-8F44-C80A2F567C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4443" t="8215" r="10305" b="34637"/>
          <a:stretch/>
        </p:blipFill>
        <p:spPr>
          <a:xfrm>
            <a:off x="5901015" y="3764188"/>
            <a:ext cx="1276752" cy="1367326"/>
          </a:xfrm>
          <a:prstGeom prst="rect">
            <a:avLst/>
          </a:prstGeom>
        </p:spPr>
      </p:pic>
    </p:spTree>
    <p:extLst>
      <p:ext uri="{BB962C8B-B14F-4D97-AF65-F5344CB8AC3E}">
        <p14:creationId xmlns:p14="http://schemas.microsoft.com/office/powerpoint/2010/main" val="109725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29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91">
                                            <p:txEl>
                                              <p:pRg st="4" end="4"/>
                                            </p:txEl>
                                          </p:spTgt>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Rectangle 3"/>
          <p:cNvSpPr>
            <a:spLocks noGrp="1" noRot="1" noChangeArrowheads="1"/>
          </p:cNvSpPr>
          <p:nvPr>
            <p:ph type="title" sz="quarter"/>
          </p:nvPr>
        </p:nvSpPr>
        <p:spPr/>
        <p:txBody>
          <a:bodyPr>
            <a:noAutofit/>
          </a:bodyPr>
          <a:lstStyle/>
          <a:p>
            <a:r>
              <a:rPr lang="en-US" altLang="en-US" sz="4400" dirty="0">
                <a:latin typeface="Times New Roman" panose="02020603050405020304" pitchFamily="18" charset="0"/>
                <a:cs typeface="Times New Roman" panose="02020603050405020304" pitchFamily="18" charset="0"/>
              </a:rPr>
              <a:t>Example: Ranking in Multimedia Retrieval</a:t>
            </a:r>
          </a:p>
        </p:txBody>
      </p:sp>
      <p:sp>
        <p:nvSpPr>
          <p:cNvPr id="166922" name="Text Box 10"/>
          <p:cNvSpPr txBox="1">
            <a:spLocks noChangeArrowheads="1"/>
          </p:cNvSpPr>
          <p:nvPr/>
        </p:nvSpPr>
        <p:spPr bwMode="auto">
          <a:xfrm>
            <a:off x="3747413" y="3932299"/>
            <a:ext cx="150583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dirty="0">
                <a:latin typeface="Times New Roman" panose="02020603050405020304" pitchFamily="18" charset="0"/>
                <a:cs typeface="Times New Roman" panose="02020603050405020304" pitchFamily="18" charset="0"/>
              </a:rPr>
              <a:t>Query</a:t>
            </a:r>
          </a:p>
        </p:txBody>
      </p:sp>
      <p:sp>
        <p:nvSpPr>
          <p:cNvPr id="166923" name="Text Box 11"/>
          <p:cNvSpPr txBox="1">
            <a:spLocks noChangeArrowheads="1"/>
          </p:cNvSpPr>
          <p:nvPr/>
        </p:nvSpPr>
        <p:spPr bwMode="auto">
          <a:xfrm>
            <a:off x="3124200" y="1417638"/>
            <a:ext cx="308629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latin typeface="Times New Roman" panose="02020603050405020304" pitchFamily="18" charset="0"/>
                <a:cs typeface="Times New Roman" panose="02020603050405020304" pitchFamily="18" charset="0"/>
              </a:rPr>
              <a:t>Color Histogram </a:t>
            </a:r>
          </a:p>
          <a:p>
            <a:pPr algn="ctr">
              <a:spcBef>
                <a:spcPct val="50000"/>
              </a:spcBef>
            </a:pPr>
            <a:r>
              <a:rPr lang="en-US" altLang="en-US" sz="2800" dirty="0">
                <a:latin typeface="Times New Roman" panose="02020603050405020304" pitchFamily="18" charset="0"/>
                <a:cs typeface="Times New Roman" panose="02020603050405020304" pitchFamily="18" charset="0"/>
              </a:rPr>
              <a:t>Edge Histogram</a:t>
            </a:r>
          </a:p>
          <a:p>
            <a:pPr algn="ctr">
              <a:spcBef>
                <a:spcPct val="50000"/>
              </a:spcBef>
            </a:pPr>
            <a:r>
              <a:rPr lang="en-US" altLang="en-US" sz="2800" dirty="0">
                <a:latin typeface="Times New Roman" panose="02020603050405020304" pitchFamily="18" charset="0"/>
                <a:cs typeface="Times New Roman" panose="02020603050405020304" pitchFamily="18" charset="0"/>
              </a:rPr>
              <a:t>Texture</a:t>
            </a:r>
          </a:p>
        </p:txBody>
      </p:sp>
      <p:sp useBgFill="1">
        <p:nvSpPr>
          <p:cNvPr id="166929" name="AutoShape 17"/>
          <p:cNvSpPr>
            <a:spLocks noChangeArrowheads="1"/>
          </p:cNvSpPr>
          <p:nvPr/>
        </p:nvSpPr>
        <p:spPr bwMode="auto">
          <a:xfrm>
            <a:off x="1329414" y="4046110"/>
            <a:ext cx="1905000" cy="1668890"/>
          </a:xfrm>
          <a:prstGeom prst="can">
            <a:avLst>
              <a:gd name="adj" fmla="val 24792"/>
            </a:avLst>
          </a:prstGeom>
          <a:ln w="47625" cap="sq">
            <a:solidFill>
              <a:schemeClr val="tx1"/>
            </a:solidFill>
            <a:round/>
            <a:headEnd/>
            <a:tailEnd/>
          </a:ln>
          <a:effectLst>
            <a:outerShdw blurRad="50800" dist="38100" dir="2700000" algn="tl" rotWithShape="0">
              <a:srgbClr val="0000CC">
                <a:alpha val="40000"/>
              </a:srgbClr>
            </a:outerShdw>
          </a:effectLst>
        </p:spPr>
        <p:txBody>
          <a:bodyPr wrap="none" anchor="ctr"/>
          <a:lstStyle/>
          <a:p>
            <a:pPr algn="ctr"/>
            <a:r>
              <a:rPr lang="en-US" altLang="en-US" sz="3200" b="1" dirty="0">
                <a:latin typeface="Times New Roman" panose="02020603050405020304" pitchFamily="18" charset="0"/>
                <a:cs typeface="Times New Roman" panose="02020603050405020304" pitchFamily="18" charset="0"/>
              </a:rPr>
              <a:t>Video</a:t>
            </a:r>
          </a:p>
          <a:p>
            <a:pPr algn="ctr"/>
            <a:r>
              <a:rPr lang="en-US" altLang="en-US" sz="3200" b="1" dirty="0">
                <a:latin typeface="Times New Roman" panose="02020603050405020304" pitchFamily="18" charset="0"/>
                <a:cs typeface="Times New Roman" panose="02020603050405020304" pitchFamily="18" charset="0"/>
              </a:rPr>
              <a:t>Database</a:t>
            </a:r>
          </a:p>
        </p:txBody>
      </p:sp>
      <p:sp>
        <p:nvSpPr>
          <p:cNvPr id="166930" name="AutoShape 18"/>
          <p:cNvSpPr>
            <a:spLocks noChangeArrowheads="1"/>
          </p:cNvSpPr>
          <p:nvPr/>
        </p:nvSpPr>
        <p:spPr bwMode="auto">
          <a:xfrm rot="5400000">
            <a:off x="1824714" y="3169810"/>
            <a:ext cx="914400" cy="533400"/>
          </a:xfrm>
          <a:custGeom>
            <a:avLst/>
            <a:gdLst>
              <a:gd name="G0" fmla="+- 15525 0 0"/>
              <a:gd name="G1" fmla="+- 7328 0 0"/>
              <a:gd name="G2" fmla="+- 21600 0 7328"/>
              <a:gd name="G3" fmla="+- 10800 0 7328"/>
              <a:gd name="G4" fmla="+- 21600 0 15525"/>
              <a:gd name="G5" fmla="*/ G4 G3 10800"/>
              <a:gd name="G6" fmla="+- 21600 0 G5"/>
              <a:gd name="T0" fmla="*/ 15525 w 21600"/>
              <a:gd name="T1" fmla="*/ 0 h 21600"/>
              <a:gd name="T2" fmla="*/ 0 w 21600"/>
              <a:gd name="T3" fmla="*/ 10800 h 21600"/>
              <a:gd name="T4" fmla="*/ 15525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525" y="0"/>
                </a:moveTo>
                <a:lnTo>
                  <a:pt x="15525" y="7328"/>
                </a:lnTo>
                <a:lnTo>
                  <a:pt x="3375" y="7328"/>
                </a:lnTo>
                <a:lnTo>
                  <a:pt x="3375" y="14272"/>
                </a:lnTo>
                <a:lnTo>
                  <a:pt x="15525" y="14272"/>
                </a:lnTo>
                <a:lnTo>
                  <a:pt x="15525" y="21600"/>
                </a:lnTo>
                <a:lnTo>
                  <a:pt x="21600" y="10800"/>
                </a:lnTo>
                <a:close/>
              </a:path>
              <a:path w="21600" h="21600">
                <a:moveTo>
                  <a:pt x="1350" y="7328"/>
                </a:moveTo>
                <a:lnTo>
                  <a:pt x="1350" y="14272"/>
                </a:lnTo>
                <a:lnTo>
                  <a:pt x="2700" y="14272"/>
                </a:lnTo>
                <a:lnTo>
                  <a:pt x="2700" y="7328"/>
                </a:lnTo>
                <a:close/>
              </a:path>
              <a:path w="21600" h="21600">
                <a:moveTo>
                  <a:pt x="0" y="7328"/>
                </a:moveTo>
                <a:lnTo>
                  <a:pt x="0" y="14272"/>
                </a:lnTo>
                <a:lnTo>
                  <a:pt x="675" y="14272"/>
                </a:lnTo>
                <a:lnTo>
                  <a:pt x="675" y="7328"/>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pic>
        <p:nvPicPr>
          <p:cNvPr id="4" name="Picture 3" descr="A small bird perched on a branch&#10;&#10;Description automatically generated">
            <a:extLst>
              <a:ext uri="{FF2B5EF4-FFF2-40B4-BE49-F238E27FC236}">
                <a16:creationId xmlns:a16="http://schemas.microsoft.com/office/drawing/2014/main" id="{9F27B566-4208-4E40-8CAF-B30592E8FC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1750718"/>
            <a:ext cx="1453529" cy="1090147"/>
          </a:xfrm>
          <a:prstGeom prst="rect">
            <a:avLst/>
          </a:prstGeom>
        </p:spPr>
      </p:pic>
      <p:sp>
        <p:nvSpPr>
          <p:cNvPr id="21" name="Arrow: Right 20">
            <a:extLst>
              <a:ext uri="{FF2B5EF4-FFF2-40B4-BE49-F238E27FC236}">
                <a16:creationId xmlns:a16="http://schemas.microsoft.com/office/drawing/2014/main" id="{C2666072-17FF-4CF0-BCAF-2C460A8F2E44}"/>
              </a:ext>
            </a:extLst>
          </p:cNvPr>
          <p:cNvSpPr/>
          <p:nvPr/>
        </p:nvSpPr>
        <p:spPr>
          <a:xfrm>
            <a:off x="3547829" y="4656199"/>
            <a:ext cx="1905000" cy="381000"/>
          </a:xfrm>
          <a:prstGeom prst="rightArrow">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EFF1838-AD4F-46DE-9AFF-F1929FEDE751}"/>
              </a:ext>
            </a:extLst>
          </p:cNvPr>
          <p:cNvSpPr txBox="1"/>
          <p:nvPr/>
        </p:nvSpPr>
        <p:spPr>
          <a:xfrm>
            <a:off x="5734594" y="4369645"/>
            <a:ext cx="2971800" cy="954107"/>
          </a:xfrm>
          <a:prstGeom prst="rect">
            <a:avLst/>
          </a:prstGeom>
          <a:solidFill>
            <a:schemeClr val="bg1"/>
          </a:solidFill>
          <a:ln w="50800">
            <a:solidFill>
              <a:srgbClr val="0000CC"/>
            </a:solidFill>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top-</a:t>
            </a:r>
            <a:r>
              <a:rPr lang="en-US" sz="2800" b="1" i="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k</a:t>
            </a:r>
            <a:r>
              <a:rPr lang="en-US" sz="2800"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most similar images/frames</a:t>
            </a:r>
          </a:p>
        </p:txBody>
      </p:sp>
    </p:spTree>
    <p:extLst>
      <p:ext uri="{BB962C8B-B14F-4D97-AF65-F5344CB8AC3E}">
        <p14:creationId xmlns:p14="http://schemas.microsoft.com/office/powerpoint/2010/main" val="1412121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2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Top-</a:t>
            </a:r>
            <a:r>
              <a:rPr lang="en-US" altLang="en-US" sz="4400" i="1" dirty="0">
                <a:latin typeface="Times New Roman" panose="02020603050405020304" pitchFamily="18" charset="0"/>
                <a:cs typeface="Times New Roman" panose="02020603050405020304" pitchFamily="18" charset="0"/>
              </a:rPr>
              <a:t>k</a:t>
            </a:r>
            <a:r>
              <a:rPr lang="en-US" altLang="en-US" sz="4400" dirty="0">
                <a:latin typeface="Times New Roman" panose="02020603050405020304" pitchFamily="18" charset="0"/>
                <a:cs typeface="Times New Roman" panose="02020603050405020304" pitchFamily="18" charset="0"/>
              </a:rPr>
              <a:t> Queries</a:t>
            </a:r>
          </a:p>
        </p:txBody>
      </p:sp>
      <p:sp>
        <p:nvSpPr>
          <p:cNvPr id="12291" name="Content Placeholder 2"/>
          <p:cNvSpPr>
            <a:spLocks noGrp="1"/>
          </p:cNvSpPr>
          <p:nvPr>
            <p:ph idx="1"/>
          </p:nvPr>
        </p:nvSpPr>
        <p:spPr>
          <a:xfrm>
            <a:off x="468086" y="1163637"/>
            <a:ext cx="8229600" cy="4530725"/>
          </a:xfrm>
        </p:spPr>
        <p:txBody>
          <a:bodyPr>
            <a:normAutofit/>
          </a:bodyPr>
          <a:lstStyle/>
          <a:p>
            <a:pPr algn="just">
              <a:defRPr/>
            </a:pPr>
            <a:r>
              <a:rPr lang="en-US" altLang="en-US" sz="2800" dirty="0">
                <a:latin typeface="Times New Roman" panose="02020603050405020304" pitchFamily="18" charset="0"/>
                <a:cs typeface="Times New Roman" panose="02020603050405020304" pitchFamily="18" charset="0"/>
              </a:rPr>
              <a:t>Given a spatial database </a:t>
            </a:r>
            <a:r>
              <a:rPr lang="en-US" altLang="en-US" sz="2800" i="1" dirty="0">
                <a:latin typeface="Times New Roman" panose="02020603050405020304" pitchFamily="18" charset="0"/>
                <a:cs typeface="Times New Roman" panose="02020603050405020304" pitchFamily="18" charset="0"/>
              </a:rPr>
              <a:t>D</a:t>
            </a:r>
            <a:r>
              <a:rPr lang="en-US" altLang="en-US" sz="2800" dirty="0">
                <a:latin typeface="Times New Roman" panose="02020603050405020304" pitchFamily="18" charset="0"/>
                <a:cs typeface="Times New Roman" panose="02020603050405020304" pitchFamily="18" charset="0"/>
              </a:rPr>
              <a:t>, a ranking function (or preference function) </a:t>
            </a:r>
            <a:r>
              <a:rPr lang="en-US" altLang="en-US" sz="2800" i="1" dirty="0">
                <a:latin typeface="Times New Roman" panose="02020603050405020304" pitchFamily="18" charset="0"/>
                <a:cs typeface="Times New Roman" panose="02020603050405020304" pitchFamily="18" charset="0"/>
              </a:rPr>
              <a:t>f</a:t>
            </a:r>
            <a:r>
              <a:rPr lang="en-US" altLang="en-US" sz="2800" dirty="0">
                <a:latin typeface="Times New Roman" panose="02020603050405020304" pitchFamily="18" charset="0"/>
                <a:cs typeface="Times New Roman" panose="02020603050405020304" pitchFamily="18" charset="0"/>
              </a:rPr>
              <a:t>(</a:t>
            </a:r>
            <a:r>
              <a:rPr lang="en-US" altLang="en-US" sz="2800" i="1" dirty="0">
                <a:latin typeface="Times New Roman" panose="02020603050405020304" pitchFamily="18" charset="0"/>
                <a:cs typeface="Times New Roman" panose="02020603050405020304" pitchFamily="18" charset="0"/>
              </a:rPr>
              <a:t>o</a:t>
            </a:r>
            <a:r>
              <a:rPr lang="en-US" altLang="en-US" sz="2800" dirty="0">
                <a:latin typeface="Times New Roman" panose="02020603050405020304" pitchFamily="18" charset="0"/>
                <a:cs typeface="Times New Roman" panose="02020603050405020304" pitchFamily="18" charset="0"/>
              </a:rPr>
              <a:t>), and an integer parameter </a:t>
            </a:r>
            <a:r>
              <a:rPr lang="en-US" altLang="en-US" sz="2800" i="1" dirty="0">
                <a:latin typeface="Times New Roman" panose="02020603050405020304" pitchFamily="18" charset="0"/>
                <a:cs typeface="Times New Roman" panose="02020603050405020304" pitchFamily="18" charset="0"/>
              </a:rPr>
              <a:t>k</a:t>
            </a:r>
            <a:r>
              <a:rPr lang="en-US" altLang="en-US" sz="2800" dirty="0">
                <a:latin typeface="Times New Roman" panose="02020603050405020304" pitchFamily="18" charset="0"/>
                <a:cs typeface="Times New Roman" panose="02020603050405020304" pitchFamily="18" charset="0"/>
              </a:rPr>
              <a:t>, a </a:t>
            </a:r>
            <a:r>
              <a:rPr lang="en-US" altLang="en-US" sz="2800" i="1" dirty="0">
                <a:latin typeface="Times New Roman" panose="02020603050405020304" pitchFamily="18" charset="0"/>
                <a:cs typeface="Times New Roman" panose="02020603050405020304" pitchFamily="18" charset="0"/>
              </a:rPr>
              <a:t>top-k query</a:t>
            </a:r>
            <a:r>
              <a:rPr lang="en-US" altLang="en-US" sz="2800" dirty="0">
                <a:latin typeface="Times New Roman" panose="02020603050405020304" pitchFamily="18" charset="0"/>
                <a:cs typeface="Times New Roman" panose="02020603050405020304" pitchFamily="18" charset="0"/>
              </a:rPr>
              <a:t> retrieves </a:t>
            </a:r>
            <a:r>
              <a:rPr lang="en-US" altLang="en-US" sz="2800" i="1" dirty="0">
                <a:latin typeface="Times New Roman" panose="02020603050405020304" pitchFamily="18" charset="0"/>
                <a:cs typeface="Times New Roman" panose="02020603050405020304" pitchFamily="18" charset="0"/>
              </a:rPr>
              <a:t>k</a:t>
            </a:r>
            <a:r>
              <a:rPr lang="en-US" altLang="en-US" sz="2800" dirty="0">
                <a:latin typeface="Times New Roman" panose="02020603050405020304" pitchFamily="18" charset="0"/>
                <a:cs typeface="Times New Roman" panose="02020603050405020304" pitchFamily="18" charset="0"/>
              </a:rPr>
              <a:t> objects, </a:t>
            </a:r>
            <a:r>
              <a:rPr lang="en-US" altLang="en-US" sz="2800" i="1" dirty="0">
                <a:latin typeface="Times New Roman" panose="02020603050405020304" pitchFamily="18" charset="0"/>
                <a:cs typeface="Times New Roman" panose="02020603050405020304" pitchFamily="18" charset="0"/>
              </a:rPr>
              <a:t>o</a:t>
            </a:r>
            <a:r>
              <a:rPr lang="en-US" altLang="en-US" sz="2800" dirty="0">
                <a:latin typeface="Times New Roman" panose="02020603050405020304" pitchFamily="18" charset="0"/>
                <a:cs typeface="Times New Roman" panose="02020603050405020304" pitchFamily="18" charset="0"/>
              </a:rPr>
              <a:t>, from the database </a:t>
            </a:r>
            <a:r>
              <a:rPr lang="en-US" altLang="en-US" sz="2800" i="1" dirty="0">
                <a:latin typeface="Times New Roman" panose="02020603050405020304" pitchFamily="18" charset="0"/>
                <a:cs typeface="Times New Roman" panose="02020603050405020304" pitchFamily="18" charset="0"/>
              </a:rPr>
              <a:t>D</a:t>
            </a:r>
            <a:r>
              <a:rPr lang="en-US" altLang="en-US" sz="2800" dirty="0">
                <a:latin typeface="Times New Roman" panose="02020603050405020304" pitchFamily="18" charset="0"/>
                <a:cs typeface="Times New Roman" panose="02020603050405020304" pitchFamily="18" charset="0"/>
              </a:rPr>
              <a:t> such that they have the highest ranking score </a:t>
            </a:r>
            <a:r>
              <a:rPr lang="en-US" altLang="en-US" sz="2800" i="1" dirty="0">
                <a:latin typeface="Times New Roman" panose="02020603050405020304" pitchFamily="18" charset="0"/>
                <a:cs typeface="Times New Roman" panose="02020603050405020304" pitchFamily="18" charset="0"/>
              </a:rPr>
              <a:t>f</a:t>
            </a:r>
            <a:r>
              <a:rPr lang="en-US" altLang="en-US" sz="2800" dirty="0">
                <a:latin typeface="Times New Roman" panose="02020603050405020304" pitchFamily="18" charset="0"/>
                <a:cs typeface="Times New Roman" panose="02020603050405020304" pitchFamily="18" charset="0"/>
              </a:rPr>
              <a:t>(</a:t>
            </a:r>
            <a:r>
              <a:rPr lang="en-US" altLang="en-US" sz="2800" i="1" dirty="0">
                <a:latin typeface="Times New Roman" panose="02020603050405020304" pitchFamily="18" charset="0"/>
                <a:cs typeface="Times New Roman" panose="02020603050405020304" pitchFamily="18" charset="0"/>
              </a:rPr>
              <a:t>o</a:t>
            </a:r>
            <a:r>
              <a:rPr lang="en-US" altLang="en-US" sz="2800" dirty="0">
                <a:latin typeface="Times New Roman" panose="02020603050405020304" pitchFamily="18" charset="0"/>
                <a:cs typeface="Times New Roman" panose="02020603050405020304" pitchFamily="18" charset="0"/>
              </a:rPr>
              <a:t>) among all objects in </a:t>
            </a:r>
            <a:r>
              <a:rPr lang="en-US" altLang="en-US" sz="2800" i="1" dirty="0">
                <a:latin typeface="Times New Roman" panose="02020603050405020304" pitchFamily="18" charset="0"/>
                <a:cs typeface="Times New Roman" panose="02020603050405020304" pitchFamily="18" charset="0"/>
              </a:rPr>
              <a:t>D</a:t>
            </a:r>
            <a:endParaRPr lang="en-US" altLang="en-US" sz="28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81</a:t>
            </a:fld>
            <a:endParaRPr lang="en-US" altLang="zh-CN" dirty="0">
              <a:solidFill>
                <a:srgbClr val="000000"/>
              </a:solidFill>
            </a:endParaRPr>
          </a:p>
        </p:txBody>
      </p:sp>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2857500" y="3363388"/>
            <a:ext cx="3429000" cy="333745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68993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Ranking Functions</a:t>
            </a:r>
          </a:p>
        </p:txBody>
      </p:sp>
      <p:sp>
        <p:nvSpPr>
          <p:cNvPr id="12291" name="Content Placeholder 2"/>
          <p:cNvSpPr>
            <a:spLocks noGrp="1"/>
          </p:cNvSpPr>
          <p:nvPr>
            <p:ph idx="1"/>
          </p:nvPr>
        </p:nvSpPr>
        <p:spPr/>
        <p:txBody>
          <a:bodyPr>
            <a:normAutofit/>
          </a:bodyPr>
          <a:lstStyle/>
          <a:p>
            <a:pPr algn="just">
              <a:defRPr/>
            </a:pPr>
            <a:r>
              <a:rPr lang="en-US" altLang="en-US" sz="3600" dirty="0">
                <a:latin typeface="Times New Roman" panose="02020603050405020304" pitchFamily="18" charset="0"/>
                <a:cs typeface="Times New Roman" panose="02020603050405020304" pitchFamily="18" charset="0"/>
              </a:rPr>
              <a:t>Various ranking functions</a:t>
            </a:r>
          </a:p>
          <a:p>
            <a:pPr lvl="1" algn="just">
              <a:defRPr/>
            </a:pPr>
            <a:r>
              <a:rPr lang="en-US" altLang="en-US" sz="3200" i="1" dirty="0">
                <a:latin typeface="Times New Roman" panose="02020603050405020304" pitchFamily="18" charset="0"/>
                <a:cs typeface="Times New Roman" panose="02020603050405020304" pitchFamily="18" charset="0"/>
              </a:rPr>
              <a:t>f</a:t>
            </a:r>
            <a:r>
              <a:rPr lang="en-US" altLang="en-US" sz="3200" dirty="0">
                <a:latin typeface="Times New Roman" panose="02020603050405020304" pitchFamily="18" charset="0"/>
                <a:cs typeface="Times New Roman" panose="02020603050405020304" pitchFamily="18" charset="0"/>
              </a:rPr>
              <a:t>(</a:t>
            </a:r>
            <a:r>
              <a:rPr lang="en-US" altLang="en-US" sz="3200" i="1" dirty="0">
                <a:latin typeface="Times New Roman" panose="02020603050405020304" pitchFamily="18" charset="0"/>
                <a:cs typeface="Times New Roman" panose="02020603050405020304" pitchFamily="18" charset="0"/>
              </a:rPr>
              <a:t>o</a:t>
            </a:r>
            <a:r>
              <a:rPr lang="en-US" altLang="en-US" sz="3200" dirty="0">
                <a:latin typeface="Times New Roman" panose="02020603050405020304" pitchFamily="18" charset="0"/>
                <a:cs typeface="Times New Roman" panose="02020603050405020304" pitchFamily="18" charset="0"/>
              </a:rPr>
              <a:t>) = </a:t>
            </a:r>
            <a:r>
              <a:rPr lang="en-US" altLang="en-US" sz="3200" i="1" dirty="0" err="1">
                <a:latin typeface="Times New Roman" panose="02020603050405020304" pitchFamily="18" charset="0"/>
                <a:cs typeface="Times New Roman" panose="02020603050405020304" pitchFamily="18" charset="0"/>
              </a:rPr>
              <a:t>o</a:t>
            </a:r>
            <a:r>
              <a:rPr lang="en-US" altLang="en-US" sz="3200" dirty="0" err="1">
                <a:latin typeface="Times New Roman" panose="02020603050405020304" pitchFamily="18" charset="0"/>
                <a:cs typeface="Times New Roman" panose="02020603050405020304" pitchFamily="18" charset="0"/>
              </a:rPr>
              <a:t>.</a:t>
            </a:r>
            <a:r>
              <a:rPr lang="en-US" altLang="en-US" sz="3200" i="1" dirty="0" err="1">
                <a:latin typeface="Times New Roman" panose="02020603050405020304" pitchFamily="18" charset="0"/>
                <a:cs typeface="Times New Roman" panose="02020603050405020304" pitchFamily="18" charset="0"/>
              </a:rPr>
              <a:t>x</a:t>
            </a:r>
            <a:r>
              <a:rPr lang="en-US" altLang="en-US" sz="3200" dirty="0">
                <a:latin typeface="Times New Roman" panose="02020603050405020304" pitchFamily="18" charset="0"/>
                <a:cs typeface="Times New Roman" panose="02020603050405020304" pitchFamily="18" charset="0"/>
              </a:rPr>
              <a:t> + </a:t>
            </a:r>
            <a:r>
              <a:rPr lang="en-US" altLang="en-US" sz="3200" i="1" dirty="0" err="1">
                <a:latin typeface="Times New Roman" panose="02020603050405020304" pitchFamily="18" charset="0"/>
                <a:cs typeface="Times New Roman" panose="02020603050405020304" pitchFamily="18" charset="0"/>
              </a:rPr>
              <a:t>o.y</a:t>
            </a:r>
            <a:endParaRPr lang="en-US" altLang="en-US" sz="3200" dirty="0">
              <a:latin typeface="Times New Roman" panose="02020603050405020304" pitchFamily="18" charset="0"/>
              <a:cs typeface="Times New Roman" panose="02020603050405020304" pitchFamily="18" charset="0"/>
            </a:endParaRPr>
          </a:p>
          <a:p>
            <a:pPr lvl="1" algn="just">
              <a:defRPr/>
            </a:pPr>
            <a:r>
              <a:rPr lang="en-US" altLang="en-US" sz="3200" i="1" dirty="0">
                <a:latin typeface="Times New Roman" panose="02020603050405020304" pitchFamily="18" charset="0"/>
                <a:cs typeface="Times New Roman" panose="02020603050405020304" pitchFamily="18" charset="0"/>
              </a:rPr>
              <a:t>f</a:t>
            </a:r>
            <a:r>
              <a:rPr lang="en-US" altLang="en-US" sz="3200" dirty="0">
                <a:latin typeface="Times New Roman" panose="02020603050405020304" pitchFamily="18" charset="0"/>
                <a:cs typeface="Times New Roman" panose="02020603050405020304" pitchFamily="18" charset="0"/>
              </a:rPr>
              <a:t>(</a:t>
            </a:r>
            <a:r>
              <a:rPr lang="en-US" altLang="en-US" sz="3200" i="1" dirty="0">
                <a:latin typeface="Times New Roman" panose="02020603050405020304" pitchFamily="18" charset="0"/>
                <a:cs typeface="Times New Roman" panose="02020603050405020304" pitchFamily="18" charset="0"/>
              </a:rPr>
              <a:t>o</a:t>
            </a:r>
            <a:r>
              <a:rPr lang="en-US" altLang="en-US" sz="3200" dirty="0">
                <a:latin typeface="Times New Roman" panose="02020603050405020304" pitchFamily="18" charset="0"/>
                <a:cs typeface="Times New Roman" panose="02020603050405020304" pitchFamily="18" charset="0"/>
              </a:rPr>
              <a:t>) = </a:t>
            </a:r>
            <a:r>
              <a:rPr lang="en-US" altLang="en-US" sz="3200" i="1" dirty="0">
                <a:latin typeface="Times New Roman" panose="02020603050405020304" pitchFamily="18" charset="0"/>
                <a:cs typeface="Times New Roman" panose="02020603050405020304" pitchFamily="18" charset="0"/>
              </a:rPr>
              <a:t>w</a:t>
            </a:r>
            <a:r>
              <a:rPr lang="en-US" altLang="en-US" sz="3200" baseline="-25000" dirty="0">
                <a:latin typeface="Times New Roman" panose="02020603050405020304" pitchFamily="18" charset="0"/>
                <a:cs typeface="Times New Roman" panose="02020603050405020304" pitchFamily="18" charset="0"/>
              </a:rPr>
              <a:t>1</a:t>
            </a:r>
            <a:r>
              <a:rPr lang="en-US" altLang="en-US" sz="3200" dirty="0">
                <a:latin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3200"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o</a:t>
            </a:r>
            <a:r>
              <a:rPr lang="en-US" altLang="en-US" sz="3200" dirty="0" err="1">
                <a:latin typeface="Times New Roman" panose="02020603050405020304" pitchFamily="18" charset="0"/>
                <a:cs typeface="Times New Roman" panose="02020603050405020304" pitchFamily="18" charset="0"/>
              </a:rPr>
              <a:t>.</a:t>
            </a:r>
            <a:r>
              <a:rPr lang="en-US" altLang="en-US" sz="3200" i="1" dirty="0" err="1">
                <a:latin typeface="Times New Roman" panose="02020603050405020304" pitchFamily="18" charset="0"/>
                <a:cs typeface="Times New Roman" panose="02020603050405020304" pitchFamily="18" charset="0"/>
              </a:rPr>
              <a:t>x</a:t>
            </a:r>
            <a:r>
              <a:rPr lang="en-US" altLang="en-US" sz="3200" dirty="0">
                <a:latin typeface="Times New Roman" panose="02020603050405020304" pitchFamily="18" charset="0"/>
                <a:cs typeface="Times New Roman" panose="02020603050405020304" pitchFamily="18" charset="0"/>
              </a:rPr>
              <a:t> + </a:t>
            </a:r>
            <a:r>
              <a:rPr lang="en-US" altLang="en-US" sz="3200" i="1" dirty="0">
                <a:latin typeface="Times New Roman" panose="02020603050405020304" pitchFamily="18" charset="0"/>
                <a:cs typeface="Times New Roman" panose="02020603050405020304" pitchFamily="18" charset="0"/>
              </a:rPr>
              <a:t>w</a:t>
            </a:r>
            <a:r>
              <a:rPr lang="en-US" altLang="en-US" sz="3200" baseline="-25000" dirty="0">
                <a:latin typeface="Times New Roman" panose="02020603050405020304" pitchFamily="18" charset="0"/>
                <a:cs typeface="Times New Roman" panose="02020603050405020304" pitchFamily="18" charset="0"/>
              </a:rPr>
              <a:t>2</a:t>
            </a:r>
            <a:r>
              <a:rPr lang="en-US" altLang="en-US" sz="3200" dirty="0">
                <a:latin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3200"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o.y</a:t>
            </a:r>
            <a:endParaRPr lang="en-US" altLang="en-US" sz="3200" dirty="0">
              <a:latin typeface="Times New Roman" panose="02020603050405020304" pitchFamily="18" charset="0"/>
              <a:cs typeface="Times New Roman" panose="02020603050405020304" pitchFamily="18" charset="0"/>
            </a:endParaRPr>
          </a:p>
          <a:p>
            <a:pPr lvl="1" algn="just">
              <a:defRPr/>
            </a:pPr>
            <a:r>
              <a:rPr lang="en-US" altLang="en-US" sz="3200" i="1" dirty="0">
                <a:latin typeface="Times New Roman" panose="02020603050405020304" pitchFamily="18" charset="0"/>
                <a:cs typeface="Times New Roman" panose="02020603050405020304" pitchFamily="18" charset="0"/>
              </a:rPr>
              <a:t>…</a:t>
            </a: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82</a:t>
            </a:fld>
            <a:endParaRPr lang="en-US" altLang="zh-CN" dirty="0">
              <a:solidFill>
                <a:srgbClr val="000000"/>
              </a:solidFill>
            </a:endParaRPr>
          </a:p>
        </p:txBody>
      </p:sp>
    </p:spTree>
    <p:extLst>
      <p:ext uri="{BB962C8B-B14F-4D97-AF65-F5344CB8AC3E}">
        <p14:creationId xmlns:p14="http://schemas.microsoft.com/office/powerpoint/2010/main" val="12517085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Pruning with MBRs?</a:t>
            </a:r>
          </a:p>
        </p:txBody>
      </p:sp>
      <p:sp>
        <p:nvSpPr>
          <p:cNvPr id="12291" name="Content Placeholder 2"/>
          <p:cNvSpPr>
            <a:spLocks noGrp="1"/>
          </p:cNvSpPr>
          <p:nvPr>
            <p:ph idx="1"/>
          </p:nvPr>
        </p:nvSpPr>
        <p:spPr/>
        <p:txBody>
          <a:bodyPr>
            <a:normAutofit/>
          </a:bodyPr>
          <a:lstStyle/>
          <a:p>
            <a:pPr algn="just">
              <a:defRPr/>
            </a:pPr>
            <a:r>
              <a:rPr lang="en-US" altLang="en-US" sz="3200" dirty="0">
                <a:latin typeface="Times New Roman" panose="02020603050405020304" pitchFamily="18" charset="0"/>
                <a:cs typeface="Times New Roman" panose="02020603050405020304" pitchFamily="18" charset="0"/>
              </a:rPr>
              <a:t>Obtain lower/upper bounds of ranking scores</a:t>
            </a:r>
          </a:p>
          <a:p>
            <a:pPr lvl="1" algn="just">
              <a:defRPr/>
            </a:pPr>
            <a:r>
              <a:rPr lang="en-US" altLang="en-US" sz="2800" i="1" dirty="0">
                <a:latin typeface="Times New Roman" panose="02020603050405020304" pitchFamily="18" charset="0"/>
                <a:cs typeface="Times New Roman" panose="02020603050405020304" pitchFamily="18" charset="0"/>
              </a:rPr>
              <a:t>k</a:t>
            </a:r>
            <a:r>
              <a:rPr lang="en-US" altLang="en-US" sz="2800" dirty="0">
                <a:latin typeface="Times New Roman" panose="02020603050405020304" pitchFamily="18" charset="0"/>
                <a:cs typeface="Times New Roman" panose="02020603050405020304" pitchFamily="18" charset="0"/>
              </a:rPr>
              <a:t> = 2</a:t>
            </a:r>
            <a:endParaRPr lang="en-US" altLang="en-US" sz="2800" i="1"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83</a:t>
            </a:fld>
            <a:endParaRPr lang="en-US" altLang="zh-CN" dirty="0">
              <a:solidFill>
                <a:srgbClr val="000000"/>
              </a:solidFill>
            </a:endParaRPr>
          </a:p>
        </p:txBody>
      </p:sp>
      <p:sp>
        <p:nvSpPr>
          <p:cNvPr id="5" name="Line 28"/>
          <p:cNvSpPr>
            <a:spLocks noChangeShapeType="1"/>
          </p:cNvSpPr>
          <p:nvPr/>
        </p:nvSpPr>
        <p:spPr bwMode="auto">
          <a:xfrm>
            <a:off x="3909294" y="2246206"/>
            <a:ext cx="2643906" cy="259993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Oval 5"/>
          <p:cNvSpPr/>
          <p:nvPr/>
        </p:nvSpPr>
        <p:spPr>
          <a:xfrm>
            <a:off x="4637732" y="3949588"/>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166047" y="3134473"/>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6209" y="3473698"/>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895600" y="4800599"/>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687492" y="5518167"/>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166047" y="3134473"/>
            <a:ext cx="624085" cy="967515"/>
          </a:xfrm>
          <a:prstGeom prst="rect">
            <a:avLst/>
          </a:prstGeom>
          <a:solidFill>
            <a:srgbClr val="0000CC">
              <a:alpha val="20000"/>
            </a:srgb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rgbClr val="0000CC"/>
                </a:solidFill>
                <a:latin typeface="Times New Roman" panose="02020603050405020304" pitchFamily="18" charset="0"/>
                <a:cs typeface="Times New Roman" panose="02020603050405020304" pitchFamily="18" charset="0"/>
              </a:rPr>
              <a:t>E</a:t>
            </a:r>
          </a:p>
        </p:txBody>
      </p:sp>
      <p:sp>
        <p:nvSpPr>
          <p:cNvPr id="12" name="Rectangle 11"/>
          <p:cNvSpPr/>
          <p:nvPr/>
        </p:nvSpPr>
        <p:spPr>
          <a:xfrm>
            <a:off x="2667000" y="4789603"/>
            <a:ext cx="381000" cy="879794"/>
          </a:xfrm>
          <a:prstGeom prst="rect">
            <a:avLst/>
          </a:prstGeom>
          <a:solidFill>
            <a:srgbClr val="0000CC">
              <a:alpha val="20000"/>
            </a:srgb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836209" y="3473697"/>
            <a:ext cx="440391" cy="359387"/>
          </a:xfrm>
          <a:prstGeom prst="rect">
            <a:avLst/>
          </a:prstGeom>
          <a:solidFill>
            <a:srgbClr val="0000CC">
              <a:alpha val="20000"/>
            </a:srgb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124200" y="3680684"/>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283334" y="3797188"/>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ine 28"/>
          <p:cNvSpPr>
            <a:spLocks noChangeShapeType="1"/>
          </p:cNvSpPr>
          <p:nvPr/>
        </p:nvSpPr>
        <p:spPr bwMode="auto">
          <a:xfrm>
            <a:off x="3056404" y="3050103"/>
            <a:ext cx="2643906" cy="259993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29"/>
          <p:cNvSpPr txBox="1">
            <a:spLocks noChangeArrowheads="1"/>
          </p:cNvSpPr>
          <p:nvPr/>
        </p:nvSpPr>
        <p:spPr bwMode="auto">
          <a:xfrm>
            <a:off x="6615361" y="4476806"/>
            <a:ext cx="11256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b="1" i="1" dirty="0">
                <a:solidFill>
                  <a:srgbClr val="FF3300"/>
                </a:solidFill>
                <a:latin typeface="Times New Roman" panose="02020603050405020304" pitchFamily="18" charset="0"/>
                <a:ea typeface="宋体" panose="02010600030101010101" pitchFamily="2" charset="-122"/>
              </a:rPr>
              <a:t>f</a:t>
            </a:r>
            <a:r>
              <a:rPr lang="en-US" altLang="zh-CN" b="1" dirty="0">
                <a:solidFill>
                  <a:srgbClr val="FF3300"/>
                </a:solidFill>
                <a:latin typeface="Times New Roman" panose="02020603050405020304" pitchFamily="18" charset="0"/>
                <a:ea typeface="宋体" panose="02010600030101010101" pitchFamily="2" charset="-122"/>
              </a:rPr>
              <a:t>(</a:t>
            </a:r>
            <a:r>
              <a:rPr lang="en-US" altLang="zh-CN" b="1" i="1" dirty="0" err="1">
                <a:solidFill>
                  <a:srgbClr val="FF3300"/>
                </a:solidFill>
                <a:latin typeface="Times New Roman" panose="02020603050405020304" pitchFamily="18" charset="0"/>
                <a:ea typeface="宋体" panose="02010600030101010101" pitchFamily="2" charset="-122"/>
              </a:rPr>
              <a:t>E</a:t>
            </a:r>
            <a:r>
              <a:rPr lang="en-US" altLang="zh-CN" b="1" i="1" baseline="-25000" dirty="0" err="1">
                <a:solidFill>
                  <a:srgbClr val="FF3300"/>
                </a:solidFill>
                <a:latin typeface="Times New Roman" panose="02020603050405020304" pitchFamily="18" charset="0"/>
                <a:ea typeface="宋体" panose="02010600030101010101" pitchFamily="2" charset="-122"/>
              </a:rPr>
              <a:t>top</a:t>
            </a:r>
            <a:r>
              <a:rPr lang="en-US" altLang="zh-CN" b="1" i="1" baseline="-25000" dirty="0">
                <a:solidFill>
                  <a:srgbClr val="FF3300"/>
                </a:solidFill>
                <a:latin typeface="Times New Roman" panose="02020603050405020304" pitchFamily="18" charset="0"/>
                <a:ea typeface="宋体" panose="02010600030101010101" pitchFamily="2" charset="-122"/>
              </a:rPr>
              <a:t>-right</a:t>
            </a:r>
            <a:r>
              <a:rPr lang="en-US" altLang="zh-CN" b="1" dirty="0">
                <a:solidFill>
                  <a:srgbClr val="FF3300"/>
                </a:solidFill>
                <a:latin typeface="Times New Roman" panose="02020603050405020304" pitchFamily="18" charset="0"/>
                <a:ea typeface="宋体" panose="02010600030101010101" pitchFamily="2" charset="-122"/>
              </a:rPr>
              <a:t>)</a:t>
            </a:r>
            <a:endParaRPr lang="en-US" altLang="zh-CN" b="1" i="1" dirty="0">
              <a:solidFill>
                <a:srgbClr val="FF3300"/>
              </a:solidFill>
              <a:latin typeface="Times New Roman" panose="02020603050405020304" pitchFamily="18" charset="0"/>
              <a:ea typeface="宋体" panose="02010600030101010101" pitchFamily="2" charset="-122"/>
            </a:endParaRPr>
          </a:p>
        </p:txBody>
      </p:sp>
      <p:sp>
        <p:nvSpPr>
          <p:cNvPr id="18" name="Text Box 29"/>
          <p:cNvSpPr txBox="1">
            <a:spLocks noChangeArrowheads="1"/>
          </p:cNvSpPr>
          <p:nvPr/>
        </p:nvSpPr>
        <p:spPr bwMode="auto">
          <a:xfrm>
            <a:off x="5639877" y="5336482"/>
            <a:ext cx="12650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b="1" i="1" dirty="0">
                <a:solidFill>
                  <a:srgbClr val="FF3300"/>
                </a:solidFill>
                <a:latin typeface="Times New Roman" panose="02020603050405020304" pitchFamily="18" charset="0"/>
                <a:ea typeface="宋体" panose="02010600030101010101" pitchFamily="2" charset="-122"/>
              </a:rPr>
              <a:t>f</a:t>
            </a:r>
            <a:r>
              <a:rPr lang="en-US" altLang="zh-CN" b="1" dirty="0">
                <a:solidFill>
                  <a:srgbClr val="FF3300"/>
                </a:solidFill>
                <a:latin typeface="Times New Roman" panose="02020603050405020304" pitchFamily="18" charset="0"/>
                <a:ea typeface="宋体" panose="02010600030101010101" pitchFamily="2" charset="-122"/>
              </a:rPr>
              <a:t>(</a:t>
            </a:r>
            <a:r>
              <a:rPr lang="en-US" altLang="zh-CN" b="1" i="1" dirty="0" err="1">
                <a:solidFill>
                  <a:srgbClr val="FF3300"/>
                </a:solidFill>
                <a:latin typeface="Times New Roman" panose="02020603050405020304" pitchFamily="18" charset="0"/>
                <a:ea typeface="宋体" panose="02010600030101010101" pitchFamily="2" charset="-122"/>
              </a:rPr>
              <a:t>E</a:t>
            </a:r>
            <a:r>
              <a:rPr lang="en-US" altLang="zh-CN" b="1" i="1" baseline="-25000" dirty="0" err="1">
                <a:solidFill>
                  <a:srgbClr val="FF3300"/>
                </a:solidFill>
                <a:latin typeface="Times New Roman" panose="02020603050405020304" pitchFamily="18" charset="0"/>
                <a:ea typeface="宋体" panose="02010600030101010101" pitchFamily="2" charset="-122"/>
              </a:rPr>
              <a:t>bottom</a:t>
            </a:r>
            <a:r>
              <a:rPr lang="en-US" altLang="zh-CN" b="1" i="1" baseline="-25000" dirty="0">
                <a:solidFill>
                  <a:srgbClr val="FF3300"/>
                </a:solidFill>
                <a:latin typeface="Times New Roman" panose="02020603050405020304" pitchFamily="18" charset="0"/>
                <a:ea typeface="宋体" panose="02010600030101010101" pitchFamily="2" charset="-122"/>
              </a:rPr>
              <a:t>-left</a:t>
            </a:r>
            <a:r>
              <a:rPr lang="en-US" altLang="zh-CN" b="1" dirty="0">
                <a:solidFill>
                  <a:srgbClr val="FF3300"/>
                </a:solidFill>
                <a:latin typeface="Times New Roman" panose="02020603050405020304" pitchFamily="18" charset="0"/>
                <a:ea typeface="宋体" panose="02010600030101010101" pitchFamily="2" charset="-122"/>
              </a:rPr>
              <a:t>)</a:t>
            </a:r>
            <a:endParaRPr lang="en-US" altLang="zh-CN" b="1" i="1" dirty="0">
              <a:solidFill>
                <a:srgbClr val="FF3300"/>
              </a:solidFill>
              <a:latin typeface="Times New Roman" panose="02020603050405020304" pitchFamily="18" charset="0"/>
              <a:ea typeface="宋体" panose="02010600030101010101" pitchFamily="2" charset="-122"/>
            </a:endParaRPr>
          </a:p>
        </p:txBody>
      </p:sp>
      <p:sp>
        <p:nvSpPr>
          <p:cNvPr id="19" name="Line 28"/>
          <p:cNvSpPr>
            <a:spLocks noChangeShapeType="1"/>
          </p:cNvSpPr>
          <p:nvPr/>
        </p:nvSpPr>
        <p:spPr bwMode="auto">
          <a:xfrm>
            <a:off x="2920294" y="3120194"/>
            <a:ext cx="2643906" cy="2599932"/>
          </a:xfrm>
          <a:prstGeom prst="line">
            <a:avLst/>
          </a:prstGeom>
          <a:noFill/>
          <a:ln w="3810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28"/>
          <p:cNvSpPr>
            <a:spLocks noChangeShapeType="1"/>
          </p:cNvSpPr>
          <p:nvPr/>
        </p:nvSpPr>
        <p:spPr bwMode="auto">
          <a:xfrm>
            <a:off x="2448980" y="3492269"/>
            <a:ext cx="2643906" cy="2599932"/>
          </a:xfrm>
          <a:prstGeom prst="line">
            <a:avLst/>
          </a:prstGeom>
          <a:noFill/>
          <a:ln w="3810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28"/>
          <p:cNvSpPr>
            <a:spLocks noChangeShapeType="1"/>
          </p:cNvSpPr>
          <p:nvPr/>
        </p:nvSpPr>
        <p:spPr bwMode="auto">
          <a:xfrm>
            <a:off x="2095354" y="3841654"/>
            <a:ext cx="2643906" cy="2599932"/>
          </a:xfrm>
          <a:prstGeom prst="line">
            <a:avLst/>
          </a:prstGeom>
          <a:noFill/>
          <a:ln w="38100">
            <a:solidFill>
              <a:srgbClr val="CC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28"/>
          <p:cNvSpPr>
            <a:spLocks noChangeShapeType="1"/>
          </p:cNvSpPr>
          <p:nvPr/>
        </p:nvSpPr>
        <p:spPr bwMode="auto">
          <a:xfrm>
            <a:off x="1372974" y="4385115"/>
            <a:ext cx="2643906" cy="2599932"/>
          </a:xfrm>
          <a:prstGeom prst="line">
            <a:avLst/>
          </a:prstGeom>
          <a:noFill/>
          <a:ln w="38100">
            <a:solidFill>
              <a:srgbClr val="CC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8502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p:bldP spid="18" grpId="0"/>
      <p:bldP spid="19" grpId="0" animBg="1"/>
      <p:bldP spid="20" grpId="0" animBg="1"/>
      <p:bldP spid="21" grpId="0" animBg="1"/>
      <p:bldP spid="2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81000" y="277813"/>
            <a:ext cx="8763000" cy="1139825"/>
          </a:xfrm>
        </p:spPr>
        <p:txBody>
          <a:bodyPr>
            <a:noAutofit/>
          </a:bodyPr>
          <a:lstStyle/>
          <a:p>
            <a:r>
              <a:rPr lang="en-US" altLang="en-US" sz="4400" dirty="0">
                <a:latin typeface="Times New Roman" panose="02020603050405020304" pitchFamily="18" charset="0"/>
                <a:cs typeface="Times New Roman" panose="02020603050405020304" pitchFamily="18" charset="0"/>
              </a:rPr>
              <a:t>Pruning Conditions for Top-</a:t>
            </a:r>
            <a:r>
              <a:rPr lang="en-US" altLang="en-US" sz="4400" i="1" dirty="0">
                <a:latin typeface="Times New Roman" panose="02020603050405020304" pitchFamily="18" charset="0"/>
                <a:cs typeface="Times New Roman" panose="02020603050405020304" pitchFamily="18" charset="0"/>
              </a:rPr>
              <a:t>k</a:t>
            </a:r>
            <a:r>
              <a:rPr lang="en-US" altLang="en-US" sz="4400" dirty="0">
                <a:latin typeface="Times New Roman" panose="02020603050405020304" pitchFamily="18" charset="0"/>
                <a:cs typeface="Times New Roman" panose="02020603050405020304" pitchFamily="18" charset="0"/>
              </a:rPr>
              <a:t> Queries</a:t>
            </a:r>
          </a:p>
        </p:txBody>
      </p:sp>
      <p:sp>
        <p:nvSpPr>
          <p:cNvPr id="12291" name="Content Placeholder 2"/>
          <p:cNvSpPr>
            <a:spLocks noGrp="1"/>
          </p:cNvSpPr>
          <p:nvPr>
            <p:ph idx="1"/>
          </p:nvPr>
        </p:nvSpPr>
        <p:spPr>
          <a:xfrm>
            <a:off x="463130" y="1179570"/>
            <a:ext cx="8229600" cy="4530725"/>
          </a:xfrm>
        </p:spPr>
        <p:txBody>
          <a:bodyPr>
            <a:normAutofit/>
          </a:bodyPr>
          <a:lstStyle/>
          <a:p>
            <a:pPr algn="just">
              <a:defRPr/>
            </a:pPr>
            <a:r>
              <a:rPr lang="en-US" altLang="en-US" sz="3200" dirty="0">
                <a:latin typeface="Times New Roman" panose="02020603050405020304" pitchFamily="18" charset="0"/>
                <a:cs typeface="Times New Roman" panose="02020603050405020304" pitchFamily="18" charset="0"/>
              </a:rPr>
              <a:t>Given </a:t>
            </a:r>
            <a:r>
              <a:rPr lang="en-US" altLang="en-US" sz="3200" i="1" dirty="0">
                <a:latin typeface="Times New Roman" panose="02020603050405020304" pitchFamily="18" charset="0"/>
                <a:cs typeface="Times New Roman" panose="02020603050405020304" pitchFamily="18" charset="0"/>
              </a:rPr>
              <a:t>k</a:t>
            </a:r>
            <a:r>
              <a:rPr lang="en-US" altLang="en-US" sz="3200" dirty="0">
                <a:latin typeface="Times New Roman" panose="02020603050405020304" pitchFamily="18" charset="0"/>
                <a:cs typeface="Times New Roman" panose="02020603050405020304" pitchFamily="18" charset="0"/>
              </a:rPr>
              <a:t> candidate objects</a:t>
            </a:r>
          </a:p>
          <a:p>
            <a:pPr lvl="1" algn="just">
              <a:defRPr/>
            </a:pPr>
            <a:r>
              <a:rPr lang="en-US" altLang="en-US" sz="2800" dirty="0">
                <a:latin typeface="Times New Roman" panose="02020603050405020304" pitchFamily="18" charset="0"/>
                <a:cs typeface="Times New Roman" panose="02020603050405020304" pitchFamily="18" charset="0"/>
              </a:rPr>
              <a:t>Let threshold </a:t>
            </a:r>
            <a:r>
              <a:rPr lang="en-US" altLang="en-US" sz="2800" i="1" dirty="0">
                <a:latin typeface="Times New Roman" panose="02020603050405020304" pitchFamily="18" charset="0"/>
                <a:cs typeface="Times New Roman" panose="02020603050405020304" pitchFamily="18" charset="0"/>
              </a:rPr>
              <a:t>T</a:t>
            </a:r>
            <a:r>
              <a:rPr lang="en-US" altLang="en-US" sz="2800" dirty="0">
                <a:latin typeface="Times New Roman" panose="02020603050405020304" pitchFamily="18" charset="0"/>
                <a:cs typeface="Times New Roman" panose="02020603050405020304" pitchFamily="18" charset="0"/>
              </a:rPr>
              <a:t> be the </a:t>
            </a:r>
            <a:r>
              <a:rPr lang="en-US" altLang="en-US" sz="2800" i="1" dirty="0">
                <a:latin typeface="Times New Roman" panose="02020603050405020304" pitchFamily="18" charset="0"/>
                <a:cs typeface="Times New Roman" panose="02020603050405020304" pitchFamily="18" charset="0"/>
              </a:rPr>
              <a:t>k</a:t>
            </a: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th</a:t>
            </a:r>
            <a:r>
              <a:rPr lang="en-US" altLang="en-US" sz="2800" dirty="0">
                <a:latin typeface="Times New Roman" panose="02020603050405020304" pitchFamily="18" charset="0"/>
                <a:cs typeface="Times New Roman" panose="02020603050405020304" pitchFamily="18" charset="0"/>
              </a:rPr>
              <a:t> largest lower bound of ranking scores for all </a:t>
            </a:r>
            <a:r>
              <a:rPr lang="en-US" altLang="en-US" sz="2800" i="1" dirty="0">
                <a:latin typeface="Times New Roman" panose="02020603050405020304" pitchFamily="18" charset="0"/>
                <a:cs typeface="Times New Roman" panose="02020603050405020304" pitchFamily="18" charset="0"/>
              </a:rPr>
              <a:t>k</a:t>
            </a:r>
            <a:r>
              <a:rPr lang="en-US" altLang="en-US" sz="2800" dirty="0">
                <a:latin typeface="Times New Roman" panose="02020603050405020304" pitchFamily="18" charset="0"/>
                <a:cs typeface="Times New Roman" panose="02020603050405020304" pitchFamily="18" charset="0"/>
              </a:rPr>
              <a:t> candidates</a:t>
            </a:r>
          </a:p>
          <a:p>
            <a:pPr lvl="1" algn="just">
              <a:defRPr/>
            </a:pPr>
            <a:r>
              <a:rPr lang="en-US" altLang="en-US" sz="2800" dirty="0">
                <a:latin typeface="Times New Roman" panose="02020603050405020304" pitchFamily="18" charset="0"/>
                <a:cs typeface="Times New Roman" panose="02020603050405020304" pitchFamily="18" charset="0"/>
              </a:rPr>
              <a:t>If an MBR </a:t>
            </a:r>
            <a:r>
              <a:rPr lang="en-US" altLang="en-US" sz="2800" i="1" dirty="0">
                <a:latin typeface="Times New Roman" panose="02020603050405020304" pitchFamily="18" charset="0"/>
                <a:cs typeface="Times New Roman" panose="02020603050405020304" pitchFamily="18" charset="0"/>
              </a:rPr>
              <a:t>E</a:t>
            </a:r>
            <a:r>
              <a:rPr lang="en-US" altLang="en-US" sz="2800" dirty="0">
                <a:latin typeface="Times New Roman" panose="02020603050405020304" pitchFamily="18" charset="0"/>
                <a:cs typeface="Times New Roman" panose="02020603050405020304" pitchFamily="18" charset="0"/>
              </a:rPr>
              <a:t> has the score upper bound, </a:t>
            </a:r>
            <a:r>
              <a:rPr lang="en-US" altLang="en-US" sz="2800" i="1" dirty="0" err="1">
                <a:latin typeface="Times New Roman" panose="02020603050405020304" pitchFamily="18" charset="0"/>
                <a:cs typeface="Times New Roman" panose="02020603050405020304" pitchFamily="18" charset="0"/>
              </a:rPr>
              <a:t>UB_f</a:t>
            </a:r>
            <a:r>
              <a:rPr lang="en-US" altLang="en-US" sz="2800" dirty="0">
                <a:latin typeface="Times New Roman" panose="02020603050405020304" pitchFamily="18" charset="0"/>
                <a:cs typeface="Times New Roman" panose="02020603050405020304" pitchFamily="18" charset="0"/>
              </a:rPr>
              <a:t>(</a:t>
            </a:r>
            <a:r>
              <a:rPr lang="en-US" altLang="en-US" sz="2800" i="1" dirty="0">
                <a:latin typeface="Times New Roman" panose="02020603050405020304" pitchFamily="18" charset="0"/>
                <a:cs typeface="Times New Roman" panose="02020603050405020304" pitchFamily="18" charset="0"/>
              </a:rPr>
              <a:t>E</a:t>
            </a:r>
            <a:r>
              <a:rPr lang="en-US" altLang="en-US" sz="2800" dirty="0">
                <a:latin typeface="Times New Roman" panose="02020603050405020304" pitchFamily="18" charset="0"/>
                <a:cs typeface="Times New Roman" panose="02020603050405020304" pitchFamily="18" charset="0"/>
              </a:rPr>
              <a:t>), smaller than or equal to </a:t>
            </a:r>
            <a:r>
              <a:rPr lang="en-US" altLang="en-US" sz="2800" i="1" dirty="0">
                <a:latin typeface="Times New Roman" panose="02020603050405020304" pitchFamily="18" charset="0"/>
                <a:cs typeface="Times New Roman" panose="02020603050405020304" pitchFamily="18" charset="0"/>
              </a:rPr>
              <a:t>T</a:t>
            </a:r>
            <a:r>
              <a:rPr lang="en-US" altLang="en-US" sz="2800" dirty="0">
                <a:latin typeface="Times New Roman" panose="02020603050405020304" pitchFamily="18" charset="0"/>
                <a:cs typeface="Times New Roman" panose="02020603050405020304" pitchFamily="18" charset="0"/>
              </a:rPr>
              <a:t>, then all objects in </a:t>
            </a:r>
            <a:r>
              <a:rPr lang="en-US" altLang="en-US" sz="2800" i="1" dirty="0">
                <a:latin typeface="Times New Roman" panose="02020603050405020304" pitchFamily="18" charset="0"/>
                <a:cs typeface="Times New Roman" panose="02020603050405020304" pitchFamily="18" charset="0"/>
              </a:rPr>
              <a:t>E</a:t>
            </a:r>
            <a:r>
              <a:rPr lang="en-US" altLang="en-US" sz="2800" dirty="0">
                <a:latin typeface="Times New Roman" panose="02020603050405020304" pitchFamily="18" charset="0"/>
                <a:cs typeface="Times New Roman" panose="02020603050405020304" pitchFamily="18" charset="0"/>
              </a:rPr>
              <a:t> can be safely pruned</a:t>
            </a: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84</a:t>
            </a:fld>
            <a:endParaRPr lang="en-US" altLang="zh-CN" dirty="0">
              <a:solidFill>
                <a:srgbClr val="000000"/>
              </a:solidFill>
            </a:endParaRPr>
          </a:p>
        </p:txBody>
      </p:sp>
      <p:grpSp>
        <p:nvGrpSpPr>
          <p:cNvPr id="3" name="Group 2"/>
          <p:cNvGrpSpPr/>
          <p:nvPr/>
        </p:nvGrpSpPr>
        <p:grpSpPr>
          <a:xfrm>
            <a:off x="2286000" y="3378605"/>
            <a:ext cx="3840707" cy="3322233"/>
            <a:chOff x="1372974" y="2246206"/>
            <a:chExt cx="5478393" cy="4738841"/>
          </a:xfrm>
        </p:grpSpPr>
        <p:sp>
          <p:nvSpPr>
            <p:cNvPr id="5" name="Line 28"/>
            <p:cNvSpPr>
              <a:spLocks noChangeShapeType="1"/>
            </p:cNvSpPr>
            <p:nvPr/>
          </p:nvSpPr>
          <p:spPr bwMode="auto">
            <a:xfrm>
              <a:off x="3909294" y="2246206"/>
              <a:ext cx="2643906" cy="259993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Oval 5"/>
            <p:cNvSpPr/>
            <p:nvPr/>
          </p:nvSpPr>
          <p:spPr>
            <a:xfrm>
              <a:off x="4637732" y="3949588"/>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166047" y="3134473"/>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6209" y="3473698"/>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895600" y="4800599"/>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687492" y="5518167"/>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166047" y="3134473"/>
              <a:ext cx="624085" cy="967515"/>
            </a:xfrm>
            <a:prstGeom prst="rect">
              <a:avLst/>
            </a:prstGeom>
            <a:solidFill>
              <a:srgbClr val="0000CC">
                <a:alpha val="20000"/>
              </a:srgb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solidFill>
                  <a:srgbClr val="0000CC"/>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667000" y="4789603"/>
              <a:ext cx="381000" cy="879794"/>
            </a:xfrm>
            <a:prstGeom prst="rect">
              <a:avLst/>
            </a:prstGeom>
            <a:solidFill>
              <a:srgbClr val="0000CC">
                <a:alpha val="20000"/>
              </a:srgb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836209" y="3473697"/>
              <a:ext cx="440391" cy="359387"/>
            </a:xfrm>
            <a:prstGeom prst="rect">
              <a:avLst/>
            </a:prstGeom>
            <a:solidFill>
              <a:srgbClr val="0000CC">
                <a:alpha val="20000"/>
              </a:srgb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srgbClr val="0000CC"/>
                  </a:solidFill>
                  <a:latin typeface="Times New Roman" panose="02020603050405020304" pitchFamily="18" charset="0"/>
                  <a:cs typeface="Times New Roman" panose="02020603050405020304" pitchFamily="18" charset="0"/>
                </a:rPr>
                <a:t>E</a:t>
              </a:r>
            </a:p>
          </p:txBody>
        </p:sp>
        <p:sp>
          <p:nvSpPr>
            <p:cNvPr id="14" name="Oval 13"/>
            <p:cNvSpPr/>
            <p:nvPr/>
          </p:nvSpPr>
          <p:spPr>
            <a:xfrm>
              <a:off x="3124200" y="3680684"/>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283334" y="3797188"/>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ine 28"/>
            <p:cNvSpPr>
              <a:spLocks noChangeShapeType="1"/>
            </p:cNvSpPr>
            <p:nvPr/>
          </p:nvSpPr>
          <p:spPr bwMode="auto">
            <a:xfrm>
              <a:off x="3468178" y="2789667"/>
              <a:ext cx="2643906" cy="259993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29"/>
            <p:cNvSpPr txBox="1">
              <a:spLocks noChangeArrowheads="1"/>
            </p:cNvSpPr>
            <p:nvPr/>
          </p:nvSpPr>
          <p:spPr bwMode="auto">
            <a:xfrm>
              <a:off x="5417258" y="5594367"/>
              <a:ext cx="1434109" cy="52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b="1" i="1" dirty="0" err="1">
                  <a:solidFill>
                    <a:srgbClr val="0000CC"/>
                  </a:solidFill>
                  <a:latin typeface="Times New Roman" panose="02020603050405020304" pitchFamily="18" charset="0"/>
                  <a:ea typeface="宋体" panose="02010600030101010101" pitchFamily="2" charset="-122"/>
                </a:rPr>
                <a:t>UB_f</a:t>
              </a:r>
              <a:r>
                <a:rPr lang="en-US" altLang="zh-CN" b="1" dirty="0">
                  <a:solidFill>
                    <a:srgbClr val="0000CC"/>
                  </a:solidFill>
                  <a:latin typeface="Times New Roman" panose="02020603050405020304" pitchFamily="18" charset="0"/>
                  <a:ea typeface="宋体" panose="02010600030101010101" pitchFamily="2" charset="-122"/>
                </a:rPr>
                <a:t>(</a:t>
              </a:r>
              <a:r>
                <a:rPr lang="en-US" altLang="zh-CN" b="1" i="1" dirty="0">
                  <a:solidFill>
                    <a:srgbClr val="0000CC"/>
                  </a:solidFill>
                  <a:latin typeface="Times New Roman" panose="02020603050405020304" pitchFamily="18" charset="0"/>
                  <a:ea typeface="宋体" panose="02010600030101010101" pitchFamily="2" charset="-122"/>
                </a:rPr>
                <a:t>E</a:t>
              </a:r>
              <a:r>
                <a:rPr lang="en-US" altLang="zh-CN" b="1" dirty="0">
                  <a:solidFill>
                    <a:srgbClr val="0000CC"/>
                  </a:solidFill>
                  <a:latin typeface="Times New Roman" panose="02020603050405020304" pitchFamily="18" charset="0"/>
                  <a:ea typeface="宋体" panose="02010600030101010101" pitchFamily="2" charset="-122"/>
                </a:rPr>
                <a:t>)</a:t>
              </a:r>
              <a:endParaRPr lang="en-US" altLang="zh-CN" b="1" i="1" dirty="0">
                <a:solidFill>
                  <a:srgbClr val="0000CC"/>
                </a:solidFill>
                <a:latin typeface="Times New Roman" panose="02020603050405020304" pitchFamily="18" charset="0"/>
                <a:ea typeface="宋体" panose="02010600030101010101" pitchFamily="2" charset="-122"/>
              </a:endParaRPr>
            </a:p>
          </p:txBody>
        </p:sp>
        <p:sp>
          <p:nvSpPr>
            <p:cNvPr id="18" name="Text Box 29"/>
            <p:cNvSpPr txBox="1">
              <a:spLocks noChangeArrowheads="1"/>
            </p:cNvSpPr>
            <p:nvPr/>
          </p:nvSpPr>
          <p:spPr bwMode="auto">
            <a:xfrm>
              <a:off x="5980072" y="5245722"/>
              <a:ext cx="464622" cy="52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b="1" i="1" dirty="0">
                  <a:solidFill>
                    <a:srgbClr val="FF3300"/>
                  </a:solidFill>
                  <a:latin typeface="Times New Roman" panose="02020603050405020304" pitchFamily="18" charset="0"/>
                  <a:ea typeface="宋体" panose="02010600030101010101" pitchFamily="2" charset="-122"/>
                </a:rPr>
                <a:t>T</a:t>
              </a:r>
            </a:p>
          </p:txBody>
        </p:sp>
        <p:sp>
          <p:nvSpPr>
            <p:cNvPr id="19" name="Line 28"/>
            <p:cNvSpPr>
              <a:spLocks noChangeShapeType="1"/>
            </p:cNvSpPr>
            <p:nvPr/>
          </p:nvSpPr>
          <p:spPr bwMode="auto">
            <a:xfrm>
              <a:off x="2920294" y="3120194"/>
              <a:ext cx="2643906" cy="2599932"/>
            </a:xfrm>
            <a:prstGeom prst="line">
              <a:avLst/>
            </a:prstGeom>
            <a:noFill/>
            <a:ln w="3810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28"/>
            <p:cNvSpPr>
              <a:spLocks noChangeShapeType="1"/>
            </p:cNvSpPr>
            <p:nvPr/>
          </p:nvSpPr>
          <p:spPr bwMode="auto">
            <a:xfrm>
              <a:off x="2448980" y="3492269"/>
              <a:ext cx="2643906" cy="2599932"/>
            </a:xfrm>
            <a:prstGeom prst="line">
              <a:avLst/>
            </a:prstGeom>
            <a:noFill/>
            <a:ln w="3810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28"/>
            <p:cNvSpPr>
              <a:spLocks noChangeShapeType="1"/>
            </p:cNvSpPr>
            <p:nvPr/>
          </p:nvSpPr>
          <p:spPr bwMode="auto">
            <a:xfrm>
              <a:off x="2095354" y="3841654"/>
              <a:ext cx="2643906" cy="2599932"/>
            </a:xfrm>
            <a:prstGeom prst="line">
              <a:avLst/>
            </a:prstGeom>
            <a:noFill/>
            <a:ln w="38100">
              <a:solidFill>
                <a:srgbClr val="CC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28"/>
            <p:cNvSpPr>
              <a:spLocks noChangeShapeType="1"/>
            </p:cNvSpPr>
            <p:nvPr/>
          </p:nvSpPr>
          <p:spPr bwMode="auto">
            <a:xfrm>
              <a:off x="1372974" y="4385115"/>
              <a:ext cx="2643906" cy="2599932"/>
            </a:xfrm>
            <a:prstGeom prst="line">
              <a:avLst/>
            </a:prstGeom>
            <a:noFill/>
            <a:ln w="38100">
              <a:solidFill>
                <a:srgbClr val="CC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5388924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Skyline</a:t>
            </a:r>
          </a:p>
        </p:txBody>
      </p:sp>
      <p:sp>
        <p:nvSpPr>
          <p:cNvPr id="12291" name="Content Placeholder 2"/>
          <p:cNvSpPr>
            <a:spLocks noGrp="1"/>
          </p:cNvSpPr>
          <p:nvPr>
            <p:ph idx="1"/>
          </p:nvPr>
        </p:nvSpPr>
        <p:spPr/>
        <p:txBody>
          <a:bodyPr>
            <a:normAutofit/>
          </a:bodyPr>
          <a:lstStyle/>
          <a:p>
            <a:pPr algn="just">
              <a:defRPr/>
            </a:pPr>
            <a:r>
              <a:rPr lang="en-US" altLang="en-US" sz="3200" dirty="0">
                <a:latin typeface="Times New Roman" panose="02020603050405020304" pitchFamily="18" charset="0"/>
                <a:cs typeface="Times New Roman" panose="02020603050405020304" pitchFamily="18" charset="0"/>
              </a:rPr>
              <a:t>Skyline operator</a:t>
            </a: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85</a:t>
            </a:fld>
            <a:endParaRPr lang="en-US" altLang="zh-CN" dirty="0">
              <a:solidFill>
                <a:srgbClr val="000000"/>
              </a:solidFill>
            </a:endParaRPr>
          </a:p>
        </p:txBody>
      </p:sp>
      <p:sp>
        <p:nvSpPr>
          <p:cNvPr id="4" name="Rectangle 3"/>
          <p:cNvSpPr/>
          <p:nvPr/>
        </p:nvSpPr>
        <p:spPr>
          <a:xfrm>
            <a:off x="445477" y="6172200"/>
            <a:ext cx="8229600" cy="369332"/>
          </a:xfrm>
          <a:prstGeom prst="rect">
            <a:avLst/>
          </a:prstGeom>
          <a:ln>
            <a:solidFill>
              <a:schemeClr val="tx1"/>
            </a:solidFill>
          </a:ln>
        </p:spPr>
        <p:txBody>
          <a:bodyPr wrap="square">
            <a:spAutoFit/>
          </a:bodyPr>
          <a:lstStyle/>
          <a:p>
            <a:pPr algn="just"/>
            <a:r>
              <a:rPr lang="en-US" dirty="0">
                <a:latin typeface="Times New Roman" panose="02020603050405020304" pitchFamily="18" charset="0"/>
                <a:cs typeface="Times New Roman" panose="02020603050405020304" pitchFamily="18" charset="0"/>
              </a:rPr>
              <a:t>S. </a:t>
            </a:r>
            <a:r>
              <a:rPr lang="en-US" dirty="0" err="1">
                <a:latin typeface="Times New Roman" panose="02020603050405020304" pitchFamily="18" charset="0"/>
                <a:cs typeface="Times New Roman" panose="02020603050405020304" pitchFamily="18" charset="0"/>
              </a:rPr>
              <a:t>Börzsönyi</a:t>
            </a:r>
            <a:r>
              <a:rPr lang="en-US" dirty="0">
                <a:latin typeface="Times New Roman" panose="02020603050405020304" pitchFamily="18" charset="0"/>
                <a:cs typeface="Times New Roman" panose="02020603050405020304" pitchFamily="18" charset="0"/>
              </a:rPr>
              <a:t>, D. </a:t>
            </a:r>
            <a:r>
              <a:rPr lang="en-US" dirty="0" err="1">
                <a:latin typeface="Times New Roman" panose="02020603050405020304" pitchFamily="18" charset="0"/>
                <a:cs typeface="Times New Roman" panose="02020603050405020304" pitchFamily="18" charset="0"/>
              </a:rPr>
              <a:t>Kossmann</a:t>
            </a:r>
            <a:r>
              <a:rPr lang="en-US" dirty="0">
                <a:latin typeface="Times New Roman" panose="02020603050405020304" pitchFamily="18" charset="0"/>
                <a:cs typeface="Times New Roman" panose="02020603050405020304" pitchFamily="18" charset="0"/>
              </a:rPr>
              <a:t>, and K. Stocker. The Skyline Operator. In </a:t>
            </a:r>
            <a:r>
              <a:rPr lang="en-US" i="1" dirty="0">
                <a:latin typeface="Times New Roman" panose="02020603050405020304" pitchFamily="18" charset="0"/>
                <a:cs typeface="Times New Roman" panose="02020603050405020304" pitchFamily="18" charset="0"/>
              </a:rPr>
              <a:t>ICDE</a:t>
            </a:r>
            <a:r>
              <a:rPr lang="en-US" dirty="0">
                <a:latin typeface="Times New Roman" panose="02020603050405020304" pitchFamily="18" charset="0"/>
                <a:cs typeface="Times New Roman" panose="02020603050405020304" pitchFamily="18" charset="0"/>
              </a:rPr>
              <a:t>, 2001.</a:t>
            </a:r>
          </a:p>
        </p:txBody>
      </p:sp>
      <p:pic>
        <p:nvPicPr>
          <p:cNvPr id="5" name="Picture 4"/>
          <p:cNvPicPr>
            <a:picLocks noChangeAspect="1"/>
          </p:cNvPicPr>
          <p:nvPr/>
        </p:nvPicPr>
        <p:blipFill>
          <a:blip r:embed="rId3"/>
          <a:stretch>
            <a:fillRect/>
          </a:stretch>
        </p:blipFill>
        <p:spPr>
          <a:xfrm>
            <a:off x="35169" y="2286000"/>
            <a:ext cx="4736180" cy="3414157"/>
          </a:xfrm>
          <a:prstGeom prst="rect">
            <a:avLst/>
          </a:prstGeom>
        </p:spPr>
      </p:pic>
      <p:pic>
        <p:nvPicPr>
          <p:cNvPr id="6" name="Picture 5"/>
          <p:cNvPicPr>
            <a:picLocks noChangeAspect="1"/>
          </p:cNvPicPr>
          <p:nvPr/>
        </p:nvPicPr>
        <p:blipFill>
          <a:blip r:embed="rId4"/>
          <a:stretch>
            <a:fillRect/>
          </a:stretch>
        </p:blipFill>
        <p:spPr>
          <a:xfrm>
            <a:off x="5006487" y="2759590"/>
            <a:ext cx="3686175" cy="2466975"/>
          </a:xfrm>
          <a:prstGeom prst="rect">
            <a:avLst/>
          </a:prstGeom>
        </p:spPr>
      </p:pic>
      <p:sp>
        <p:nvSpPr>
          <p:cNvPr id="7" name="Rectangle 6"/>
          <p:cNvSpPr/>
          <p:nvPr/>
        </p:nvSpPr>
        <p:spPr>
          <a:xfrm>
            <a:off x="5604682" y="5660785"/>
            <a:ext cx="2489784" cy="400110"/>
          </a:xfrm>
          <a:prstGeom prst="rect">
            <a:avLst/>
          </a:prstGeom>
        </p:spPr>
        <p:txBody>
          <a:bodyPr wrap="none">
            <a:spAutoFit/>
          </a:bodyPr>
          <a:lstStyle/>
          <a:p>
            <a:r>
              <a:rPr lang="en-US" sz="2000" b="1" i="1" dirty="0">
                <a:solidFill>
                  <a:srgbClr val="0000CC"/>
                </a:solidFill>
                <a:latin typeface="Times New Roman" panose="02020603050405020304" pitchFamily="18" charset="0"/>
                <a:cs typeface="Times New Roman" panose="02020603050405020304" pitchFamily="18" charset="0"/>
              </a:rPr>
              <a:t>Skyline of Manhattan</a:t>
            </a:r>
          </a:p>
        </p:txBody>
      </p:sp>
      <p:sp>
        <p:nvSpPr>
          <p:cNvPr id="10" name="Rectangle 9"/>
          <p:cNvSpPr/>
          <p:nvPr/>
        </p:nvSpPr>
        <p:spPr>
          <a:xfrm>
            <a:off x="1408435" y="5666859"/>
            <a:ext cx="1989647" cy="400110"/>
          </a:xfrm>
          <a:prstGeom prst="rect">
            <a:avLst/>
          </a:prstGeom>
        </p:spPr>
        <p:txBody>
          <a:bodyPr wrap="none">
            <a:spAutoFit/>
          </a:bodyPr>
          <a:lstStyle/>
          <a:p>
            <a:r>
              <a:rPr lang="en-US" sz="2000" b="1" i="1" dirty="0">
                <a:solidFill>
                  <a:srgbClr val="0000CC"/>
                </a:solidFill>
                <a:latin typeface="Times New Roman" panose="02020603050405020304" pitchFamily="18" charset="0"/>
                <a:cs typeface="Times New Roman" panose="02020603050405020304" pitchFamily="18" charset="0"/>
              </a:rPr>
              <a:t>Skyline of Hotels</a:t>
            </a:r>
          </a:p>
        </p:txBody>
      </p:sp>
    </p:spTree>
    <p:extLst>
      <p:ext uri="{BB962C8B-B14F-4D97-AF65-F5344CB8AC3E}">
        <p14:creationId xmlns:p14="http://schemas.microsoft.com/office/powerpoint/2010/main" val="924312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Dominance</a:t>
            </a:r>
          </a:p>
        </p:txBody>
      </p:sp>
      <p:sp>
        <p:nvSpPr>
          <p:cNvPr id="12291" name="Content Placeholder 2"/>
          <p:cNvSpPr>
            <a:spLocks noGrp="1"/>
          </p:cNvSpPr>
          <p:nvPr>
            <p:ph idx="1"/>
          </p:nvPr>
        </p:nvSpPr>
        <p:spPr>
          <a:xfrm>
            <a:off x="452962" y="1217769"/>
            <a:ext cx="8229600" cy="4530725"/>
          </a:xfrm>
        </p:spPr>
        <p:txBody>
          <a:bodyPr>
            <a:normAutofit/>
          </a:bodyPr>
          <a:lstStyle/>
          <a:p>
            <a:pPr algn="just">
              <a:defRPr/>
            </a:pPr>
            <a:r>
              <a:rPr lang="en-US" altLang="en-US" sz="3200" dirty="0">
                <a:latin typeface="Times New Roman" panose="02020603050405020304" pitchFamily="18" charset="0"/>
                <a:cs typeface="Times New Roman" panose="02020603050405020304" pitchFamily="18" charset="0"/>
              </a:rPr>
              <a:t>Object </a:t>
            </a:r>
            <a:r>
              <a:rPr lang="en-US" altLang="en-US" sz="3200" i="1" dirty="0">
                <a:latin typeface="Times New Roman" panose="02020603050405020304" pitchFamily="18" charset="0"/>
                <a:cs typeface="Times New Roman" panose="02020603050405020304" pitchFamily="18" charset="0"/>
              </a:rPr>
              <a:t>o</a:t>
            </a:r>
            <a:r>
              <a:rPr lang="en-US" altLang="en-US" sz="3200" dirty="0">
                <a:latin typeface="Times New Roman" panose="02020603050405020304" pitchFamily="18" charset="0"/>
                <a:cs typeface="Times New Roman" panose="02020603050405020304" pitchFamily="18" charset="0"/>
              </a:rPr>
              <a:t> </a:t>
            </a:r>
            <a:r>
              <a:rPr lang="en-US" altLang="en-US" sz="3200" i="1" dirty="0">
                <a:latin typeface="Times New Roman" panose="02020603050405020304" pitchFamily="18" charset="0"/>
                <a:cs typeface="Times New Roman" panose="02020603050405020304" pitchFamily="18" charset="0"/>
              </a:rPr>
              <a:t>dominates </a:t>
            </a:r>
            <a:r>
              <a:rPr lang="en-US" altLang="en-US" sz="3200" dirty="0">
                <a:latin typeface="Times New Roman" panose="02020603050405020304" pitchFamily="18" charset="0"/>
                <a:cs typeface="Times New Roman" panose="02020603050405020304" pitchFamily="18" charset="0"/>
              </a:rPr>
              <a:t>object</a:t>
            </a:r>
            <a:r>
              <a:rPr lang="en-US" altLang="en-US" sz="3200" i="1" dirty="0">
                <a:latin typeface="Times New Roman" panose="02020603050405020304" pitchFamily="18" charset="0"/>
                <a:cs typeface="Times New Roman" panose="02020603050405020304" pitchFamily="18" charset="0"/>
              </a:rPr>
              <a:t> p</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iff</a:t>
            </a:r>
            <a:endParaRPr lang="en-US" altLang="en-US" sz="3200" dirty="0">
              <a:latin typeface="Times New Roman" panose="02020603050405020304" pitchFamily="18" charset="0"/>
              <a:cs typeface="Times New Roman" panose="02020603050405020304" pitchFamily="18" charset="0"/>
            </a:endParaRPr>
          </a:p>
          <a:p>
            <a:pPr lvl="1" algn="just">
              <a:defRPr/>
            </a:pPr>
            <a:r>
              <a:rPr lang="en-US" altLang="en-US" sz="2800" i="1" dirty="0">
                <a:latin typeface="Times New Roman" panose="02020603050405020304" pitchFamily="18" charset="0"/>
                <a:cs typeface="Times New Roman" panose="02020603050405020304" pitchFamily="18" charset="0"/>
              </a:rPr>
              <a:t>o</a:t>
            </a:r>
            <a:r>
              <a:rPr lang="en-US" altLang="en-US" sz="2800" dirty="0">
                <a:latin typeface="Times New Roman" panose="02020603050405020304" pitchFamily="18" charset="0"/>
                <a:cs typeface="Times New Roman" panose="02020603050405020304" pitchFamily="18" charset="0"/>
              </a:rPr>
              <a:t>[</a:t>
            </a:r>
            <a:r>
              <a:rPr lang="en-US" altLang="en-US" sz="2800" i="1" dirty="0" err="1">
                <a:latin typeface="Times New Roman" panose="02020603050405020304" pitchFamily="18" charset="0"/>
                <a:cs typeface="Times New Roman" panose="02020603050405020304" pitchFamily="18" charset="0"/>
              </a:rPr>
              <a:t>i</a:t>
            </a:r>
            <a:r>
              <a:rPr lang="en-US" altLang="en-US" sz="2800" dirty="0">
                <a:latin typeface="Times New Roman" panose="02020603050405020304" pitchFamily="18" charset="0"/>
                <a:cs typeface="Times New Roman" panose="02020603050405020304" pitchFamily="18" charset="0"/>
              </a:rPr>
              <a:t>] ≤ </a:t>
            </a:r>
            <a:r>
              <a:rPr lang="en-US" altLang="en-US" sz="2800" i="1" dirty="0">
                <a:latin typeface="Times New Roman" panose="02020603050405020304" pitchFamily="18" charset="0"/>
                <a:cs typeface="Times New Roman" panose="02020603050405020304" pitchFamily="18" charset="0"/>
              </a:rPr>
              <a:t>p</a:t>
            </a:r>
            <a:r>
              <a:rPr lang="en-US" altLang="en-US" sz="2800" dirty="0">
                <a:latin typeface="Times New Roman" panose="02020603050405020304" pitchFamily="18" charset="0"/>
                <a:cs typeface="Times New Roman" panose="02020603050405020304" pitchFamily="18" charset="0"/>
              </a:rPr>
              <a:t>[</a:t>
            </a:r>
            <a:r>
              <a:rPr lang="en-US" altLang="en-US" sz="2800" i="1" dirty="0" err="1">
                <a:latin typeface="Times New Roman" panose="02020603050405020304" pitchFamily="18" charset="0"/>
                <a:cs typeface="Times New Roman" panose="02020603050405020304" pitchFamily="18" charset="0"/>
              </a:rPr>
              <a:t>i</a:t>
            </a:r>
            <a:r>
              <a:rPr lang="en-US" altLang="en-US" sz="2800" dirty="0">
                <a:latin typeface="Times New Roman" panose="02020603050405020304" pitchFamily="18" charset="0"/>
                <a:cs typeface="Times New Roman" panose="02020603050405020304" pitchFamily="18" charset="0"/>
              </a:rPr>
              <a:t>], for </a:t>
            </a:r>
            <a:r>
              <a:rPr lang="en-US" altLang="en-US" sz="2800" b="1" i="1" u="sng" dirty="0">
                <a:latin typeface="Times New Roman" panose="02020603050405020304" pitchFamily="18" charset="0"/>
                <a:cs typeface="Times New Roman" panose="02020603050405020304" pitchFamily="18" charset="0"/>
              </a:rPr>
              <a:t>all</a:t>
            </a:r>
            <a:r>
              <a:rPr lang="en-US" altLang="en-US" sz="2800" dirty="0">
                <a:latin typeface="Times New Roman" panose="02020603050405020304" pitchFamily="18" charset="0"/>
                <a:cs typeface="Times New Roman" panose="02020603050405020304" pitchFamily="18" charset="0"/>
              </a:rPr>
              <a:t> dimension </a:t>
            </a:r>
            <a:r>
              <a:rPr lang="en-US" altLang="en-US" sz="2800" i="1" dirty="0" err="1">
                <a:latin typeface="Times New Roman" panose="02020603050405020304" pitchFamily="18" charset="0"/>
                <a:cs typeface="Times New Roman" panose="02020603050405020304" pitchFamily="18" charset="0"/>
              </a:rPr>
              <a:t>i</a:t>
            </a:r>
            <a:endParaRPr lang="en-US" altLang="en-US" sz="2800" dirty="0">
              <a:latin typeface="Times New Roman" panose="02020603050405020304" pitchFamily="18" charset="0"/>
              <a:cs typeface="Times New Roman" panose="02020603050405020304" pitchFamily="18" charset="0"/>
            </a:endParaRPr>
          </a:p>
          <a:p>
            <a:pPr lvl="1" algn="just">
              <a:defRPr/>
            </a:pPr>
            <a:r>
              <a:rPr lang="en-US" altLang="en-US" sz="2800" i="1" dirty="0">
                <a:latin typeface="Times New Roman" panose="02020603050405020304" pitchFamily="18" charset="0"/>
                <a:cs typeface="Times New Roman" panose="02020603050405020304" pitchFamily="18" charset="0"/>
              </a:rPr>
              <a:t>o</a:t>
            </a:r>
            <a:r>
              <a:rPr lang="en-US" altLang="en-US" sz="2800" dirty="0">
                <a:latin typeface="Times New Roman" panose="02020603050405020304" pitchFamily="18" charset="0"/>
                <a:cs typeface="Times New Roman" panose="02020603050405020304" pitchFamily="18" charset="0"/>
              </a:rPr>
              <a:t>[</a:t>
            </a:r>
            <a:r>
              <a:rPr lang="en-US" altLang="en-US" sz="2800" i="1" dirty="0">
                <a:latin typeface="Times New Roman" panose="02020603050405020304" pitchFamily="18" charset="0"/>
                <a:cs typeface="Times New Roman" panose="02020603050405020304" pitchFamily="18" charset="0"/>
              </a:rPr>
              <a:t>j</a:t>
            </a:r>
            <a:r>
              <a:rPr lang="en-US" altLang="en-US" sz="2800" dirty="0">
                <a:latin typeface="Times New Roman" panose="02020603050405020304" pitchFamily="18" charset="0"/>
                <a:cs typeface="Times New Roman" panose="02020603050405020304" pitchFamily="18" charset="0"/>
              </a:rPr>
              <a:t>] &lt; </a:t>
            </a:r>
            <a:r>
              <a:rPr lang="en-US" altLang="en-US" sz="2800" i="1" dirty="0">
                <a:latin typeface="Times New Roman" panose="02020603050405020304" pitchFamily="18" charset="0"/>
                <a:cs typeface="Times New Roman" panose="02020603050405020304" pitchFamily="18" charset="0"/>
              </a:rPr>
              <a:t>p</a:t>
            </a:r>
            <a:r>
              <a:rPr lang="en-US" altLang="en-US" sz="2800" dirty="0">
                <a:latin typeface="Times New Roman" panose="02020603050405020304" pitchFamily="18" charset="0"/>
                <a:cs typeface="Times New Roman" panose="02020603050405020304" pitchFamily="18" charset="0"/>
              </a:rPr>
              <a:t>[</a:t>
            </a:r>
            <a:r>
              <a:rPr lang="en-US" altLang="en-US" sz="2800" i="1" dirty="0">
                <a:latin typeface="Times New Roman" panose="02020603050405020304" pitchFamily="18" charset="0"/>
                <a:cs typeface="Times New Roman" panose="02020603050405020304" pitchFamily="18" charset="0"/>
              </a:rPr>
              <a:t>j</a:t>
            </a:r>
            <a:r>
              <a:rPr lang="en-US" altLang="en-US" sz="2800" dirty="0">
                <a:latin typeface="Times New Roman" panose="02020603050405020304" pitchFamily="18" charset="0"/>
                <a:cs typeface="Times New Roman" panose="02020603050405020304" pitchFamily="18" charset="0"/>
              </a:rPr>
              <a:t>], for </a:t>
            </a:r>
            <a:r>
              <a:rPr lang="en-US" altLang="en-US" sz="2800" b="1" i="1" u="sng" dirty="0">
                <a:latin typeface="Times New Roman" panose="02020603050405020304" pitchFamily="18" charset="0"/>
                <a:cs typeface="Times New Roman" panose="02020603050405020304" pitchFamily="18" charset="0"/>
              </a:rPr>
              <a:t>at least one</a:t>
            </a:r>
            <a:r>
              <a:rPr lang="en-US" altLang="en-US" sz="2800" i="1" dirty="0">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dimension </a:t>
            </a:r>
            <a:r>
              <a:rPr lang="en-US" altLang="en-US" sz="2800" i="1" dirty="0">
                <a:latin typeface="Times New Roman" panose="02020603050405020304" pitchFamily="18" charset="0"/>
                <a:cs typeface="Times New Roman" panose="02020603050405020304" pitchFamily="18" charset="0"/>
              </a:rPr>
              <a:t>j</a:t>
            </a: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86</a:t>
            </a:fld>
            <a:endParaRPr lang="en-US" altLang="zh-CN" dirty="0">
              <a:solidFill>
                <a:srgbClr val="000000"/>
              </a:solidFill>
            </a:endParaRPr>
          </a:p>
        </p:txBody>
      </p:sp>
      <p:cxnSp>
        <p:nvCxnSpPr>
          <p:cNvPr id="4" name="Straight Arrow Connector 3"/>
          <p:cNvCxnSpPr/>
          <p:nvPr/>
        </p:nvCxnSpPr>
        <p:spPr>
          <a:xfrm>
            <a:off x="2274277" y="6130500"/>
            <a:ext cx="4618892" cy="0"/>
          </a:xfrm>
          <a:prstGeom prst="straightConnector1">
            <a:avLst/>
          </a:prstGeom>
          <a:ln w="25400">
            <a:solidFill>
              <a:schemeClr val="tx1"/>
            </a:solidFill>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274277" y="3539700"/>
            <a:ext cx="0" cy="2590800"/>
          </a:xfrm>
          <a:prstGeom prst="straightConnector1">
            <a:avLst/>
          </a:prstGeom>
          <a:ln w="25400">
            <a:solidFill>
              <a:schemeClr val="tx1"/>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498951" y="6089225"/>
            <a:ext cx="816249" cy="461665"/>
          </a:xfrm>
          <a:prstGeom prst="rect">
            <a:avLst/>
          </a:prstGeom>
          <a:noFill/>
        </p:spPr>
        <p:txBody>
          <a:bodyPr wrap="none" rtlCol="0">
            <a:spAutoFit/>
          </a:bodyPr>
          <a:lstStyle/>
          <a:p>
            <a:r>
              <a:rPr lang="en-US" sz="2400" b="1" i="1" dirty="0">
                <a:latin typeface="Times New Roman" panose="02020603050405020304" pitchFamily="18" charset="0"/>
                <a:cs typeface="Times New Roman" panose="02020603050405020304" pitchFamily="18" charset="0"/>
              </a:rPr>
              <a:t>price</a:t>
            </a:r>
          </a:p>
        </p:txBody>
      </p:sp>
      <p:sp>
        <p:nvSpPr>
          <p:cNvPr id="10" name="TextBox 9"/>
          <p:cNvSpPr txBox="1"/>
          <p:nvPr/>
        </p:nvSpPr>
        <p:spPr>
          <a:xfrm>
            <a:off x="762000" y="3124200"/>
            <a:ext cx="1752600" cy="830997"/>
          </a:xfrm>
          <a:prstGeom prst="rect">
            <a:avLst/>
          </a:prstGeom>
          <a:noFill/>
        </p:spPr>
        <p:txBody>
          <a:bodyPr wrap="square" rtlCol="0">
            <a:spAutoFit/>
          </a:bodyPr>
          <a:lstStyle/>
          <a:p>
            <a:pPr algn="ctr"/>
            <a:r>
              <a:rPr lang="en-US" sz="2400" b="1" i="1" dirty="0">
                <a:latin typeface="Times New Roman" panose="02020603050405020304" pitchFamily="18" charset="0"/>
                <a:cs typeface="Times New Roman" panose="02020603050405020304" pitchFamily="18" charset="0"/>
              </a:rPr>
              <a:t>distance to beach</a:t>
            </a:r>
          </a:p>
        </p:txBody>
      </p:sp>
      <p:sp>
        <p:nvSpPr>
          <p:cNvPr id="16" name="TextBox 15"/>
          <p:cNvSpPr txBox="1"/>
          <p:nvPr/>
        </p:nvSpPr>
        <p:spPr>
          <a:xfrm>
            <a:off x="2722106" y="5453005"/>
            <a:ext cx="364202" cy="523220"/>
          </a:xfrm>
          <a:prstGeom prst="rect">
            <a:avLst/>
          </a:prstGeom>
          <a:noFill/>
        </p:spPr>
        <p:txBody>
          <a:bodyPr wrap="none" rtlCol="0">
            <a:spAutoFit/>
          </a:bodyPr>
          <a:lstStyle/>
          <a:p>
            <a:r>
              <a:rPr lang="en-US" sz="2800" b="1" i="1" dirty="0">
                <a:solidFill>
                  <a:srgbClr val="CC00FF"/>
                </a:solidFill>
                <a:latin typeface="Times New Roman" panose="02020603050405020304" pitchFamily="18" charset="0"/>
                <a:cs typeface="Times New Roman" panose="02020603050405020304" pitchFamily="18" charset="0"/>
              </a:rPr>
              <a:t>o</a:t>
            </a:r>
          </a:p>
        </p:txBody>
      </p:sp>
      <p:sp>
        <p:nvSpPr>
          <p:cNvPr id="20" name="Rectangle 19"/>
          <p:cNvSpPr/>
          <p:nvPr/>
        </p:nvSpPr>
        <p:spPr>
          <a:xfrm>
            <a:off x="3130231" y="3539700"/>
            <a:ext cx="3776844" cy="1790700"/>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V="1">
            <a:off x="3130231" y="3539700"/>
            <a:ext cx="0" cy="1676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44531" y="5330400"/>
            <a:ext cx="3648638"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4043714" y="4269216"/>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402723" y="4152683"/>
            <a:ext cx="364202" cy="523220"/>
          </a:xfrm>
          <a:prstGeom prst="rect">
            <a:avLst/>
          </a:prstGeom>
          <a:noFill/>
        </p:spPr>
        <p:txBody>
          <a:bodyPr wrap="none" rtlCol="0">
            <a:spAutoFit/>
          </a:bodyPr>
          <a:lstStyle/>
          <a:p>
            <a:r>
              <a:rPr lang="en-US" sz="2800" b="1" i="1" dirty="0">
                <a:solidFill>
                  <a:srgbClr val="0000CC"/>
                </a:solidFill>
                <a:latin typeface="Times New Roman" panose="02020603050405020304" pitchFamily="18" charset="0"/>
                <a:cs typeface="Times New Roman" panose="02020603050405020304" pitchFamily="18" charset="0"/>
              </a:rPr>
              <a:t>p</a:t>
            </a:r>
          </a:p>
        </p:txBody>
      </p:sp>
      <p:sp>
        <p:nvSpPr>
          <p:cNvPr id="23" name="Oval 22"/>
          <p:cNvSpPr/>
          <p:nvPr/>
        </p:nvSpPr>
        <p:spPr>
          <a:xfrm>
            <a:off x="3015931" y="5216100"/>
            <a:ext cx="228600" cy="228600"/>
          </a:xfrm>
          <a:prstGeom prst="ellipse">
            <a:avLst/>
          </a:prstGeom>
          <a:solidFill>
            <a:srgbClr val="CC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866792" y="5976225"/>
            <a:ext cx="407484" cy="461665"/>
          </a:xfrm>
          <a:prstGeom prst="rect">
            <a:avLst/>
          </a:prstGeom>
          <a:noFill/>
        </p:spPr>
        <p:txBody>
          <a:bodyPr wrap="none" rtlCol="0">
            <a:spAutoFit/>
          </a:bodyPr>
          <a:lstStyle/>
          <a:p>
            <a:r>
              <a:rPr lang="en-US" sz="2400" b="1" i="1" dirty="0">
                <a:latin typeface="Times New Roman" panose="02020603050405020304" pitchFamily="18" charset="0"/>
                <a:cs typeface="Times New Roman" panose="02020603050405020304" pitchFamily="18" charset="0"/>
              </a:rPr>
              <a:t>O</a:t>
            </a:r>
          </a:p>
        </p:txBody>
      </p:sp>
      <p:sp>
        <p:nvSpPr>
          <p:cNvPr id="25" name="Oval 24"/>
          <p:cNvSpPr/>
          <p:nvPr/>
        </p:nvSpPr>
        <p:spPr>
          <a:xfrm>
            <a:off x="4558109" y="5216626"/>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817369" y="4761825"/>
            <a:ext cx="463588" cy="523220"/>
          </a:xfrm>
          <a:prstGeom prst="rect">
            <a:avLst/>
          </a:prstGeom>
          <a:noFill/>
        </p:spPr>
        <p:txBody>
          <a:bodyPr wrap="none" rtlCol="0">
            <a:spAutoFit/>
          </a:bodyPr>
          <a:lstStyle/>
          <a:p>
            <a:r>
              <a:rPr lang="en-US" sz="2800" b="1" i="1" dirty="0">
                <a:solidFill>
                  <a:srgbClr val="0000CC"/>
                </a:solidFill>
                <a:latin typeface="Times New Roman" panose="02020603050405020304" pitchFamily="18" charset="0"/>
                <a:cs typeface="Times New Roman" panose="02020603050405020304" pitchFamily="18" charset="0"/>
              </a:rPr>
              <a:t>p'</a:t>
            </a:r>
          </a:p>
        </p:txBody>
      </p:sp>
      <p:sp>
        <p:nvSpPr>
          <p:cNvPr id="27" name="Oval 26"/>
          <p:cNvSpPr/>
          <p:nvPr/>
        </p:nvSpPr>
        <p:spPr>
          <a:xfrm>
            <a:off x="3017923" y="3813713"/>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77183" y="3358912"/>
            <a:ext cx="562975" cy="523220"/>
          </a:xfrm>
          <a:prstGeom prst="rect">
            <a:avLst/>
          </a:prstGeom>
          <a:noFill/>
        </p:spPr>
        <p:txBody>
          <a:bodyPr wrap="none" rtlCol="0">
            <a:spAutoFit/>
          </a:bodyPr>
          <a:lstStyle/>
          <a:p>
            <a:r>
              <a:rPr lang="en-US" sz="2800" b="1" i="1" dirty="0">
                <a:solidFill>
                  <a:srgbClr val="0000CC"/>
                </a:solidFill>
                <a:latin typeface="Times New Roman" panose="02020603050405020304" pitchFamily="18" charset="0"/>
                <a:cs typeface="Times New Roman" panose="02020603050405020304" pitchFamily="18" charset="0"/>
              </a:rPr>
              <a:t>p"</a:t>
            </a:r>
          </a:p>
        </p:txBody>
      </p:sp>
      <p:cxnSp>
        <p:nvCxnSpPr>
          <p:cNvPr id="22" name="Straight Connector 21"/>
          <p:cNvCxnSpPr/>
          <p:nvPr/>
        </p:nvCxnSpPr>
        <p:spPr>
          <a:xfrm>
            <a:off x="6307224" y="4255295"/>
            <a:ext cx="816249"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154069" y="4135222"/>
            <a:ext cx="1636987" cy="830997"/>
          </a:xfrm>
          <a:prstGeom prst="rect">
            <a:avLst/>
          </a:prstGeom>
          <a:noFill/>
        </p:spPr>
        <p:txBody>
          <a:bodyPr wrap="none" rtlCol="0">
            <a:spAutoFit/>
          </a:bodyPr>
          <a:lstStyle/>
          <a:p>
            <a:r>
              <a:rPr lang="en-US" sz="2400" b="1" i="1" dirty="0">
                <a:latin typeface="Times New Roman" panose="02020603050405020304" pitchFamily="18" charset="0"/>
                <a:cs typeface="Times New Roman" panose="02020603050405020304" pitchFamily="18" charset="0"/>
              </a:rPr>
              <a:t>dominating</a:t>
            </a:r>
          </a:p>
          <a:p>
            <a:r>
              <a:rPr lang="en-US" sz="2400" b="1" i="1" dirty="0">
                <a:latin typeface="Times New Roman" panose="02020603050405020304" pitchFamily="18" charset="0"/>
                <a:cs typeface="Times New Roman" panose="02020603050405020304" pitchFamily="18" charset="0"/>
              </a:rPr>
              <a:t>region of o</a:t>
            </a:r>
          </a:p>
        </p:txBody>
      </p:sp>
      <p:sp>
        <p:nvSpPr>
          <p:cNvPr id="32" name="Rectangle 31"/>
          <p:cNvSpPr/>
          <p:nvPr/>
        </p:nvSpPr>
        <p:spPr>
          <a:xfrm>
            <a:off x="3957144" y="6231217"/>
            <a:ext cx="1061509" cy="523220"/>
          </a:xfrm>
          <a:prstGeom prst="rect">
            <a:avLst/>
          </a:prstGeom>
        </p:spPr>
        <p:txBody>
          <a:bodyPr wrap="none">
            <a:spAutoFit/>
          </a:bodyPr>
          <a:lstStyle/>
          <a:p>
            <a:r>
              <a:rPr lang="en-US" sz="2800" b="1" i="1" dirty="0">
                <a:solidFill>
                  <a:srgbClr val="008000"/>
                </a:solidFill>
                <a:latin typeface="Times New Roman" panose="02020603050405020304" pitchFamily="18" charset="0"/>
                <a:cs typeface="Times New Roman" panose="02020603050405020304" pitchFamily="18" charset="0"/>
              </a:rPr>
              <a:t>hotels</a:t>
            </a:r>
          </a:p>
        </p:txBody>
      </p:sp>
    </p:spTree>
    <p:extLst>
      <p:ext uri="{BB962C8B-B14F-4D97-AF65-F5344CB8AC3E}">
        <p14:creationId xmlns:p14="http://schemas.microsoft.com/office/powerpoint/2010/main" val="19217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26" grpId="0"/>
      <p:bldP spid="27" grpId="0" animBg="1"/>
      <p:bldP spid="28" grpId="0"/>
      <p:bldP spid="3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Skyline Query</a:t>
            </a:r>
          </a:p>
        </p:txBody>
      </p:sp>
      <p:sp>
        <p:nvSpPr>
          <p:cNvPr id="12291" name="Content Placeholder 2"/>
          <p:cNvSpPr>
            <a:spLocks noGrp="1"/>
          </p:cNvSpPr>
          <p:nvPr>
            <p:ph idx="1"/>
          </p:nvPr>
        </p:nvSpPr>
        <p:spPr>
          <a:xfrm>
            <a:off x="457200" y="1203250"/>
            <a:ext cx="8229600" cy="4530725"/>
          </a:xfrm>
        </p:spPr>
        <p:txBody>
          <a:bodyPr>
            <a:normAutofit/>
          </a:bodyPr>
          <a:lstStyle/>
          <a:p>
            <a:pPr algn="just">
              <a:defRPr/>
            </a:pPr>
            <a:r>
              <a:rPr lang="en-US" altLang="en-US" sz="3200" dirty="0">
                <a:latin typeface="Times New Roman" panose="02020603050405020304" pitchFamily="18" charset="0"/>
                <a:cs typeface="Times New Roman" panose="02020603050405020304" pitchFamily="18" charset="0"/>
              </a:rPr>
              <a:t>Given a spatial database </a:t>
            </a:r>
            <a:r>
              <a:rPr lang="en-US" altLang="en-US" sz="3200" i="1" dirty="0">
                <a:latin typeface="Times New Roman" panose="02020603050405020304" pitchFamily="18" charset="0"/>
                <a:cs typeface="Times New Roman" panose="02020603050405020304" pitchFamily="18" charset="0"/>
              </a:rPr>
              <a:t>D</a:t>
            </a:r>
            <a:r>
              <a:rPr lang="en-US" altLang="en-US" sz="3200" dirty="0">
                <a:latin typeface="Times New Roman" panose="02020603050405020304" pitchFamily="18" charset="0"/>
                <a:cs typeface="Times New Roman" panose="02020603050405020304" pitchFamily="18" charset="0"/>
              </a:rPr>
              <a:t>, a </a:t>
            </a:r>
            <a:r>
              <a:rPr lang="en-US" altLang="en-US" sz="3200" i="1" dirty="0">
                <a:latin typeface="Times New Roman" panose="02020603050405020304" pitchFamily="18" charset="0"/>
                <a:cs typeface="Times New Roman" panose="02020603050405020304" pitchFamily="18" charset="0"/>
              </a:rPr>
              <a:t>skyline query</a:t>
            </a:r>
            <a:r>
              <a:rPr lang="en-US" altLang="en-US" sz="3200" dirty="0">
                <a:latin typeface="Times New Roman" panose="02020603050405020304" pitchFamily="18" charset="0"/>
                <a:cs typeface="Times New Roman" panose="02020603050405020304" pitchFamily="18" charset="0"/>
              </a:rPr>
              <a:t> retrieves those objects in </a:t>
            </a:r>
            <a:r>
              <a:rPr lang="en-US" altLang="en-US" sz="3200" i="1" dirty="0">
                <a:latin typeface="Times New Roman" panose="02020603050405020304" pitchFamily="18" charset="0"/>
                <a:cs typeface="Times New Roman" panose="02020603050405020304" pitchFamily="18" charset="0"/>
              </a:rPr>
              <a:t>D </a:t>
            </a:r>
            <a:r>
              <a:rPr lang="en-US" altLang="en-US" sz="3200" dirty="0">
                <a:latin typeface="Times New Roman" panose="02020603050405020304" pitchFamily="18" charset="0"/>
                <a:cs typeface="Times New Roman" panose="02020603050405020304" pitchFamily="18" charset="0"/>
              </a:rPr>
              <a:t>that are not </a:t>
            </a:r>
            <a:r>
              <a:rPr lang="en-US" altLang="en-US" sz="3200" i="1" dirty="0">
                <a:latin typeface="Times New Roman" panose="02020603050405020304" pitchFamily="18" charset="0"/>
                <a:cs typeface="Times New Roman" panose="02020603050405020304" pitchFamily="18" charset="0"/>
              </a:rPr>
              <a:t>dominated </a:t>
            </a:r>
            <a:r>
              <a:rPr lang="en-US" altLang="en-US" sz="3200" dirty="0">
                <a:latin typeface="Times New Roman" panose="02020603050405020304" pitchFamily="18" charset="0"/>
                <a:cs typeface="Times New Roman" panose="02020603050405020304" pitchFamily="18" charset="0"/>
              </a:rPr>
              <a:t>by other objects</a:t>
            </a: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87</a:t>
            </a:fld>
            <a:endParaRPr lang="en-US" altLang="zh-CN" dirty="0">
              <a:solidFill>
                <a:srgbClr val="000000"/>
              </a:solidFill>
            </a:endParaRPr>
          </a:p>
        </p:txBody>
      </p:sp>
      <p:cxnSp>
        <p:nvCxnSpPr>
          <p:cNvPr id="5" name="Straight Arrow Connector 4"/>
          <p:cNvCxnSpPr/>
          <p:nvPr/>
        </p:nvCxnSpPr>
        <p:spPr>
          <a:xfrm>
            <a:off x="2328526" y="5823248"/>
            <a:ext cx="4618892" cy="0"/>
          </a:xfrm>
          <a:prstGeom prst="straightConnector1">
            <a:avLst/>
          </a:prstGeom>
          <a:ln w="25400">
            <a:solidFill>
              <a:schemeClr val="tx1"/>
            </a:solidFill>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2328526" y="3232448"/>
            <a:ext cx="0" cy="2590800"/>
          </a:xfrm>
          <a:prstGeom prst="straightConnector1">
            <a:avLst/>
          </a:prstGeom>
          <a:ln w="25400">
            <a:solidFill>
              <a:schemeClr val="tx1"/>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553200" y="5781973"/>
            <a:ext cx="816249" cy="461665"/>
          </a:xfrm>
          <a:prstGeom prst="rect">
            <a:avLst/>
          </a:prstGeom>
          <a:noFill/>
        </p:spPr>
        <p:txBody>
          <a:bodyPr wrap="none" rtlCol="0">
            <a:spAutoFit/>
          </a:bodyPr>
          <a:lstStyle/>
          <a:p>
            <a:r>
              <a:rPr lang="en-US" sz="2400" b="1" i="1" dirty="0">
                <a:latin typeface="Times New Roman" panose="02020603050405020304" pitchFamily="18" charset="0"/>
                <a:cs typeface="Times New Roman" panose="02020603050405020304" pitchFamily="18" charset="0"/>
              </a:rPr>
              <a:t>price</a:t>
            </a:r>
          </a:p>
        </p:txBody>
      </p:sp>
      <p:sp>
        <p:nvSpPr>
          <p:cNvPr id="8" name="TextBox 7"/>
          <p:cNvSpPr txBox="1"/>
          <p:nvPr/>
        </p:nvSpPr>
        <p:spPr>
          <a:xfrm>
            <a:off x="816249" y="2816948"/>
            <a:ext cx="1752600" cy="830997"/>
          </a:xfrm>
          <a:prstGeom prst="rect">
            <a:avLst/>
          </a:prstGeom>
          <a:noFill/>
        </p:spPr>
        <p:txBody>
          <a:bodyPr wrap="square" rtlCol="0">
            <a:spAutoFit/>
          </a:bodyPr>
          <a:lstStyle/>
          <a:p>
            <a:pPr algn="ctr"/>
            <a:r>
              <a:rPr lang="en-US" sz="2400" b="1" i="1" dirty="0">
                <a:latin typeface="Times New Roman" panose="02020603050405020304" pitchFamily="18" charset="0"/>
                <a:cs typeface="Times New Roman" panose="02020603050405020304" pitchFamily="18" charset="0"/>
              </a:rPr>
              <a:t>distance to beach</a:t>
            </a:r>
          </a:p>
        </p:txBody>
      </p:sp>
      <p:sp>
        <p:nvSpPr>
          <p:cNvPr id="9" name="TextBox 8"/>
          <p:cNvSpPr txBox="1"/>
          <p:nvPr/>
        </p:nvSpPr>
        <p:spPr>
          <a:xfrm>
            <a:off x="2797306" y="4972521"/>
            <a:ext cx="484428" cy="523220"/>
          </a:xfrm>
          <a:prstGeom prst="rect">
            <a:avLst/>
          </a:prstGeom>
          <a:noFill/>
        </p:spPr>
        <p:txBody>
          <a:bodyPr wrap="none" rtlCol="0">
            <a:spAutoFit/>
          </a:bodyPr>
          <a:lstStyle/>
          <a:p>
            <a:r>
              <a:rPr lang="en-US" sz="2800" b="1" i="1" dirty="0">
                <a:solidFill>
                  <a:srgbClr val="CC00FF"/>
                </a:solidFill>
                <a:latin typeface="Times New Roman" panose="02020603050405020304" pitchFamily="18" charset="0"/>
                <a:cs typeface="Times New Roman" panose="02020603050405020304" pitchFamily="18" charset="0"/>
              </a:rPr>
              <a:t>o</a:t>
            </a:r>
            <a:r>
              <a:rPr lang="en-US" sz="2800" b="1" baseline="-25000" dirty="0">
                <a:solidFill>
                  <a:srgbClr val="CC00FF"/>
                </a:solidFill>
                <a:latin typeface="Times New Roman" panose="02020603050405020304" pitchFamily="18" charset="0"/>
                <a:cs typeface="Times New Roman" panose="02020603050405020304" pitchFamily="18" charset="0"/>
              </a:rPr>
              <a:t>1</a:t>
            </a:r>
          </a:p>
        </p:txBody>
      </p:sp>
      <p:sp>
        <p:nvSpPr>
          <p:cNvPr id="13" name="Oval 12"/>
          <p:cNvSpPr/>
          <p:nvPr/>
        </p:nvSpPr>
        <p:spPr>
          <a:xfrm>
            <a:off x="3842687" y="4506997"/>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866997" y="4497926"/>
            <a:ext cx="484428" cy="523220"/>
          </a:xfrm>
          <a:prstGeom prst="rect">
            <a:avLst/>
          </a:prstGeom>
          <a:noFill/>
        </p:spPr>
        <p:txBody>
          <a:bodyPr wrap="none" rtlCol="0">
            <a:spAutoFit/>
          </a:bodyPr>
          <a:lstStyle/>
          <a:p>
            <a:r>
              <a:rPr lang="en-US" sz="2800" b="1" i="1" dirty="0">
                <a:solidFill>
                  <a:srgbClr val="0000CC"/>
                </a:solidFill>
                <a:latin typeface="Times New Roman" panose="02020603050405020304" pitchFamily="18" charset="0"/>
                <a:cs typeface="Times New Roman" panose="02020603050405020304" pitchFamily="18" charset="0"/>
              </a:rPr>
              <a:t>o</a:t>
            </a:r>
            <a:r>
              <a:rPr lang="en-US" sz="2800" b="1" baseline="-25000" dirty="0">
                <a:solidFill>
                  <a:srgbClr val="0000CC"/>
                </a:solidFill>
                <a:latin typeface="Times New Roman" panose="02020603050405020304" pitchFamily="18" charset="0"/>
                <a:cs typeface="Times New Roman" panose="02020603050405020304" pitchFamily="18" charset="0"/>
              </a:rPr>
              <a:t>4</a:t>
            </a:r>
            <a:endParaRPr lang="en-US" sz="2800" b="1" i="1" baseline="-25000" dirty="0">
              <a:solidFill>
                <a:srgbClr val="0000CC"/>
              </a:solidFill>
              <a:latin typeface="Times New Roman" panose="02020603050405020304" pitchFamily="18" charset="0"/>
              <a:cs typeface="Times New Roman" panose="02020603050405020304" pitchFamily="18" charset="0"/>
            </a:endParaRPr>
          </a:p>
        </p:txBody>
      </p:sp>
      <p:sp>
        <p:nvSpPr>
          <p:cNvPr id="15" name="Oval 14"/>
          <p:cNvSpPr/>
          <p:nvPr/>
        </p:nvSpPr>
        <p:spPr>
          <a:xfrm>
            <a:off x="3070180" y="4908848"/>
            <a:ext cx="228600" cy="228600"/>
          </a:xfrm>
          <a:prstGeom prst="ellipse">
            <a:avLst/>
          </a:prstGeom>
          <a:solidFill>
            <a:srgbClr val="CC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921041" y="5668973"/>
            <a:ext cx="407484" cy="461665"/>
          </a:xfrm>
          <a:prstGeom prst="rect">
            <a:avLst/>
          </a:prstGeom>
          <a:noFill/>
        </p:spPr>
        <p:txBody>
          <a:bodyPr wrap="none" rtlCol="0">
            <a:spAutoFit/>
          </a:bodyPr>
          <a:lstStyle/>
          <a:p>
            <a:r>
              <a:rPr lang="en-US" sz="2400" b="1" i="1" dirty="0">
                <a:latin typeface="Times New Roman" panose="02020603050405020304" pitchFamily="18" charset="0"/>
                <a:cs typeface="Times New Roman" panose="02020603050405020304" pitchFamily="18" charset="0"/>
              </a:rPr>
              <a:t>O</a:t>
            </a:r>
          </a:p>
        </p:txBody>
      </p:sp>
      <p:sp>
        <p:nvSpPr>
          <p:cNvPr id="17" name="Oval 16"/>
          <p:cNvSpPr/>
          <p:nvPr/>
        </p:nvSpPr>
        <p:spPr>
          <a:xfrm>
            <a:off x="4577004" y="4753049"/>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153544" y="5279391"/>
            <a:ext cx="484428" cy="523220"/>
          </a:xfrm>
          <a:prstGeom prst="rect">
            <a:avLst/>
          </a:prstGeom>
          <a:noFill/>
        </p:spPr>
        <p:txBody>
          <a:bodyPr wrap="none" rtlCol="0">
            <a:spAutoFit/>
          </a:bodyPr>
          <a:lstStyle/>
          <a:p>
            <a:r>
              <a:rPr lang="en-US" sz="2800" b="1" i="1" dirty="0">
                <a:solidFill>
                  <a:srgbClr val="CC00FF"/>
                </a:solidFill>
                <a:latin typeface="Times New Roman" panose="02020603050405020304" pitchFamily="18" charset="0"/>
                <a:cs typeface="Times New Roman" panose="02020603050405020304" pitchFamily="18" charset="0"/>
              </a:rPr>
              <a:t>o</a:t>
            </a:r>
            <a:r>
              <a:rPr lang="en-US" sz="2800" b="1" baseline="-25000" dirty="0">
                <a:solidFill>
                  <a:srgbClr val="CC00FF"/>
                </a:solidFill>
                <a:latin typeface="Times New Roman" panose="02020603050405020304" pitchFamily="18" charset="0"/>
                <a:cs typeface="Times New Roman" panose="02020603050405020304" pitchFamily="18" charset="0"/>
              </a:rPr>
              <a:t>2</a:t>
            </a:r>
          </a:p>
        </p:txBody>
      </p:sp>
      <p:sp>
        <p:nvSpPr>
          <p:cNvPr id="19" name="Oval 18"/>
          <p:cNvSpPr/>
          <p:nvPr/>
        </p:nvSpPr>
        <p:spPr>
          <a:xfrm>
            <a:off x="3072172" y="3506461"/>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868859" y="5323483"/>
            <a:ext cx="228600" cy="228600"/>
          </a:xfrm>
          <a:prstGeom prst="ellipse">
            <a:avLst/>
          </a:prstGeom>
          <a:solidFill>
            <a:srgbClr val="CC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661227" y="4101179"/>
            <a:ext cx="228600" cy="228600"/>
          </a:xfrm>
          <a:prstGeom prst="ellipse">
            <a:avLst/>
          </a:prstGeom>
          <a:solidFill>
            <a:srgbClr val="CC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393831" y="3547428"/>
            <a:ext cx="484428" cy="523220"/>
          </a:xfrm>
          <a:prstGeom prst="rect">
            <a:avLst/>
          </a:prstGeom>
          <a:noFill/>
        </p:spPr>
        <p:txBody>
          <a:bodyPr wrap="none" rtlCol="0">
            <a:spAutoFit/>
          </a:bodyPr>
          <a:lstStyle/>
          <a:p>
            <a:r>
              <a:rPr lang="en-US" sz="2800" b="1" i="1" dirty="0">
                <a:solidFill>
                  <a:srgbClr val="CC00FF"/>
                </a:solidFill>
                <a:latin typeface="Times New Roman" panose="02020603050405020304" pitchFamily="18" charset="0"/>
                <a:cs typeface="Times New Roman" panose="02020603050405020304" pitchFamily="18" charset="0"/>
              </a:rPr>
              <a:t>o</a:t>
            </a:r>
            <a:r>
              <a:rPr lang="en-US" sz="2800" b="1" baseline="-25000" dirty="0">
                <a:solidFill>
                  <a:srgbClr val="CC00FF"/>
                </a:solidFill>
                <a:latin typeface="Times New Roman" panose="02020603050405020304" pitchFamily="18" charset="0"/>
                <a:cs typeface="Times New Roman" panose="02020603050405020304" pitchFamily="18" charset="0"/>
              </a:rPr>
              <a:t>3</a:t>
            </a:r>
          </a:p>
        </p:txBody>
      </p:sp>
      <p:sp>
        <p:nvSpPr>
          <p:cNvPr id="26" name="TextBox 25"/>
          <p:cNvSpPr txBox="1"/>
          <p:nvPr/>
        </p:nvSpPr>
        <p:spPr>
          <a:xfrm>
            <a:off x="3997908" y="4044285"/>
            <a:ext cx="484428" cy="523220"/>
          </a:xfrm>
          <a:prstGeom prst="rect">
            <a:avLst/>
          </a:prstGeom>
          <a:noFill/>
        </p:spPr>
        <p:txBody>
          <a:bodyPr wrap="none" rtlCol="0">
            <a:spAutoFit/>
          </a:bodyPr>
          <a:lstStyle/>
          <a:p>
            <a:r>
              <a:rPr lang="en-US" sz="2800" b="1" i="1" dirty="0">
                <a:solidFill>
                  <a:srgbClr val="0000CC"/>
                </a:solidFill>
                <a:latin typeface="Times New Roman" panose="02020603050405020304" pitchFamily="18" charset="0"/>
                <a:cs typeface="Times New Roman" panose="02020603050405020304" pitchFamily="18" charset="0"/>
              </a:rPr>
              <a:t>o</a:t>
            </a:r>
            <a:r>
              <a:rPr lang="en-US" sz="2800" b="1" baseline="-25000" dirty="0">
                <a:solidFill>
                  <a:srgbClr val="0000CC"/>
                </a:solidFill>
                <a:latin typeface="Times New Roman" panose="02020603050405020304" pitchFamily="18" charset="0"/>
                <a:cs typeface="Times New Roman" panose="02020603050405020304" pitchFamily="18" charset="0"/>
              </a:rPr>
              <a:t>5</a:t>
            </a:r>
            <a:endParaRPr lang="en-US" sz="2800" b="1" i="1" baseline="-25000" dirty="0">
              <a:solidFill>
                <a:srgbClr val="0000CC"/>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3298780" y="3069590"/>
            <a:ext cx="484428" cy="523220"/>
          </a:xfrm>
          <a:prstGeom prst="rect">
            <a:avLst/>
          </a:prstGeom>
          <a:noFill/>
        </p:spPr>
        <p:txBody>
          <a:bodyPr wrap="none" rtlCol="0">
            <a:spAutoFit/>
          </a:bodyPr>
          <a:lstStyle/>
          <a:p>
            <a:r>
              <a:rPr lang="en-US" sz="2800" b="1" i="1" dirty="0">
                <a:solidFill>
                  <a:srgbClr val="0000CC"/>
                </a:solidFill>
                <a:latin typeface="Times New Roman" panose="02020603050405020304" pitchFamily="18" charset="0"/>
                <a:cs typeface="Times New Roman" panose="02020603050405020304" pitchFamily="18" charset="0"/>
              </a:rPr>
              <a:t>o</a:t>
            </a:r>
            <a:r>
              <a:rPr lang="en-US" sz="2800" b="1" baseline="-25000" dirty="0">
                <a:solidFill>
                  <a:srgbClr val="0000CC"/>
                </a:solidFill>
                <a:latin typeface="Times New Roman" panose="02020603050405020304" pitchFamily="18" charset="0"/>
                <a:cs typeface="Times New Roman" panose="02020603050405020304" pitchFamily="18" charset="0"/>
              </a:rPr>
              <a:t>6</a:t>
            </a:r>
            <a:endParaRPr lang="en-US" sz="2800" b="1" i="1" baseline="-25000" dirty="0">
              <a:solidFill>
                <a:srgbClr val="0000CC"/>
              </a:solidFill>
              <a:latin typeface="Times New Roman" panose="02020603050405020304" pitchFamily="18" charset="0"/>
              <a:cs typeface="Times New Roman" panose="02020603050405020304" pitchFamily="18" charset="0"/>
            </a:endParaRPr>
          </a:p>
        </p:txBody>
      </p:sp>
      <p:sp>
        <p:nvSpPr>
          <p:cNvPr id="28" name="Oval 27"/>
          <p:cNvSpPr/>
          <p:nvPr/>
        </p:nvSpPr>
        <p:spPr>
          <a:xfrm>
            <a:off x="5460902" y="3992503"/>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765467" y="3577959"/>
            <a:ext cx="484428" cy="523220"/>
          </a:xfrm>
          <a:prstGeom prst="rect">
            <a:avLst/>
          </a:prstGeom>
          <a:noFill/>
        </p:spPr>
        <p:txBody>
          <a:bodyPr wrap="none" rtlCol="0">
            <a:spAutoFit/>
          </a:bodyPr>
          <a:lstStyle/>
          <a:p>
            <a:r>
              <a:rPr lang="en-US" sz="2800" b="1" i="1" dirty="0">
                <a:solidFill>
                  <a:srgbClr val="0000CC"/>
                </a:solidFill>
                <a:latin typeface="Times New Roman" panose="02020603050405020304" pitchFamily="18" charset="0"/>
                <a:cs typeface="Times New Roman" panose="02020603050405020304" pitchFamily="18" charset="0"/>
              </a:rPr>
              <a:t>o</a:t>
            </a:r>
            <a:r>
              <a:rPr lang="en-US" sz="2800" b="1" baseline="-25000" dirty="0">
                <a:solidFill>
                  <a:srgbClr val="0000CC"/>
                </a:solidFill>
                <a:latin typeface="Times New Roman" panose="02020603050405020304" pitchFamily="18" charset="0"/>
                <a:cs typeface="Times New Roman" panose="02020603050405020304" pitchFamily="18" charset="0"/>
              </a:rPr>
              <a:t>7</a:t>
            </a:r>
            <a:endParaRPr lang="en-US" sz="2800" b="1" i="1" baseline="-25000" dirty="0">
              <a:solidFill>
                <a:srgbClr val="0000CC"/>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5578473" y="5279391"/>
            <a:ext cx="484428" cy="523220"/>
          </a:xfrm>
          <a:prstGeom prst="rect">
            <a:avLst/>
          </a:prstGeom>
          <a:noFill/>
        </p:spPr>
        <p:txBody>
          <a:bodyPr wrap="none" rtlCol="0">
            <a:spAutoFit/>
          </a:bodyPr>
          <a:lstStyle/>
          <a:p>
            <a:r>
              <a:rPr lang="en-US" sz="2800" b="1" i="1" dirty="0">
                <a:solidFill>
                  <a:srgbClr val="0000CC"/>
                </a:solidFill>
                <a:latin typeface="Times New Roman" panose="02020603050405020304" pitchFamily="18" charset="0"/>
                <a:cs typeface="Times New Roman" panose="02020603050405020304" pitchFamily="18" charset="0"/>
              </a:rPr>
              <a:t>o</a:t>
            </a:r>
            <a:r>
              <a:rPr lang="en-US" sz="2800" b="1" baseline="-25000" dirty="0">
                <a:solidFill>
                  <a:srgbClr val="0000CC"/>
                </a:solidFill>
                <a:latin typeface="Times New Roman" panose="02020603050405020304" pitchFamily="18" charset="0"/>
                <a:cs typeface="Times New Roman" panose="02020603050405020304" pitchFamily="18" charset="0"/>
              </a:rPr>
              <a:t>8</a:t>
            </a:r>
          </a:p>
        </p:txBody>
      </p:sp>
      <p:cxnSp>
        <p:nvCxnSpPr>
          <p:cNvPr id="32" name="Straight Connector 31"/>
          <p:cNvCxnSpPr>
            <a:stCxn id="24" idx="0"/>
          </p:cNvCxnSpPr>
          <p:nvPr/>
        </p:nvCxnSpPr>
        <p:spPr>
          <a:xfrm flipV="1">
            <a:off x="2775527" y="3232440"/>
            <a:ext cx="21779" cy="868739"/>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067800" y="5445249"/>
            <a:ext cx="3648638"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5264129" y="5323483"/>
            <a:ext cx="228600" cy="2286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flipV="1">
            <a:off x="3174072" y="4190564"/>
            <a:ext cx="23062" cy="7182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3978705" y="5018613"/>
            <a:ext cx="13669" cy="299549"/>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909487" y="4215479"/>
            <a:ext cx="2749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298780" y="5020368"/>
            <a:ext cx="693594" cy="778"/>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3004738" y="3341511"/>
            <a:ext cx="1509294" cy="7317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3352536" y="3489436"/>
            <a:ext cx="1249943" cy="1369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4047726" y="3574900"/>
            <a:ext cx="750551" cy="16979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4645085" y="3014936"/>
            <a:ext cx="2020105" cy="461665"/>
          </a:xfrm>
          <a:prstGeom prst="rect">
            <a:avLst/>
          </a:prstGeom>
          <a:noFill/>
        </p:spPr>
        <p:txBody>
          <a:bodyPr wrap="none" rtlCol="0">
            <a:spAutoFit/>
          </a:bodyPr>
          <a:lstStyle/>
          <a:p>
            <a:r>
              <a:rPr lang="en-US" sz="2400" b="1" i="1" dirty="0">
                <a:latin typeface="Times New Roman" panose="02020603050405020304" pitchFamily="18" charset="0"/>
                <a:cs typeface="Times New Roman" panose="02020603050405020304" pitchFamily="18" charset="0"/>
              </a:rPr>
              <a:t>skyline objects</a:t>
            </a:r>
          </a:p>
        </p:txBody>
      </p:sp>
    </p:spTree>
    <p:extLst>
      <p:ext uri="{BB962C8B-B14F-4D97-AF65-F5344CB8AC3E}">
        <p14:creationId xmlns:p14="http://schemas.microsoft.com/office/powerpoint/2010/main" val="393146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9"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ssolve">
                                      <p:cBhvr>
                                        <p:cTn id="10" dur="500"/>
                                        <p:tgtEl>
                                          <p:spTgt spid="33"/>
                                        </p:tgtEl>
                                      </p:cBhvr>
                                    </p:animEffect>
                                  </p:childTnLst>
                                </p:cTn>
                              </p:par>
                              <p:par>
                                <p:cTn id="11" presetID="9"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dissolve">
                                      <p:cBhvr>
                                        <p:cTn id="13" dur="500"/>
                                        <p:tgtEl>
                                          <p:spTgt spid="36"/>
                                        </p:tgtEl>
                                      </p:cBhvr>
                                    </p:animEffect>
                                  </p:childTnLst>
                                </p:cTn>
                              </p:par>
                              <p:par>
                                <p:cTn id="14" presetID="9"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dissolve">
                                      <p:cBhvr>
                                        <p:cTn id="16" dur="500"/>
                                        <p:tgtEl>
                                          <p:spTgt spid="39"/>
                                        </p:tgtEl>
                                      </p:cBhvr>
                                    </p:animEffect>
                                  </p:childTnLst>
                                </p:cTn>
                              </p:par>
                              <p:par>
                                <p:cTn id="17" presetID="9"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dissolve">
                                      <p:cBhvr>
                                        <p:cTn id="19" dur="500"/>
                                        <p:tgtEl>
                                          <p:spTgt spid="41"/>
                                        </p:tgtEl>
                                      </p:cBhvr>
                                    </p:animEffect>
                                  </p:childTnLst>
                                </p:cTn>
                              </p:par>
                              <p:par>
                                <p:cTn id="20" presetID="9"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dissolv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wipe(left)">
                                      <p:cBhvr>
                                        <p:cTn id="27" dur="500"/>
                                        <p:tgtEl>
                                          <p:spTgt spid="58"/>
                                        </p:tgtEl>
                                      </p:cBhvr>
                                    </p:animEffect>
                                  </p:childTnLst>
                                </p:cTn>
                              </p:par>
                              <p:par>
                                <p:cTn id="28" presetID="22" presetClass="entr" presetSubtype="8" fill="hold"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left)">
                                      <p:cBhvr>
                                        <p:cTn id="30" dur="500"/>
                                        <p:tgtEl>
                                          <p:spTgt spid="51"/>
                                        </p:tgtEl>
                                      </p:cBhvr>
                                    </p:animEffect>
                                  </p:childTnLst>
                                </p:cTn>
                              </p:par>
                              <p:par>
                                <p:cTn id="31" presetID="22" presetClass="entr" presetSubtype="8" fill="hold"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wipe(left)">
                                      <p:cBhvr>
                                        <p:cTn id="33" dur="500"/>
                                        <p:tgtEl>
                                          <p:spTgt spid="61"/>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wipe(left)">
                                      <p:cBhvr>
                                        <p:cTn id="3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A Naïve Way to Compute Skylines</a:t>
            </a:r>
          </a:p>
        </p:txBody>
      </p:sp>
      <p:sp>
        <p:nvSpPr>
          <p:cNvPr id="12291" name="Content Placeholder 2"/>
          <p:cNvSpPr>
            <a:spLocks noGrp="1"/>
          </p:cNvSpPr>
          <p:nvPr>
            <p:ph idx="1"/>
          </p:nvPr>
        </p:nvSpPr>
        <p:spPr>
          <a:xfrm>
            <a:off x="457200" y="1066800"/>
            <a:ext cx="8229600" cy="4530725"/>
          </a:xfrm>
        </p:spPr>
        <p:txBody>
          <a:bodyPr>
            <a:normAutofit/>
          </a:bodyPr>
          <a:lstStyle/>
          <a:p>
            <a:pPr algn="just">
              <a:defRPr/>
            </a:pPr>
            <a:r>
              <a:rPr lang="en-US" altLang="en-US" sz="3200" dirty="0">
                <a:latin typeface="Times New Roman" panose="02020603050405020304" pitchFamily="18" charset="0"/>
                <a:cs typeface="Times New Roman" panose="02020603050405020304" pitchFamily="18" charset="0"/>
              </a:rPr>
              <a:t>For each object </a:t>
            </a:r>
            <a:r>
              <a:rPr lang="en-US" altLang="en-US" sz="3200" i="1" dirty="0">
                <a:latin typeface="Times New Roman" panose="02020603050405020304" pitchFamily="18" charset="0"/>
                <a:cs typeface="Times New Roman" panose="02020603050405020304" pitchFamily="18" charset="0"/>
              </a:rPr>
              <a:t>p</a:t>
            </a:r>
            <a:endParaRPr lang="en-US" altLang="en-US" sz="3200" dirty="0">
              <a:latin typeface="Times New Roman" panose="02020603050405020304" pitchFamily="18" charset="0"/>
              <a:cs typeface="Times New Roman" panose="02020603050405020304" pitchFamily="18" charset="0"/>
            </a:endParaRPr>
          </a:p>
          <a:p>
            <a:pPr lvl="1" algn="just">
              <a:defRPr/>
            </a:pPr>
            <a:r>
              <a:rPr lang="en-US" altLang="en-US" sz="2800" dirty="0">
                <a:latin typeface="Times New Roman" panose="02020603050405020304" pitchFamily="18" charset="0"/>
                <a:cs typeface="Times New Roman" panose="02020603050405020304" pitchFamily="18" charset="0"/>
              </a:rPr>
              <a:t>If </a:t>
            </a:r>
            <a:r>
              <a:rPr lang="en-US" altLang="en-US" sz="2800" i="1" dirty="0">
                <a:latin typeface="Times New Roman" panose="02020603050405020304" pitchFamily="18" charset="0"/>
                <a:cs typeface="Times New Roman" panose="02020603050405020304" pitchFamily="18" charset="0"/>
              </a:rPr>
              <a:t>p</a:t>
            </a:r>
            <a:r>
              <a:rPr lang="en-US" altLang="en-US" sz="2800" dirty="0">
                <a:latin typeface="Times New Roman" panose="02020603050405020304" pitchFamily="18" charset="0"/>
                <a:cs typeface="Times New Roman" panose="02020603050405020304" pitchFamily="18" charset="0"/>
              </a:rPr>
              <a:t> is not dominated by </a:t>
            </a:r>
            <a:r>
              <a:rPr lang="en-US" altLang="en-US" sz="2800" i="1" dirty="0">
                <a:latin typeface="Times New Roman" panose="02020603050405020304" pitchFamily="18" charset="0"/>
                <a:cs typeface="Times New Roman" panose="02020603050405020304" pitchFamily="18" charset="0"/>
              </a:rPr>
              <a:t>all</a:t>
            </a:r>
            <a:r>
              <a:rPr lang="en-US" altLang="en-US" sz="2800" dirty="0">
                <a:latin typeface="Times New Roman" panose="02020603050405020304" pitchFamily="18" charset="0"/>
                <a:cs typeface="Times New Roman" panose="02020603050405020304" pitchFamily="18" charset="0"/>
              </a:rPr>
              <a:t> other points in </a:t>
            </a:r>
            <a:r>
              <a:rPr lang="en-US" altLang="en-US" sz="2800" i="1" dirty="0">
                <a:latin typeface="Times New Roman" panose="02020603050405020304" pitchFamily="18" charset="0"/>
                <a:cs typeface="Times New Roman" panose="02020603050405020304" pitchFamily="18" charset="0"/>
              </a:rPr>
              <a:t>D</a:t>
            </a:r>
            <a:r>
              <a:rPr lang="en-US" altLang="en-US" sz="2800" dirty="0">
                <a:latin typeface="Times New Roman" panose="02020603050405020304" pitchFamily="18" charset="0"/>
                <a:cs typeface="Times New Roman" panose="02020603050405020304" pitchFamily="18" charset="0"/>
              </a:rPr>
              <a:t>, then </a:t>
            </a:r>
            <a:r>
              <a:rPr lang="en-US" altLang="en-US" sz="2800" i="1" dirty="0">
                <a:latin typeface="Times New Roman" panose="02020603050405020304" pitchFamily="18" charset="0"/>
                <a:cs typeface="Times New Roman" panose="02020603050405020304" pitchFamily="18" charset="0"/>
              </a:rPr>
              <a:t>p</a:t>
            </a:r>
            <a:r>
              <a:rPr lang="en-US" altLang="en-US" sz="2800" dirty="0">
                <a:latin typeface="Times New Roman" panose="02020603050405020304" pitchFamily="18" charset="0"/>
                <a:cs typeface="Times New Roman" panose="02020603050405020304" pitchFamily="18" charset="0"/>
              </a:rPr>
              <a:t> is a skyline point</a:t>
            </a:r>
          </a:p>
          <a:p>
            <a:pPr algn="just">
              <a:defRPr/>
            </a:pPr>
            <a:r>
              <a:rPr lang="en-US" altLang="en-US" sz="3200" dirty="0">
                <a:latin typeface="Times New Roman" panose="02020603050405020304" pitchFamily="18" charset="0"/>
                <a:cs typeface="Times New Roman" panose="02020603050405020304" pitchFamily="18" charset="0"/>
              </a:rPr>
              <a:t>Time complexity: </a:t>
            </a:r>
            <a:r>
              <a:rPr lang="en-US" altLang="en-US" sz="3200" i="1" dirty="0">
                <a:latin typeface="Times New Roman" panose="02020603050405020304" pitchFamily="18" charset="0"/>
                <a:cs typeface="Times New Roman" panose="02020603050405020304" pitchFamily="18" charset="0"/>
              </a:rPr>
              <a:t>O</a:t>
            </a:r>
            <a:r>
              <a:rPr lang="en-US" altLang="en-US" sz="3200" dirty="0">
                <a:latin typeface="Times New Roman" panose="02020603050405020304" pitchFamily="18" charset="0"/>
                <a:cs typeface="Times New Roman" panose="02020603050405020304" pitchFamily="18" charset="0"/>
              </a:rPr>
              <a:t>(</a:t>
            </a:r>
            <a:r>
              <a:rPr lang="en-US" altLang="en-US" sz="3200" i="1" dirty="0">
                <a:latin typeface="Times New Roman" panose="02020603050405020304" pitchFamily="18" charset="0"/>
                <a:cs typeface="Times New Roman" panose="02020603050405020304" pitchFamily="18" charset="0"/>
              </a:rPr>
              <a:t>|D|</a:t>
            </a:r>
            <a:r>
              <a:rPr lang="en-US" altLang="en-US" sz="3200" baseline="30000" dirty="0">
                <a:latin typeface="Times New Roman" panose="02020603050405020304" pitchFamily="18" charset="0"/>
                <a:cs typeface="Times New Roman" panose="02020603050405020304" pitchFamily="18" charset="0"/>
              </a:rPr>
              <a:t>2</a:t>
            </a:r>
            <a:r>
              <a:rPr lang="en-US" altLang="en-US" sz="3200" dirty="0">
                <a:latin typeface="Times New Roman" panose="02020603050405020304" pitchFamily="18" charset="0"/>
                <a:cs typeface="Times New Roman" panose="02020603050405020304" pitchFamily="18" charset="0"/>
              </a:rPr>
              <a:t>)</a:t>
            </a: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88</a:t>
            </a:fld>
            <a:endParaRPr lang="en-US" altLang="zh-CN" dirty="0">
              <a:solidFill>
                <a:srgbClr val="000000"/>
              </a:solidFill>
            </a:endParaRPr>
          </a:p>
        </p:txBody>
      </p:sp>
    </p:spTree>
    <p:extLst>
      <p:ext uri="{BB962C8B-B14F-4D97-AF65-F5344CB8AC3E}">
        <p14:creationId xmlns:p14="http://schemas.microsoft.com/office/powerpoint/2010/main" val="1857087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Branch and Bound Skyline (BBS)</a:t>
            </a:r>
          </a:p>
        </p:txBody>
      </p:sp>
      <p:sp>
        <p:nvSpPr>
          <p:cNvPr id="12291" name="Content Placeholder 2"/>
          <p:cNvSpPr>
            <a:spLocks noGrp="1"/>
          </p:cNvSpPr>
          <p:nvPr>
            <p:ph idx="1"/>
          </p:nvPr>
        </p:nvSpPr>
        <p:spPr>
          <a:xfrm>
            <a:off x="457200" y="1066800"/>
            <a:ext cx="8229600" cy="4530725"/>
          </a:xfrm>
        </p:spPr>
        <p:txBody>
          <a:bodyPr>
            <a:normAutofit/>
          </a:bodyPr>
          <a:lstStyle/>
          <a:p>
            <a:pPr algn="just">
              <a:defRPr/>
            </a:pPr>
            <a:r>
              <a:rPr lang="en-US" altLang="en-US" sz="3200" dirty="0">
                <a:latin typeface="Times New Roman" panose="02020603050405020304" pitchFamily="18" charset="0"/>
                <a:cs typeface="Times New Roman" panose="02020603050405020304" pitchFamily="18" charset="0"/>
              </a:rPr>
              <a:t>BBS uses R-tree to retrieve the skyline objects</a:t>
            </a: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89</a:t>
            </a:fld>
            <a:endParaRPr lang="en-US" altLang="zh-CN" dirty="0">
              <a:solidFill>
                <a:srgbClr val="000000"/>
              </a:solidFill>
            </a:endParaRPr>
          </a:p>
        </p:txBody>
      </p:sp>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47010" y="1960369"/>
            <a:ext cx="4133860" cy="3637156"/>
          </a:xfrm>
          <a:prstGeom prst="rect">
            <a:avLst/>
          </a:prstGeom>
        </p:spPr>
      </p:pic>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a:off x="3747133" y="3200400"/>
            <a:ext cx="5443877" cy="1736216"/>
          </a:xfrm>
          <a:prstGeom prst="rect">
            <a:avLst/>
          </a:prstGeom>
        </p:spPr>
      </p:pic>
      <p:sp>
        <p:nvSpPr>
          <p:cNvPr id="7" name="Rectangle 6"/>
          <p:cNvSpPr/>
          <p:nvPr/>
        </p:nvSpPr>
        <p:spPr>
          <a:xfrm>
            <a:off x="457200" y="6197025"/>
            <a:ext cx="8458200" cy="584775"/>
          </a:xfrm>
          <a:prstGeom prst="rect">
            <a:avLst/>
          </a:prstGeom>
          <a:ln>
            <a:solidFill>
              <a:schemeClr val="tx1"/>
            </a:solidFill>
          </a:ln>
        </p:spPr>
        <p:txBody>
          <a:bodyPr wrap="square">
            <a:spAutoFit/>
          </a:bodyPr>
          <a:lstStyle/>
          <a:p>
            <a:pPr algn="just"/>
            <a:r>
              <a:rPr lang="en-US" sz="1600" dirty="0">
                <a:latin typeface="Times New Roman" panose="02020603050405020304" pitchFamily="18" charset="0"/>
                <a:cs typeface="Times New Roman" panose="02020603050405020304" pitchFamily="18" charset="0"/>
              </a:rPr>
              <a:t>D. </a:t>
            </a:r>
            <a:r>
              <a:rPr lang="en-US" sz="1600" dirty="0" err="1">
                <a:latin typeface="Times New Roman" panose="02020603050405020304" pitchFamily="18" charset="0"/>
                <a:cs typeface="Times New Roman" panose="02020603050405020304" pitchFamily="18" charset="0"/>
              </a:rPr>
              <a:t>Papadias</a:t>
            </a:r>
            <a:r>
              <a:rPr lang="en-US" sz="1600" dirty="0">
                <a:latin typeface="Times New Roman" panose="02020603050405020304" pitchFamily="18" charset="0"/>
                <a:cs typeface="Times New Roman" panose="02020603050405020304" pitchFamily="18" charset="0"/>
              </a:rPr>
              <a:t>, Y. Tao, G. Fu, and B. Seeger. An Optimal and Progressive Algorithm for Skyline Queries. In </a:t>
            </a:r>
            <a:r>
              <a:rPr lang="en-US" sz="1600" i="1" dirty="0">
                <a:latin typeface="Times New Roman" panose="02020603050405020304" pitchFamily="18" charset="0"/>
                <a:cs typeface="Times New Roman" panose="02020603050405020304" pitchFamily="18" charset="0"/>
              </a:rPr>
              <a:t>SIGMOD</a:t>
            </a:r>
            <a:r>
              <a:rPr lang="en-US" sz="1600" dirty="0">
                <a:latin typeface="Times New Roman" panose="02020603050405020304" pitchFamily="18" charset="0"/>
                <a:cs typeface="Times New Roman" panose="02020603050405020304" pitchFamily="18" charset="0"/>
              </a:rPr>
              <a:t>, 2003.</a:t>
            </a:r>
          </a:p>
        </p:txBody>
      </p:sp>
    </p:spTree>
    <p:extLst>
      <p:ext uri="{BB962C8B-B14F-4D97-AF65-F5344CB8AC3E}">
        <p14:creationId xmlns:p14="http://schemas.microsoft.com/office/powerpoint/2010/main" val="3889861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zh-CN" sz="4400" dirty="0">
                <a:latin typeface="Times New Roman" pitchFamily="18" charset="0"/>
              </a:rPr>
              <a:t>Types of Data (cont'd)</a:t>
            </a:r>
            <a:endParaRPr lang="en-US" altLang="en-US" sz="4400" dirty="0">
              <a:latin typeface="Times New Roman" panose="02020603050405020304" pitchFamily="18" charset="0"/>
              <a:cs typeface="Times New Roman" panose="02020603050405020304" pitchFamily="18" charset="0"/>
            </a:endParaRPr>
          </a:p>
        </p:txBody>
      </p:sp>
      <p:sp>
        <p:nvSpPr>
          <p:cNvPr id="12291" name="Content Placeholder 2"/>
          <p:cNvSpPr>
            <a:spLocks noGrp="1"/>
          </p:cNvSpPr>
          <p:nvPr>
            <p:ph idx="1"/>
          </p:nvPr>
        </p:nvSpPr>
        <p:spPr>
          <a:xfrm>
            <a:off x="457200" y="1480098"/>
            <a:ext cx="8229600" cy="4650827"/>
          </a:xfrm>
        </p:spPr>
        <p:txBody>
          <a:bodyPr>
            <a:normAutofit/>
          </a:bodyPr>
          <a:lstStyle/>
          <a:p>
            <a:pPr algn="just">
              <a:defRPr/>
            </a:pPr>
            <a:r>
              <a:rPr lang="en-US" altLang="en-US" sz="3200" dirty="0">
                <a:latin typeface="Times New Roman" panose="02020603050405020304" pitchFamily="18" charset="0"/>
                <a:cs typeface="Times New Roman" panose="02020603050405020304" pitchFamily="18" charset="0"/>
              </a:rPr>
              <a:t>Temporal Databases</a:t>
            </a:r>
          </a:p>
          <a:p>
            <a:pPr lvl="1" algn="just">
              <a:defRPr/>
            </a:pPr>
            <a:r>
              <a:rPr lang="en-US" altLang="en-US" sz="2800" dirty="0">
                <a:latin typeface="Times New Roman" panose="02020603050405020304" pitchFamily="18" charset="0"/>
                <a:cs typeface="Times New Roman" panose="02020603050405020304" pitchFamily="18" charset="0"/>
              </a:rPr>
              <a:t>Moving object database</a:t>
            </a:r>
          </a:p>
          <a:p>
            <a:pPr lvl="2" algn="just">
              <a:defRPr/>
            </a:pPr>
            <a:r>
              <a:rPr lang="en-US" altLang="en-US" sz="2400" dirty="0">
                <a:latin typeface="Times New Roman" panose="02020603050405020304" pitchFamily="18" charset="0"/>
                <a:cs typeface="Times New Roman" panose="02020603050405020304" pitchFamily="18" charset="0"/>
              </a:rPr>
              <a:t>Mobile computing</a:t>
            </a: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9</a:t>
            </a:fld>
            <a:endParaRPr lang="en-US" altLang="zh-CN" dirty="0">
              <a:solidFill>
                <a:srgbClr val="000000"/>
              </a:solidFill>
            </a:endParaRPr>
          </a:p>
        </p:txBody>
      </p:sp>
      <p:cxnSp>
        <p:nvCxnSpPr>
          <p:cNvPr id="5" name="Straight Arrow Connector 4"/>
          <p:cNvCxnSpPr/>
          <p:nvPr/>
        </p:nvCxnSpPr>
        <p:spPr>
          <a:xfrm flipV="1">
            <a:off x="2225040" y="3342201"/>
            <a:ext cx="1721037" cy="501837"/>
          </a:xfrm>
          <a:prstGeom prst="straightConnector1">
            <a:avLst/>
          </a:prstGeom>
          <a:ln w="19050">
            <a:solidFill>
              <a:schemeClr val="tx1"/>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976120" y="3691638"/>
            <a:ext cx="304800" cy="3048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flipV="1">
            <a:off x="3637673" y="5248815"/>
            <a:ext cx="864184" cy="420360"/>
          </a:xfrm>
          <a:prstGeom prst="straightConnector1">
            <a:avLst/>
          </a:prstGeom>
          <a:ln w="19050">
            <a:solidFill>
              <a:schemeClr val="tx1"/>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4419600" y="5546937"/>
            <a:ext cx="304800" cy="3048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3085558" y="4071199"/>
            <a:ext cx="569959" cy="1331439"/>
          </a:xfrm>
          <a:prstGeom prst="straightConnector1">
            <a:avLst/>
          </a:prstGeom>
          <a:ln w="19050">
            <a:solidFill>
              <a:schemeClr val="tx1"/>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912838" y="5355917"/>
            <a:ext cx="304800" cy="3048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flipV="1">
            <a:off x="408940" y="4398961"/>
            <a:ext cx="810801" cy="501838"/>
          </a:xfrm>
          <a:prstGeom prst="straightConnector1">
            <a:avLst/>
          </a:prstGeom>
          <a:ln w="19050">
            <a:solidFill>
              <a:schemeClr val="tx1"/>
            </a:solidFill>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560060" y="4649881"/>
            <a:ext cx="1831340" cy="108557"/>
          </a:xfrm>
          <a:prstGeom prst="straightConnector1">
            <a:avLst/>
          </a:prstGeom>
          <a:ln w="19050">
            <a:solidFill>
              <a:schemeClr val="tx1"/>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311140" y="4497480"/>
            <a:ext cx="304800" cy="3048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5518878" y="2765519"/>
            <a:ext cx="1046480" cy="827600"/>
          </a:xfrm>
          <a:prstGeom prst="straightConnector1">
            <a:avLst/>
          </a:prstGeom>
          <a:ln w="19050">
            <a:solidFill>
              <a:schemeClr val="tx1"/>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5257800" y="2514600"/>
            <a:ext cx="304800" cy="3048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115601" y="4802280"/>
            <a:ext cx="304800" cy="3048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4A29C759-2C2C-4A05-993D-0D85790091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75514" y="1684174"/>
            <a:ext cx="607060" cy="754226"/>
          </a:xfrm>
          <a:prstGeom prst="rect">
            <a:avLst/>
          </a:prstGeom>
        </p:spPr>
      </p:pic>
      <p:pic>
        <p:nvPicPr>
          <p:cNvPr id="26" name="Graphic 25">
            <a:extLst>
              <a:ext uri="{FF2B5EF4-FFF2-40B4-BE49-F238E27FC236}">
                <a16:creationId xmlns:a16="http://schemas.microsoft.com/office/drawing/2014/main" id="{89E12AF2-E9E4-43A5-9110-CC5C55E24F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35485" y="5433056"/>
            <a:ext cx="607060" cy="754226"/>
          </a:xfrm>
          <a:prstGeom prst="rect">
            <a:avLst/>
          </a:prstGeom>
        </p:spPr>
      </p:pic>
      <p:pic>
        <p:nvPicPr>
          <p:cNvPr id="27" name="Graphic 26">
            <a:extLst>
              <a:ext uri="{FF2B5EF4-FFF2-40B4-BE49-F238E27FC236}">
                <a16:creationId xmlns:a16="http://schemas.microsoft.com/office/drawing/2014/main" id="{F37FBB30-A5AA-44C2-A992-999ED711EE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55282" y="4623675"/>
            <a:ext cx="607060" cy="754226"/>
          </a:xfrm>
          <a:prstGeom prst="rect">
            <a:avLst/>
          </a:prstGeom>
        </p:spPr>
      </p:pic>
      <p:pic>
        <p:nvPicPr>
          <p:cNvPr id="33" name="Graphic 32">
            <a:extLst>
              <a:ext uri="{FF2B5EF4-FFF2-40B4-BE49-F238E27FC236}">
                <a16:creationId xmlns:a16="http://schemas.microsoft.com/office/drawing/2014/main" id="{1BA8E0F8-3928-49DC-9416-8F0DE34A76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0320" y="3179319"/>
            <a:ext cx="607060" cy="754226"/>
          </a:xfrm>
          <a:prstGeom prst="rect">
            <a:avLst/>
          </a:prstGeom>
        </p:spPr>
      </p:pic>
      <p:pic>
        <p:nvPicPr>
          <p:cNvPr id="34" name="Graphic 33">
            <a:extLst>
              <a:ext uri="{FF2B5EF4-FFF2-40B4-BE49-F238E27FC236}">
                <a16:creationId xmlns:a16="http://schemas.microsoft.com/office/drawing/2014/main" id="{DC49C1C3-C44B-43C3-8193-B778FBF1C0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82639" y="3741543"/>
            <a:ext cx="607060" cy="754226"/>
          </a:xfrm>
          <a:prstGeom prst="rect">
            <a:avLst/>
          </a:prstGeom>
        </p:spPr>
      </p:pic>
      <p:pic>
        <p:nvPicPr>
          <p:cNvPr id="35" name="Graphic 34">
            <a:extLst>
              <a:ext uri="{FF2B5EF4-FFF2-40B4-BE49-F238E27FC236}">
                <a16:creationId xmlns:a16="http://schemas.microsoft.com/office/drawing/2014/main" id="{E977F401-9A13-41FF-861C-06CE632A5E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37398" y="5235496"/>
            <a:ext cx="607060" cy="754226"/>
          </a:xfrm>
          <a:prstGeom prst="rect">
            <a:avLst/>
          </a:prstGeom>
        </p:spPr>
      </p:pic>
    </p:spTree>
    <p:extLst>
      <p:ext uri="{BB962C8B-B14F-4D97-AF65-F5344CB8AC3E}">
        <p14:creationId xmlns:p14="http://schemas.microsoft.com/office/powerpoint/2010/main" val="224426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repeatCount="indefinite" accel="50000" decel="50000" fill="hold" grpId="0" nodeType="clickEffect">
                                  <p:stCondLst>
                                    <p:cond delay="0"/>
                                  </p:stCondLst>
                                  <p:childTnLst>
                                    <p:animMotion origin="layout" path="M -2.5E-6 3.33333E-6 L 0.19879 -0.07315 " pathEditMode="relative" rAng="0" ptsTypes="AA">
                                      <p:cBhvr>
                                        <p:cTn id="6" dur="2000" fill="hold"/>
                                        <p:tgtEl>
                                          <p:spTgt spid="8"/>
                                        </p:tgtEl>
                                        <p:attrNameLst>
                                          <p:attrName>ppt_x</p:attrName>
                                          <p:attrName>ppt_y</p:attrName>
                                        </p:attrNameLst>
                                      </p:cBhvr>
                                      <p:rCtr x="9931" y="-3657"/>
                                    </p:animMotion>
                                  </p:childTnLst>
                                </p:cTn>
                              </p:par>
                              <p:par>
                                <p:cTn id="7" presetID="49" presetClass="path" presetSubtype="0" repeatCount="indefinite" accel="50000" decel="50000" fill="hold" grpId="0" nodeType="withEffect">
                                  <p:stCondLst>
                                    <p:cond delay="0"/>
                                  </p:stCondLst>
                                  <p:childTnLst>
                                    <p:animMotion origin="layout" path="M 3.33333E-6 1.11111E-6 L 0.125 0.13495 " pathEditMode="relative" rAng="0" ptsTypes="AA">
                                      <p:cBhvr>
                                        <p:cTn id="8" dur="2000" fill="hold"/>
                                        <p:tgtEl>
                                          <p:spTgt spid="18"/>
                                        </p:tgtEl>
                                        <p:attrNameLst>
                                          <p:attrName>ppt_x</p:attrName>
                                          <p:attrName>ppt_y</p:attrName>
                                        </p:attrNameLst>
                                      </p:cBhvr>
                                      <p:rCtr x="6250" y="6736"/>
                                    </p:animMotion>
                                  </p:childTnLst>
                                </p:cTn>
                              </p:par>
                              <p:par>
                                <p:cTn id="9" presetID="63" presetClass="path" presetSubtype="0" repeatCount="indefinite" accel="50000" decel="50000" fill="hold" grpId="0" nodeType="withEffect">
                                  <p:stCondLst>
                                    <p:cond delay="0"/>
                                  </p:stCondLst>
                                  <p:childTnLst>
                                    <p:animMotion origin="layout" path="M 5.55556E-7 7.40741E-7 L 0.21076 0.01574 " pathEditMode="relative" rAng="0" ptsTypes="AA">
                                      <p:cBhvr>
                                        <p:cTn id="10" dur="2000" fill="hold"/>
                                        <p:tgtEl>
                                          <p:spTgt spid="16"/>
                                        </p:tgtEl>
                                        <p:attrNameLst>
                                          <p:attrName>ppt_x</p:attrName>
                                          <p:attrName>ppt_y</p:attrName>
                                        </p:attrNameLst>
                                      </p:cBhvr>
                                      <p:rCtr x="10538" y="787"/>
                                    </p:animMotion>
                                  </p:childTnLst>
                                </p:cTn>
                              </p:par>
                              <p:par>
                                <p:cTn id="11" presetID="42" presetClass="path" presetSubtype="0" repeatCount="indefinite" accel="50000" decel="50000" fill="hold" grpId="0" nodeType="withEffect">
                                  <p:stCondLst>
                                    <p:cond delay="0"/>
                                  </p:stCondLst>
                                  <p:childTnLst>
                                    <p:animMotion origin="layout" path="M 5.55556E-7 -3.78387E-17 L -0.10226 -0.06574 " pathEditMode="relative" rAng="0" ptsTypes="AA">
                                      <p:cBhvr>
                                        <p:cTn id="12" dur="2000" fill="hold"/>
                                        <p:tgtEl>
                                          <p:spTgt spid="10"/>
                                        </p:tgtEl>
                                        <p:attrNameLst>
                                          <p:attrName>ppt_x</p:attrName>
                                          <p:attrName>ppt_y</p:attrName>
                                        </p:attrNameLst>
                                      </p:cBhvr>
                                      <p:rCtr x="-5000" y="-3310"/>
                                    </p:animMotion>
                                  </p:childTnLst>
                                </p:cTn>
                              </p:par>
                              <p:par>
                                <p:cTn id="13" presetID="56" presetClass="path" presetSubtype="0" repeatCount="indefinite" accel="50000" decel="50000" fill="hold" grpId="0" nodeType="withEffect">
                                  <p:stCondLst>
                                    <p:cond delay="0"/>
                                  </p:stCondLst>
                                  <p:childTnLst>
                                    <p:animMotion origin="layout" path="M -3.05556E-6 -7.40741E-7 L 0.0625 -0.20949 " pathEditMode="relative" rAng="0" ptsTypes="AA">
                                      <p:cBhvr>
                                        <p:cTn id="14" dur="2000" fill="hold"/>
                                        <p:tgtEl>
                                          <p:spTgt spid="12"/>
                                        </p:tgtEl>
                                        <p:attrNameLst>
                                          <p:attrName>ppt_x</p:attrName>
                                          <p:attrName>ppt_y</p:attrName>
                                        </p:attrNameLst>
                                      </p:cBhvr>
                                      <p:rCtr x="3125" y="-10486"/>
                                    </p:animMotion>
                                  </p:childTnLst>
                                </p:cTn>
                              </p:par>
                              <p:par>
                                <p:cTn id="15" presetID="64" presetClass="path" presetSubtype="0" repeatCount="indefinite" accel="50000" decel="50000" fill="hold" grpId="0" nodeType="withEffect">
                                  <p:stCondLst>
                                    <p:cond delay="0"/>
                                  </p:stCondLst>
                                  <p:childTnLst>
                                    <p:animMotion origin="layout" path="M 4.72222E-6 -3.7037E-6 L -0.08872 -0.08101 " pathEditMode="relative" rAng="0" ptsTypes="AA">
                                      <p:cBhvr>
                                        <p:cTn id="16" dur="2000" fill="hold"/>
                                        <p:tgtEl>
                                          <p:spTgt spid="22"/>
                                        </p:tgtEl>
                                        <p:attrNameLst>
                                          <p:attrName>ppt_x</p:attrName>
                                          <p:attrName>ppt_y</p:attrName>
                                        </p:attrNameLst>
                                      </p:cBhvr>
                                      <p:rCtr x="-4444" y="-40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6" grpId="0" animBg="1"/>
      <p:bldP spid="18" grpId="0" animBg="1"/>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BBS Algorithm</a:t>
            </a: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90</a:t>
            </a:fld>
            <a:endParaRPr lang="en-US" altLang="zh-CN" dirty="0">
              <a:solidFill>
                <a:srgbClr val="000000"/>
              </a:solidFill>
            </a:endParaRPr>
          </a:p>
        </p:txBody>
      </p:sp>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457200" y="1474038"/>
            <a:ext cx="5923279" cy="4262438"/>
          </a:xfrm>
          <a:prstGeom prst="rect">
            <a:avLst/>
          </a:prstGeom>
        </p:spPr>
      </p:pic>
      <p:grpSp>
        <p:nvGrpSpPr>
          <p:cNvPr id="45" name="Group 44"/>
          <p:cNvGrpSpPr/>
          <p:nvPr/>
        </p:nvGrpSpPr>
        <p:grpSpPr>
          <a:xfrm>
            <a:off x="4849740" y="71735"/>
            <a:ext cx="4017723" cy="2218730"/>
            <a:chOff x="4849740" y="71735"/>
            <a:chExt cx="4017723" cy="2218730"/>
          </a:xfrm>
        </p:grpSpPr>
        <p:cxnSp>
          <p:nvCxnSpPr>
            <p:cNvPr id="6" name="Straight Arrow Connector 5"/>
            <p:cNvCxnSpPr/>
            <p:nvPr/>
          </p:nvCxnSpPr>
          <p:spPr>
            <a:xfrm>
              <a:off x="5257225" y="2182356"/>
              <a:ext cx="3246676" cy="0"/>
            </a:xfrm>
            <a:prstGeom prst="straightConnector1">
              <a:avLst/>
            </a:prstGeom>
            <a:ln w="25400">
              <a:solidFill>
                <a:schemeClr val="tx1"/>
              </a:solidFill>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5257224" y="147340"/>
              <a:ext cx="1" cy="2035016"/>
            </a:xfrm>
            <a:prstGeom prst="straightConnector1">
              <a:avLst/>
            </a:prstGeom>
            <a:ln w="25400">
              <a:solidFill>
                <a:schemeClr val="tx1"/>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528909" y="1770578"/>
              <a:ext cx="338554" cy="461665"/>
            </a:xfrm>
            <a:prstGeom prst="rect">
              <a:avLst/>
            </a:prstGeom>
            <a:noFill/>
          </p:spPr>
          <p:txBody>
            <a:bodyPr wrap="none" rtlCol="0">
              <a:spAutoFit/>
            </a:bodyPr>
            <a:lstStyle/>
            <a:p>
              <a:r>
                <a:rPr lang="en-US" sz="2400" b="1" i="1" dirty="0">
                  <a:latin typeface="Times New Roman" panose="02020603050405020304" pitchFamily="18" charset="0"/>
                  <a:cs typeface="Times New Roman" panose="02020603050405020304" pitchFamily="18" charset="0"/>
                </a:rPr>
                <a:t>x</a:t>
              </a:r>
            </a:p>
          </p:txBody>
        </p:sp>
        <p:sp>
          <p:nvSpPr>
            <p:cNvPr id="9" name="TextBox 8"/>
            <p:cNvSpPr txBox="1"/>
            <p:nvPr/>
          </p:nvSpPr>
          <p:spPr>
            <a:xfrm>
              <a:off x="5726005" y="1331629"/>
              <a:ext cx="364202" cy="523220"/>
            </a:xfrm>
            <a:prstGeom prst="rect">
              <a:avLst/>
            </a:prstGeom>
            <a:noFill/>
          </p:spPr>
          <p:txBody>
            <a:bodyPr wrap="none" rtlCol="0">
              <a:spAutoFit/>
            </a:bodyPr>
            <a:lstStyle/>
            <a:p>
              <a:r>
                <a:rPr lang="en-US" sz="2800" b="1" i="1" dirty="0">
                  <a:solidFill>
                    <a:srgbClr val="CC00FF"/>
                  </a:solidFill>
                  <a:latin typeface="Times New Roman" panose="02020603050405020304" pitchFamily="18" charset="0"/>
                  <a:cs typeface="Times New Roman" panose="02020603050405020304" pitchFamily="18" charset="0"/>
                </a:rPr>
                <a:t>o</a:t>
              </a:r>
              <a:endParaRPr lang="en-US" sz="2800" b="1" baseline="-25000" dirty="0">
                <a:solidFill>
                  <a:srgbClr val="CC00FF"/>
                </a:solidFill>
                <a:latin typeface="Times New Roman" panose="02020603050405020304" pitchFamily="18" charset="0"/>
                <a:cs typeface="Times New Roman" panose="02020603050405020304" pitchFamily="18" charset="0"/>
              </a:endParaRPr>
            </a:p>
          </p:txBody>
        </p:sp>
        <p:sp>
          <p:nvSpPr>
            <p:cNvPr id="12" name="Oval 11"/>
            <p:cNvSpPr/>
            <p:nvPr/>
          </p:nvSpPr>
          <p:spPr>
            <a:xfrm>
              <a:off x="5998879" y="1267956"/>
              <a:ext cx="228600" cy="228600"/>
            </a:xfrm>
            <a:prstGeom prst="ellipse">
              <a:avLst/>
            </a:prstGeom>
            <a:solidFill>
              <a:srgbClr val="CC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849740" y="1828800"/>
              <a:ext cx="407484" cy="461665"/>
            </a:xfrm>
            <a:prstGeom prst="rect">
              <a:avLst/>
            </a:prstGeom>
            <a:noFill/>
          </p:spPr>
          <p:txBody>
            <a:bodyPr wrap="none" rtlCol="0">
              <a:spAutoFit/>
            </a:bodyPr>
            <a:lstStyle/>
            <a:p>
              <a:r>
                <a:rPr lang="en-US" sz="2400" b="1" i="1" dirty="0">
                  <a:latin typeface="Times New Roman" panose="02020603050405020304" pitchFamily="18" charset="0"/>
                  <a:cs typeface="Times New Roman" panose="02020603050405020304" pitchFamily="18" charset="0"/>
                </a:rPr>
                <a:t>O</a:t>
              </a:r>
            </a:p>
          </p:txBody>
        </p:sp>
        <p:cxnSp>
          <p:nvCxnSpPr>
            <p:cNvPr id="28" name="Straight Connector 27"/>
            <p:cNvCxnSpPr/>
            <p:nvPr/>
          </p:nvCxnSpPr>
          <p:spPr>
            <a:xfrm flipV="1">
              <a:off x="6102771" y="198895"/>
              <a:ext cx="10408" cy="106906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227479" y="1403057"/>
              <a:ext cx="2276422" cy="14581"/>
            </a:xfrm>
            <a:prstGeom prst="line">
              <a:avLst/>
            </a:prstGeom>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914267" y="71735"/>
              <a:ext cx="320922" cy="461665"/>
            </a:xfrm>
            <a:prstGeom prst="rect">
              <a:avLst/>
            </a:prstGeom>
            <a:noFill/>
          </p:spPr>
          <p:txBody>
            <a:bodyPr wrap="none" rtlCol="0">
              <a:spAutoFit/>
            </a:bodyPr>
            <a:lstStyle/>
            <a:p>
              <a:r>
                <a:rPr lang="en-US" sz="2400" b="1" i="1" dirty="0">
                  <a:latin typeface="Times New Roman" panose="02020603050405020304" pitchFamily="18" charset="0"/>
                  <a:cs typeface="Times New Roman" panose="02020603050405020304" pitchFamily="18" charset="0"/>
                </a:rPr>
                <a:t>y</a:t>
              </a:r>
            </a:p>
          </p:txBody>
        </p:sp>
      </p:grpSp>
      <p:sp>
        <p:nvSpPr>
          <p:cNvPr id="47" name="Rectangle 46"/>
          <p:cNvSpPr/>
          <p:nvPr/>
        </p:nvSpPr>
        <p:spPr>
          <a:xfrm>
            <a:off x="685800" y="2913908"/>
            <a:ext cx="4724400" cy="268483"/>
          </a:xfrm>
          <a:prstGeom prst="rect">
            <a:avLst/>
          </a:prstGeom>
          <a:solidFill>
            <a:srgbClr val="0000C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solidFill>
                <a:srgbClr val="0000CC"/>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6886425" y="1194636"/>
            <a:ext cx="739437" cy="431421"/>
          </a:xfrm>
          <a:prstGeom prst="rect">
            <a:avLst/>
          </a:prstGeom>
          <a:solidFill>
            <a:srgbClr val="0000CC">
              <a:alpha val="20000"/>
            </a:srgb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rgbClr val="0000CC"/>
                </a:solidFill>
                <a:latin typeface="Times New Roman" panose="02020603050405020304" pitchFamily="18" charset="0"/>
                <a:cs typeface="Times New Roman" panose="02020603050405020304" pitchFamily="18" charset="0"/>
              </a:rPr>
              <a:t>e</a:t>
            </a:r>
            <a:endParaRPr lang="en-US" i="1" dirty="0">
              <a:solidFill>
                <a:srgbClr val="0000CC"/>
              </a:solidFill>
              <a:latin typeface="Times New Roman" panose="02020603050405020304" pitchFamily="18" charset="0"/>
              <a:cs typeface="Times New Roman" panose="02020603050405020304" pitchFamily="18" charset="0"/>
            </a:endParaRPr>
          </a:p>
        </p:txBody>
      </p:sp>
      <p:sp>
        <p:nvSpPr>
          <p:cNvPr id="50" name="Rectangle 49"/>
          <p:cNvSpPr/>
          <p:nvPr/>
        </p:nvSpPr>
        <p:spPr>
          <a:xfrm>
            <a:off x="6880563" y="603797"/>
            <a:ext cx="739437" cy="431421"/>
          </a:xfrm>
          <a:prstGeom prst="rect">
            <a:avLst/>
          </a:prstGeom>
          <a:solidFill>
            <a:srgbClr val="0000CC">
              <a:alpha val="20000"/>
            </a:srgb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rgbClr val="0000CC"/>
                </a:solidFill>
                <a:latin typeface="Times New Roman" panose="02020603050405020304" pitchFamily="18" charset="0"/>
                <a:cs typeface="Times New Roman" panose="02020603050405020304" pitchFamily="18" charset="0"/>
              </a:rPr>
              <a:t>e</a:t>
            </a:r>
            <a:endParaRPr lang="en-US" i="1" dirty="0">
              <a:solidFill>
                <a:srgbClr val="0000CC"/>
              </a:solidFill>
              <a:latin typeface="Times New Roman" panose="02020603050405020304" pitchFamily="18" charset="0"/>
              <a:cs typeface="Times New Roman" panose="02020603050405020304" pitchFamily="18" charset="0"/>
            </a:endParaRPr>
          </a:p>
        </p:txBody>
      </p:sp>
      <p:sp>
        <p:nvSpPr>
          <p:cNvPr id="46" name="TextBox 45"/>
          <p:cNvSpPr txBox="1"/>
          <p:nvPr/>
        </p:nvSpPr>
        <p:spPr>
          <a:xfrm>
            <a:off x="2321281" y="5500338"/>
            <a:ext cx="5185971" cy="523220"/>
          </a:xfrm>
          <a:prstGeom prst="rect">
            <a:avLst/>
          </a:prstGeom>
          <a:no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BBS is proved to be I/O optimal!</a:t>
            </a:r>
          </a:p>
        </p:txBody>
      </p:sp>
      <p:sp>
        <p:nvSpPr>
          <p:cNvPr id="20" name="Rectangle 19">
            <a:extLst>
              <a:ext uri="{FF2B5EF4-FFF2-40B4-BE49-F238E27FC236}">
                <a16:creationId xmlns:a16="http://schemas.microsoft.com/office/drawing/2014/main" id="{D0F7B3F7-82C7-494B-ACA3-B0EAB6AC8C0D}"/>
              </a:ext>
            </a:extLst>
          </p:cNvPr>
          <p:cNvSpPr/>
          <p:nvPr/>
        </p:nvSpPr>
        <p:spPr>
          <a:xfrm>
            <a:off x="457200" y="6197025"/>
            <a:ext cx="8458200" cy="584775"/>
          </a:xfrm>
          <a:prstGeom prst="rect">
            <a:avLst/>
          </a:prstGeom>
          <a:ln>
            <a:solidFill>
              <a:schemeClr val="tx1"/>
            </a:solidFill>
          </a:ln>
        </p:spPr>
        <p:txBody>
          <a:bodyPr wrap="square">
            <a:spAutoFit/>
          </a:bodyPr>
          <a:lstStyle/>
          <a:p>
            <a:pPr algn="just"/>
            <a:r>
              <a:rPr lang="en-US" sz="1600" dirty="0">
                <a:latin typeface="Times New Roman" panose="02020603050405020304" pitchFamily="18" charset="0"/>
                <a:cs typeface="Times New Roman" panose="02020603050405020304" pitchFamily="18" charset="0"/>
              </a:rPr>
              <a:t>D. </a:t>
            </a:r>
            <a:r>
              <a:rPr lang="en-US" sz="1600" dirty="0" err="1">
                <a:latin typeface="Times New Roman" panose="02020603050405020304" pitchFamily="18" charset="0"/>
                <a:cs typeface="Times New Roman" panose="02020603050405020304" pitchFamily="18" charset="0"/>
              </a:rPr>
              <a:t>Papadias</a:t>
            </a:r>
            <a:r>
              <a:rPr lang="en-US" sz="1600" dirty="0">
                <a:latin typeface="Times New Roman" panose="02020603050405020304" pitchFamily="18" charset="0"/>
                <a:cs typeface="Times New Roman" panose="02020603050405020304" pitchFamily="18" charset="0"/>
              </a:rPr>
              <a:t>, Y. Tao, G. Fu, and B. Seeger. An Optimal and Progressive Algorithm for Skyline Queries. In </a:t>
            </a:r>
            <a:r>
              <a:rPr lang="en-US" sz="1600" i="1" dirty="0">
                <a:latin typeface="Times New Roman" panose="02020603050405020304" pitchFamily="18" charset="0"/>
                <a:cs typeface="Times New Roman" panose="02020603050405020304" pitchFamily="18" charset="0"/>
              </a:rPr>
              <a:t>SIGMOD</a:t>
            </a:r>
            <a:r>
              <a:rPr lang="en-US" sz="1600" dirty="0">
                <a:latin typeface="Times New Roman" panose="02020603050405020304" pitchFamily="18" charset="0"/>
                <a:cs typeface="Times New Roman" panose="02020603050405020304" pitchFamily="18" charset="0"/>
              </a:rPr>
              <a:t>, 2003.</a:t>
            </a:r>
          </a:p>
        </p:txBody>
      </p:sp>
    </p:spTree>
    <p:extLst>
      <p:ext uri="{BB962C8B-B14F-4D97-AF65-F5344CB8AC3E}">
        <p14:creationId xmlns:p14="http://schemas.microsoft.com/office/powerpoint/2010/main" val="246141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50"/>
                                        </p:tgtEl>
                                      </p:cBhvr>
                                    </p:animEffect>
                                    <p:set>
                                      <p:cBhvr>
                                        <p:cTn id="15" dur="1" fill="hold">
                                          <p:stCondLst>
                                            <p:cond delay="499"/>
                                          </p:stCondLst>
                                        </p:cTn>
                                        <p:tgtEl>
                                          <p:spTgt spid="50"/>
                                        </p:tgtEl>
                                        <p:attrNameLst>
                                          <p:attrName>style.visibility</p:attrName>
                                        </p:attrNameLst>
                                      </p:cBhvr>
                                      <p:to>
                                        <p:strVal val="hidden"/>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left)">
                                      <p:cBhvr>
                                        <p:cTn id="2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animBg="1"/>
      <p:bldP spid="50" grpId="0" animBg="1"/>
      <p:bldP spid="50" grpId="1" animBg="1"/>
      <p:bldP spid="4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p:txBody>
          <a:bodyPr/>
          <a:lstStyle/>
          <a:p>
            <a:fld id="{3F30FDFE-3529-4813-9FEC-21E986AF0870}" type="slidenum">
              <a:rPr lang="en-US" altLang="en-US"/>
              <a:pPr/>
              <a:t>91</a:t>
            </a:fld>
            <a:endParaRPr lang="en-US" altLang="en-US" dirty="0"/>
          </a:p>
        </p:txBody>
      </p:sp>
      <p:sp>
        <p:nvSpPr>
          <p:cNvPr id="25602" name="Rectangle 2"/>
          <p:cNvSpPr>
            <a:spLocks noGrp="1" noChangeArrowheads="1"/>
          </p:cNvSpPr>
          <p:nvPr>
            <p:ph type="title"/>
          </p:nvPr>
        </p:nvSpPr>
        <p:spPr/>
        <p:txBody>
          <a:bodyPr/>
          <a:lstStyle/>
          <a:p>
            <a:r>
              <a:rPr lang="en-US" altLang="en-US" sz="4400" dirty="0">
                <a:latin typeface="Times New Roman" panose="02020603050405020304" pitchFamily="18" charset="0"/>
              </a:rPr>
              <a:t>Top-</a:t>
            </a:r>
            <a:r>
              <a:rPr lang="en-US" altLang="en-US" sz="4400" i="1" dirty="0">
                <a:latin typeface="Times New Roman" panose="02020603050405020304" pitchFamily="18" charset="0"/>
              </a:rPr>
              <a:t>k</a:t>
            </a:r>
            <a:r>
              <a:rPr lang="en-US" altLang="en-US" sz="4400" dirty="0">
                <a:latin typeface="Times New Roman" panose="02020603050405020304" pitchFamily="18" charset="0"/>
              </a:rPr>
              <a:t> Queries</a:t>
            </a:r>
          </a:p>
        </p:txBody>
      </p:sp>
      <p:sp>
        <p:nvSpPr>
          <p:cNvPr id="25603" name="Rectangle 3"/>
          <p:cNvSpPr>
            <a:spLocks noGrp="1" noChangeArrowheads="1"/>
          </p:cNvSpPr>
          <p:nvPr>
            <p:ph type="body" idx="1"/>
          </p:nvPr>
        </p:nvSpPr>
        <p:spPr>
          <a:xfrm>
            <a:off x="457200" y="1143000"/>
            <a:ext cx="4343400" cy="4987925"/>
          </a:xfrm>
        </p:spPr>
        <p:txBody>
          <a:bodyPr/>
          <a:lstStyle/>
          <a:p>
            <a:pPr algn="just">
              <a:lnSpc>
                <a:spcPct val="90000"/>
              </a:lnSpc>
            </a:pPr>
            <a:r>
              <a:rPr lang="en-US" altLang="en-US" sz="2800" dirty="0">
                <a:latin typeface="Times New Roman" panose="02020603050405020304" pitchFamily="18" charset="0"/>
              </a:rPr>
              <a:t>For newborn babies, large values of weight and height would indicate their good health</a:t>
            </a:r>
          </a:p>
          <a:p>
            <a:pPr algn="just">
              <a:lnSpc>
                <a:spcPct val="90000"/>
              </a:lnSpc>
            </a:pPr>
            <a:r>
              <a:rPr lang="en-US" altLang="en-US" sz="2800" dirty="0">
                <a:latin typeface="Times New Roman" panose="02020603050405020304" pitchFamily="18" charset="0"/>
              </a:rPr>
              <a:t>Given a monotonic preference function </a:t>
            </a:r>
            <a:r>
              <a:rPr lang="en-US" altLang="en-US" sz="2800" i="1" dirty="0">
                <a:latin typeface="Times New Roman" panose="02020603050405020304" pitchFamily="18" charset="0"/>
              </a:rPr>
              <a:t>f</a:t>
            </a:r>
            <a:r>
              <a:rPr lang="en-US" altLang="en-US" sz="2800" dirty="0">
                <a:latin typeface="Times New Roman" panose="02020603050405020304" pitchFamily="18" charset="0"/>
              </a:rPr>
              <a:t>(.) that outputs the score of a baby, we can rank babies sorted on scores</a:t>
            </a:r>
          </a:p>
          <a:p>
            <a:pPr algn="just">
              <a:lnSpc>
                <a:spcPct val="90000"/>
              </a:lnSpc>
            </a:pPr>
            <a:r>
              <a:rPr lang="en-US" altLang="en-US" sz="2800" dirty="0">
                <a:latin typeface="Times New Roman" panose="02020603050405020304" pitchFamily="18" charset="0"/>
              </a:rPr>
              <a:t>In literature, the problem of retrieving </a:t>
            </a:r>
            <a:r>
              <a:rPr lang="en-US" altLang="en-US" sz="2800" i="1" dirty="0">
                <a:latin typeface="Times New Roman" panose="02020603050405020304" pitchFamily="18" charset="0"/>
              </a:rPr>
              <a:t>k</a:t>
            </a:r>
            <a:r>
              <a:rPr lang="en-US" altLang="en-US" sz="2800" dirty="0">
                <a:latin typeface="Times New Roman" panose="02020603050405020304" pitchFamily="18" charset="0"/>
              </a:rPr>
              <a:t> babies with the highest scores is called </a:t>
            </a:r>
            <a:r>
              <a:rPr lang="en-US" altLang="en-US" sz="2800" i="1" dirty="0">
                <a:latin typeface="Times New Roman" panose="02020603050405020304" pitchFamily="18" charset="0"/>
              </a:rPr>
              <a:t>top-k query</a:t>
            </a:r>
          </a:p>
        </p:txBody>
      </p:sp>
      <p:graphicFrame>
        <p:nvGraphicFramePr>
          <p:cNvPr id="25604" name="Object 4"/>
          <p:cNvGraphicFramePr>
            <a:graphicFrameLocks noChangeAspect="1"/>
          </p:cNvGraphicFramePr>
          <p:nvPr/>
        </p:nvGraphicFramePr>
        <p:xfrm>
          <a:off x="4887913" y="1665288"/>
          <a:ext cx="4067175" cy="4114800"/>
        </p:xfrm>
        <a:graphic>
          <a:graphicData uri="http://schemas.openxmlformats.org/presentationml/2006/ole">
            <mc:AlternateContent xmlns:mc="http://schemas.openxmlformats.org/markup-compatibility/2006">
              <mc:Choice xmlns:v="urn:schemas-microsoft-com:vml" Requires="v">
                <p:oleObj spid="_x0000_s3074" name="Microsoft Drawing 1.01" r:id="rId4" imgW="4152960" imgH="4200480" progId="MSDraw.1.01">
                  <p:embed/>
                </p:oleObj>
              </mc:Choice>
              <mc:Fallback>
                <p:oleObj name="Microsoft Drawing 1.01" r:id="rId4" imgW="4152960" imgH="4200480" progId="MSDraw.1.01">
                  <p:embed/>
                  <p:pic>
                    <p:nvPicPr>
                      <p:cNvPr id="2560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913" y="1665288"/>
                        <a:ext cx="4067175" cy="411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606" name="Line 6"/>
          <p:cNvSpPr>
            <a:spLocks noChangeShapeType="1"/>
          </p:cNvSpPr>
          <p:nvPr/>
        </p:nvSpPr>
        <p:spPr bwMode="auto">
          <a:xfrm>
            <a:off x="6575425" y="1520825"/>
            <a:ext cx="2486025" cy="2824163"/>
          </a:xfrm>
          <a:prstGeom prst="line">
            <a:avLst/>
          </a:prstGeom>
          <a:noFill/>
          <a:ln w="9525">
            <a:solidFill>
              <a:srgbClr val="00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07" name="Line 7"/>
          <p:cNvSpPr>
            <a:spLocks noChangeShapeType="1"/>
          </p:cNvSpPr>
          <p:nvPr/>
        </p:nvSpPr>
        <p:spPr bwMode="auto">
          <a:xfrm>
            <a:off x="6127750" y="1684338"/>
            <a:ext cx="2741613" cy="3114675"/>
          </a:xfrm>
          <a:prstGeom prst="line">
            <a:avLst/>
          </a:prstGeom>
          <a:noFill/>
          <a:ln w="9525">
            <a:solidFill>
              <a:srgbClr val="00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08" name="Line 8"/>
          <p:cNvSpPr>
            <a:spLocks noChangeShapeType="1"/>
          </p:cNvSpPr>
          <p:nvPr/>
        </p:nvSpPr>
        <p:spPr bwMode="auto">
          <a:xfrm>
            <a:off x="5237163" y="2255838"/>
            <a:ext cx="2835275" cy="3209925"/>
          </a:xfrm>
          <a:prstGeom prst="line">
            <a:avLst/>
          </a:prstGeom>
          <a:noFill/>
          <a:ln w="9525">
            <a:solidFill>
              <a:srgbClr val="00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09" name="Line 9"/>
          <p:cNvSpPr>
            <a:spLocks noChangeShapeType="1"/>
          </p:cNvSpPr>
          <p:nvPr/>
        </p:nvSpPr>
        <p:spPr bwMode="auto">
          <a:xfrm>
            <a:off x="5029200" y="2362200"/>
            <a:ext cx="2846388" cy="3243263"/>
          </a:xfrm>
          <a:prstGeom prst="line">
            <a:avLst/>
          </a:prstGeom>
          <a:noFill/>
          <a:ln w="9525">
            <a:solidFill>
              <a:srgbClr val="00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0" name="Line 10"/>
          <p:cNvSpPr>
            <a:spLocks noChangeShapeType="1"/>
          </p:cNvSpPr>
          <p:nvPr/>
        </p:nvSpPr>
        <p:spPr bwMode="auto">
          <a:xfrm>
            <a:off x="4773613" y="3051175"/>
            <a:ext cx="2568575" cy="2930525"/>
          </a:xfrm>
          <a:prstGeom prst="line">
            <a:avLst/>
          </a:prstGeom>
          <a:noFill/>
          <a:ln w="9525">
            <a:solidFill>
              <a:srgbClr val="00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1" name="Line 11"/>
          <p:cNvSpPr>
            <a:spLocks noChangeShapeType="1"/>
          </p:cNvSpPr>
          <p:nvPr/>
        </p:nvSpPr>
        <p:spPr bwMode="auto">
          <a:xfrm>
            <a:off x="4660900" y="3468688"/>
            <a:ext cx="2408238" cy="2724150"/>
          </a:xfrm>
          <a:prstGeom prst="line">
            <a:avLst/>
          </a:prstGeom>
          <a:noFill/>
          <a:ln w="9525">
            <a:solidFill>
              <a:srgbClr val="00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2" name="Line 12"/>
          <p:cNvSpPr>
            <a:spLocks noChangeShapeType="1"/>
          </p:cNvSpPr>
          <p:nvPr/>
        </p:nvSpPr>
        <p:spPr bwMode="auto">
          <a:xfrm flipH="1">
            <a:off x="7010400" y="1524000"/>
            <a:ext cx="304800" cy="457200"/>
          </a:xfrm>
          <a:prstGeom prst="line">
            <a:avLst/>
          </a:prstGeom>
          <a:noFill/>
          <a:ln w="9525">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3" name="Text Box 13"/>
          <p:cNvSpPr txBox="1">
            <a:spLocks noChangeArrowheads="1"/>
          </p:cNvSpPr>
          <p:nvPr/>
        </p:nvSpPr>
        <p:spPr bwMode="auto">
          <a:xfrm>
            <a:off x="5691778" y="838200"/>
            <a:ext cx="34563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b="1" i="1" dirty="0">
                <a:solidFill>
                  <a:srgbClr val="3333FF"/>
                </a:solidFill>
                <a:latin typeface="Times New Roman" panose="02020603050405020304" pitchFamily="18" charset="0"/>
              </a:rPr>
              <a:t>monotonic preference function</a:t>
            </a:r>
          </a:p>
          <a:p>
            <a:pPr algn="ctr"/>
            <a:r>
              <a:rPr lang="en-US" altLang="en-US" sz="2000" b="1" i="1" dirty="0">
                <a:solidFill>
                  <a:srgbClr val="3333FF"/>
                </a:solidFill>
                <a:latin typeface="Times New Roman" panose="02020603050405020304" pitchFamily="18" charset="0"/>
              </a:rPr>
              <a:t>f</a:t>
            </a:r>
            <a:r>
              <a:rPr lang="en-US" altLang="en-US" sz="2000" b="1" dirty="0">
                <a:solidFill>
                  <a:srgbClr val="3333FF"/>
                </a:solidFill>
                <a:latin typeface="Times New Roman" panose="02020603050405020304" pitchFamily="18" charset="0"/>
              </a:rPr>
              <a:t>(</a:t>
            </a:r>
            <a:r>
              <a:rPr lang="en-US" altLang="en-US" sz="2000" b="1" i="1" dirty="0">
                <a:solidFill>
                  <a:srgbClr val="3333FF"/>
                </a:solidFill>
                <a:latin typeface="Times New Roman" panose="02020603050405020304" pitchFamily="18" charset="0"/>
              </a:rPr>
              <a:t>o</a:t>
            </a:r>
            <a:r>
              <a:rPr lang="en-US" altLang="en-US" sz="2000" b="1" dirty="0">
                <a:solidFill>
                  <a:srgbClr val="3333FF"/>
                </a:solidFill>
                <a:latin typeface="Times New Roman" panose="02020603050405020304" pitchFamily="18" charset="0"/>
              </a:rPr>
              <a:t>) = </a:t>
            </a:r>
            <a:r>
              <a:rPr lang="en-US" altLang="en-US" sz="2000" b="1" i="1" dirty="0" err="1">
                <a:solidFill>
                  <a:srgbClr val="3333FF"/>
                </a:solidFill>
                <a:latin typeface="Times New Roman" panose="02020603050405020304" pitchFamily="18" charset="0"/>
              </a:rPr>
              <a:t>o.height</a:t>
            </a:r>
            <a:r>
              <a:rPr lang="en-US" altLang="en-US" sz="2000" b="1" i="1" dirty="0">
                <a:solidFill>
                  <a:srgbClr val="3333FF"/>
                </a:solidFill>
                <a:latin typeface="Times New Roman" panose="02020603050405020304" pitchFamily="18" charset="0"/>
              </a:rPr>
              <a:t> </a:t>
            </a:r>
            <a:r>
              <a:rPr lang="en-US" altLang="en-US" sz="2000" b="1" dirty="0">
                <a:solidFill>
                  <a:srgbClr val="3333FF"/>
                </a:solidFill>
                <a:latin typeface="Times New Roman" panose="02020603050405020304" pitchFamily="18" charset="0"/>
              </a:rPr>
              <a:t>+ </a:t>
            </a:r>
            <a:r>
              <a:rPr lang="en-US" altLang="en-US" sz="2000" b="1" i="1" dirty="0" err="1">
                <a:solidFill>
                  <a:srgbClr val="3333FF"/>
                </a:solidFill>
                <a:latin typeface="Times New Roman" panose="02020603050405020304" pitchFamily="18" charset="0"/>
              </a:rPr>
              <a:t>o.weight</a:t>
            </a:r>
            <a:endParaRPr lang="en-US" altLang="en-US" sz="2000" b="1" i="1" dirty="0">
              <a:solidFill>
                <a:srgbClr val="3333FF"/>
              </a:solidFill>
              <a:latin typeface="Times New Roman" panose="02020603050405020304" pitchFamily="18" charset="0"/>
            </a:endParaRPr>
          </a:p>
        </p:txBody>
      </p:sp>
    </p:spTree>
    <p:extLst>
      <p:ext uri="{BB962C8B-B14F-4D97-AF65-F5344CB8AC3E}">
        <p14:creationId xmlns:p14="http://schemas.microsoft.com/office/powerpoint/2010/main" val="41443336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60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60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60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6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6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6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animBg="1"/>
      <p:bldP spid="25607" grpId="0" animBg="1"/>
      <p:bldP spid="25608" grpId="0" animBg="1"/>
      <p:bldP spid="25609" grpId="0" animBg="1"/>
      <p:bldP spid="25610" grpId="0" animBg="1"/>
      <p:bldP spid="25611" grpId="0" animBg="1"/>
      <p:bldP spid="25612" grpId="0" animBg="1"/>
      <p:bldP spid="2561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5"/>
          <p:cNvSpPr>
            <a:spLocks noGrp="1"/>
          </p:cNvSpPr>
          <p:nvPr>
            <p:ph type="sldNum" sz="quarter" idx="12"/>
          </p:nvPr>
        </p:nvSpPr>
        <p:spPr/>
        <p:txBody>
          <a:bodyPr/>
          <a:lstStyle/>
          <a:p>
            <a:fld id="{0D1F601C-78CF-4AB1-8602-B8F83DDACC5E}" type="slidenum">
              <a:rPr lang="en-US" altLang="en-US"/>
              <a:pPr/>
              <a:t>92</a:t>
            </a:fld>
            <a:endParaRPr lang="en-US" altLang="en-US"/>
          </a:p>
        </p:txBody>
      </p:sp>
      <p:sp>
        <p:nvSpPr>
          <p:cNvPr id="10242" name="Rectangle 2"/>
          <p:cNvSpPr>
            <a:spLocks noGrp="1" noChangeArrowheads="1"/>
          </p:cNvSpPr>
          <p:nvPr>
            <p:ph type="title"/>
          </p:nvPr>
        </p:nvSpPr>
        <p:spPr/>
        <p:txBody>
          <a:bodyPr/>
          <a:lstStyle/>
          <a:p>
            <a:r>
              <a:rPr lang="en-US" altLang="en-US" sz="4400" dirty="0">
                <a:latin typeface="Times New Roman" panose="02020603050405020304" pitchFamily="18" charset="0"/>
              </a:rPr>
              <a:t>Inverse Ranking Queries [Li, 2007]</a:t>
            </a:r>
          </a:p>
        </p:txBody>
      </p:sp>
      <p:sp>
        <p:nvSpPr>
          <p:cNvPr id="10243" name="Rectangle 3"/>
          <p:cNvSpPr>
            <a:spLocks noGrp="1" noChangeArrowheads="1"/>
          </p:cNvSpPr>
          <p:nvPr>
            <p:ph type="body" idx="1"/>
          </p:nvPr>
        </p:nvSpPr>
        <p:spPr>
          <a:xfrm>
            <a:off x="439738" y="1346993"/>
            <a:ext cx="4191000" cy="4530725"/>
          </a:xfrm>
        </p:spPr>
        <p:txBody>
          <a:bodyPr/>
          <a:lstStyle/>
          <a:p>
            <a:pPr algn="just"/>
            <a:r>
              <a:rPr lang="en-US" altLang="en-US" sz="2600" dirty="0">
                <a:latin typeface="Times New Roman" panose="02020603050405020304" pitchFamily="18" charset="0"/>
              </a:rPr>
              <a:t>For a newborn baby, we may be interested in his/her health compared with other babies, for example, in terms of height and weight</a:t>
            </a:r>
          </a:p>
          <a:p>
            <a:pPr algn="just"/>
            <a:r>
              <a:rPr lang="en-US" altLang="en-US" sz="2600" dirty="0">
                <a:latin typeface="Times New Roman" panose="02020603050405020304" pitchFamily="18" charset="0"/>
              </a:rPr>
              <a:t>Given a query baby </a:t>
            </a:r>
            <a:r>
              <a:rPr lang="en-US" altLang="en-US" sz="2600" i="1" dirty="0">
                <a:latin typeface="Times New Roman" panose="02020603050405020304" pitchFamily="18" charset="0"/>
              </a:rPr>
              <a:t>q</a:t>
            </a:r>
            <a:r>
              <a:rPr lang="en-US" altLang="en-US" sz="2600" dirty="0">
                <a:latin typeface="Times New Roman" panose="02020603050405020304" pitchFamily="18" charset="0"/>
              </a:rPr>
              <a:t> and a preference function </a:t>
            </a:r>
            <a:r>
              <a:rPr lang="en-US" altLang="en-US" sz="2600" i="1" dirty="0">
                <a:latin typeface="Times New Roman" panose="02020603050405020304" pitchFamily="18" charset="0"/>
              </a:rPr>
              <a:t>f</a:t>
            </a:r>
            <a:r>
              <a:rPr lang="en-US" altLang="en-US" sz="2600" dirty="0">
                <a:latin typeface="Times New Roman" panose="02020603050405020304" pitchFamily="18" charset="0"/>
              </a:rPr>
              <a:t>(.), an </a:t>
            </a:r>
            <a:r>
              <a:rPr lang="en-US" altLang="en-US" sz="2600" i="1" dirty="0">
                <a:latin typeface="Times New Roman" panose="02020603050405020304" pitchFamily="18" charset="0"/>
              </a:rPr>
              <a:t>inverse ranking</a:t>
            </a:r>
            <a:r>
              <a:rPr lang="en-US" altLang="en-US" sz="2600" dirty="0">
                <a:latin typeface="Times New Roman" panose="02020603050405020304" pitchFamily="18" charset="0"/>
              </a:rPr>
              <a:t> problem is to obtain the rank of baby </a:t>
            </a:r>
            <a:r>
              <a:rPr lang="en-US" altLang="en-US" sz="2600" i="1" dirty="0">
                <a:latin typeface="Times New Roman" panose="02020603050405020304" pitchFamily="18" charset="0"/>
              </a:rPr>
              <a:t>q </a:t>
            </a:r>
            <a:r>
              <a:rPr lang="en-US" altLang="en-US" sz="2600" dirty="0">
                <a:latin typeface="Times New Roman" panose="02020603050405020304" pitchFamily="18" charset="0"/>
              </a:rPr>
              <a:t>among other babies, in order to infer </a:t>
            </a:r>
            <a:r>
              <a:rPr lang="en-US" altLang="en-US" sz="2600" i="1" dirty="0">
                <a:latin typeface="Times New Roman" panose="02020603050405020304" pitchFamily="18" charset="0"/>
              </a:rPr>
              <a:t>q</a:t>
            </a:r>
            <a:r>
              <a:rPr lang="en-US" altLang="en-US" sz="2600" dirty="0">
                <a:latin typeface="Times New Roman" panose="02020603050405020304" pitchFamily="18" charset="0"/>
              </a:rPr>
              <a:t>'s health</a:t>
            </a:r>
          </a:p>
        </p:txBody>
      </p:sp>
      <p:graphicFrame>
        <p:nvGraphicFramePr>
          <p:cNvPr id="10244" name="Object 4"/>
          <p:cNvGraphicFramePr>
            <a:graphicFrameLocks noChangeAspect="1"/>
          </p:cNvGraphicFramePr>
          <p:nvPr/>
        </p:nvGraphicFramePr>
        <p:xfrm>
          <a:off x="4887913" y="1665288"/>
          <a:ext cx="4067175" cy="4114800"/>
        </p:xfrm>
        <a:graphic>
          <a:graphicData uri="http://schemas.openxmlformats.org/presentationml/2006/ole">
            <mc:AlternateContent xmlns:mc="http://schemas.openxmlformats.org/markup-compatibility/2006">
              <mc:Choice xmlns:v="urn:schemas-microsoft-com:vml" Requires="v">
                <p:oleObj spid="_x0000_s4098" name="Microsoft Drawing 1.01" r:id="rId4" imgW="4152960" imgH="4200480" progId="MSDraw.1.01">
                  <p:embed/>
                </p:oleObj>
              </mc:Choice>
              <mc:Fallback>
                <p:oleObj name="Microsoft Drawing 1.01" r:id="rId4" imgW="4152960" imgH="4200480" progId="MSDraw.1.01">
                  <p:embed/>
                  <p:pic>
                    <p:nvPicPr>
                      <p:cNvPr id="1024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913" y="1665288"/>
                        <a:ext cx="4067175" cy="411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52" name="Line 12"/>
          <p:cNvSpPr>
            <a:spLocks noChangeShapeType="1"/>
          </p:cNvSpPr>
          <p:nvPr/>
        </p:nvSpPr>
        <p:spPr bwMode="auto">
          <a:xfrm>
            <a:off x="5586413" y="1995488"/>
            <a:ext cx="2843212" cy="3233737"/>
          </a:xfrm>
          <a:prstGeom prst="line">
            <a:avLst/>
          </a:prstGeom>
          <a:noFill/>
          <a:ln w="9525">
            <a:solidFill>
              <a:srgbClr val="FF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3" name="Line 13"/>
          <p:cNvSpPr>
            <a:spLocks noChangeShapeType="1"/>
          </p:cNvSpPr>
          <p:nvPr/>
        </p:nvSpPr>
        <p:spPr bwMode="auto">
          <a:xfrm>
            <a:off x="6575425" y="1520825"/>
            <a:ext cx="2486025" cy="2824163"/>
          </a:xfrm>
          <a:prstGeom prst="line">
            <a:avLst/>
          </a:prstGeom>
          <a:noFill/>
          <a:ln w="9525">
            <a:solidFill>
              <a:srgbClr val="00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4" name="Line 14"/>
          <p:cNvSpPr>
            <a:spLocks noChangeShapeType="1"/>
          </p:cNvSpPr>
          <p:nvPr/>
        </p:nvSpPr>
        <p:spPr bwMode="auto">
          <a:xfrm>
            <a:off x="6127750" y="1684338"/>
            <a:ext cx="2741613" cy="3114675"/>
          </a:xfrm>
          <a:prstGeom prst="line">
            <a:avLst/>
          </a:prstGeom>
          <a:noFill/>
          <a:ln w="9525">
            <a:solidFill>
              <a:srgbClr val="00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5" name="Line 15"/>
          <p:cNvSpPr>
            <a:spLocks noChangeShapeType="1"/>
          </p:cNvSpPr>
          <p:nvPr/>
        </p:nvSpPr>
        <p:spPr bwMode="auto">
          <a:xfrm>
            <a:off x="5237163" y="2255838"/>
            <a:ext cx="2835275" cy="3209925"/>
          </a:xfrm>
          <a:prstGeom prst="line">
            <a:avLst/>
          </a:prstGeom>
          <a:noFill/>
          <a:ln w="9525">
            <a:solidFill>
              <a:srgbClr val="00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6" name="Line 16"/>
          <p:cNvSpPr>
            <a:spLocks noChangeShapeType="1"/>
          </p:cNvSpPr>
          <p:nvPr/>
        </p:nvSpPr>
        <p:spPr bwMode="auto">
          <a:xfrm>
            <a:off x="5029200" y="2362200"/>
            <a:ext cx="2846388" cy="3243263"/>
          </a:xfrm>
          <a:prstGeom prst="line">
            <a:avLst/>
          </a:prstGeom>
          <a:noFill/>
          <a:ln w="9525">
            <a:solidFill>
              <a:srgbClr val="00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7" name="Line 17"/>
          <p:cNvSpPr>
            <a:spLocks noChangeShapeType="1"/>
          </p:cNvSpPr>
          <p:nvPr/>
        </p:nvSpPr>
        <p:spPr bwMode="auto">
          <a:xfrm>
            <a:off x="4773613" y="3051175"/>
            <a:ext cx="2568575" cy="2930525"/>
          </a:xfrm>
          <a:prstGeom prst="line">
            <a:avLst/>
          </a:prstGeom>
          <a:noFill/>
          <a:ln w="9525">
            <a:solidFill>
              <a:srgbClr val="00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8" name="Line 18"/>
          <p:cNvSpPr>
            <a:spLocks noChangeShapeType="1"/>
          </p:cNvSpPr>
          <p:nvPr/>
        </p:nvSpPr>
        <p:spPr bwMode="auto">
          <a:xfrm>
            <a:off x="4660900" y="3468688"/>
            <a:ext cx="2408238" cy="2724150"/>
          </a:xfrm>
          <a:prstGeom prst="line">
            <a:avLst/>
          </a:prstGeom>
          <a:noFill/>
          <a:ln w="9525">
            <a:solidFill>
              <a:srgbClr val="00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9" name="Line 19"/>
          <p:cNvSpPr>
            <a:spLocks noChangeShapeType="1"/>
          </p:cNvSpPr>
          <p:nvPr/>
        </p:nvSpPr>
        <p:spPr bwMode="auto">
          <a:xfrm flipH="1">
            <a:off x="7010400" y="1447800"/>
            <a:ext cx="381000" cy="533400"/>
          </a:xfrm>
          <a:prstGeom prst="line">
            <a:avLst/>
          </a:prstGeom>
          <a:noFill/>
          <a:ln w="9525">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0" name="Text Box 20"/>
          <p:cNvSpPr txBox="1">
            <a:spLocks noChangeArrowheads="1"/>
          </p:cNvSpPr>
          <p:nvPr/>
        </p:nvSpPr>
        <p:spPr bwMode="auto">
          <a:xfrm>
            <a:off x="5689397" y="838994"/>
            <a:ext cx="34563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b="1" i="1">
                <a:solidFill>
                  <a:srgbClr val="3333FF"/>
                </a:solidFill>
                <a:latin typeface="Times New Roman" panose="02020603050405020304" pitchFamily="18" charset="0"/>
              </a:rPr>
              <a:t>monotonic preference function</a:t>
            </a:r>
          </a:p>
          <a:p>
            <a:pPr algn="ctr"/>
            <a:r>
              <a:rPr lang="en-US" altLang="en-US" sz="2000" b="1" i="1">
                <a:solidFill>
                  <a:srgbClr val="3333FF"/>
                </a:solidFill>
                <a:latin typeface="Times New Roman" panose="02020603050405020304" pitchFamily="18" charset="0"/>
              </a:rPr>
              <a:t>f</a:t>
            </a:r>
            <a:r>
              <a:rPr lang="en-US" altLang="en-US" sz="2000" b="1">
                <a:solidFill>
                  <a:srgbClr val="3333FF"/>
                </a:solidFill>
                <a:latin typeface="Times New Roman" panose="02020603050405020304" pitchFamily="18" charset="0"/>
              </a:rPr>
              <a:t>(</a:t>
            </a:r>
            <a:r>
              <a:rPr lang="en-US" altLang="en-US" sz="2000" b="1" i="1">
                <a:solidFill>
                  <a:srgbClr val="3333FF"/>
                </a:solidFill>
                <a:latin typeface="Times New Roman" panose="02020603050405020304" pitchFamily="18" charset="0"/>
              </a:rPr>
              <a:t>o</a:t>
            </a:r>
            <a:r>
              <a:rPr lang="en-US" altLang="en-US" sz="2000" b="1">
                <a:solidFill>
                  <a:srgbClr val="3333FF"/>
                </a:solidFill>
                <a:latin typeface="Times New Roman" panose="02020603050405020304" pitchFamily="18" charset="0"/>
              </a:rPr>
              <a:t>) = </a:t>
            </a:r>
            <a:r>
              <a:rPr lang="en-US" altLang="en-US" sz="2000" b="1" i="1">
                <a:solidFill>
                  <a:srgbClr val="3333FF"/>
                </a:solidFill>
                <a:latin typeface="Times New Roman" panose="02020603050405020304" pitchFamily="18" charset="0"/>
              </a:rPr>
              <a:t>o.height </a:t>
            </a:r>
            <a:r>
              <a:rPr lang="en-US" altLang="en-US" sz="2000" b="1">
                <a:solidFill>
                  <a:srgbClr val="3333FF"/>
                </a:solidFill>
                <a:latin typeface="Times New Roman" panose="02020603050405020304" pitchFamily="18" charset="0"/>
              </a:rPr>
              <a:t>+ </a:t>
            </a:r>
            <a:r>
              <a:rPr lang="en-US" altLang="en-US" sz="2000" b="1" i="1">
                <a:solidFill>
                  <a:srgbClr val="3333FF"/>
                </a:solidFill>
                <a:latin typeface="Times New Roman" panose="02020603050405020304" pitchFamily="18" charset="0"/>
              </a:rPr>
              <a:t>o.weight</a:t>
            </a:r>
          </a:p>
        </p:txBody>
      </p:sp>
      <p:graphicFrame>
        <p:nvGraphicFramePr>
          <p:cNvPr id="10262" name="Object 22"/>
          <p:cNvGraphicFramePr>
            <a:graphicFrameLocks noChangeAspect="1"/>
          </p:cNvGraphicFramePr>
          <p:nvPr/>
        </p:nvGraphicFramePr>
        <p:xfrm>
          <a:off x="6934200" y="3505200"/>
          <a:ext cx="657225" cy="661988"/>
        </p:xfrm>
        <a:graphic>
          <a:graphicData uri="http://schemas.openxmlformats.org/presentationml/2006/ole">
            <mc:AlternateContent xmlns:mc="http://schemas.openxmlformats.org/markup-compatibility/2006">
              <mc:Choice xmlns:v="urn:schemas-microsoft-com:vml" Requires="v">
                <p:oleObj spid="_x0000_s4099" name="Microsoft Drawing 1.01" r:id="rId6" imgW="657360" imgH="662040" progId="MSDraw.1.01">
                  <p:embed/>
                </p:oleObj>
              </mc:Choice>
              <mc:Fallback>
                <p:oleObj name="Microsoft Drawing 1.01" r:id="rId6" imgW="657360" imgH="662040" progId="MSDraw.1.01">
                  <p:embed/>
                  <p:pic>
                    <p:nvPicPr>
                      <p:cNvPr id="10262" name="Object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3505200"/>
                        <a:ext cx="657225"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64" name="Rectangle 24"/>
          <p:cNvSpPr>
            <a:spLocks noChangeArrowheads="1"/>
          </p:cNvSpPr>
          <p:nvPr/>
        </p:nvSpPr>
        <p:spPr bwMode="auto">
          <a:xfrm>
            <a:off x="6781800" y="4191000"/>
            <a:ext cx="1390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i="1">
                <a:solidFill>
                  <a:srgbClr val="FF0000"/>
                </a:solidFill>
                <a:latin typeface="Times New Roman" panose="02020603050405020304" pitchFamily="18" charset="0"/>
              </a:rPr>
              <a:t>query baby q</a:t>
            </a:r>
          </a:p>
        </p:txBody>
      </p:sp>
      <p:sp>
        <p:nvSpPr>
          <p:cNvPr id="2" name="Rectangle 1"/>
          <p:cNvSpPr/>
          <p:nvPr/>
        </p:nvSpPr>
        <p:spPr>
          <a:xfrm>
            <a:off x="457200" y="6172200"/>
            <a:ext cx="8229600" cy="646331"/>
          </a:xfrm>
          <a:prstGeom prst="rect">
            <a:avLst/>
          </a:prstGeom>
          <a:ln>
            <a:solidFill>
              <a:schemeClr val="tx1"/>
            </a:solidFill>
          </a:ln>
        </p:spPr>
        <p:txBody>
          <a:bodyPr wrap="square">
            <a:spAutoFit/>
          </a:bodyPr>
          <a:lstStyle/>
          <a:p>
            <a:pPr algn="just"/>
            <a:r>
              <a:rPr lang="en-US" dirty="0">
                <a:latin typeface="Times New Roman" panose="02020603050405020304" pitchFamily="18" charset="0"/>
                <a:cs typeface="Times New Roman" panose="02020603050405020304" pitchFamily="18" charset="0"/>
              </a:rPr>
              <a:t>C. Li. Enabling data retrieval: by ranking and beyond. In </a:t>
            </a:r>
            <a:r>
              <a:rPr lang="en-US" i="1" dirty="0">
                <a:latin typeface="Times New Roman" panose="02020603050405020304" pitchFamily="18" charset="0"/>
                <a:cs typeface="Times New Roman" panose="02020603050405020304" pitchFamily="18" charset="0"/>
              </a:rPr>
              <a:t>Ph.D. Dissertation</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University of Illinois at Urbana-Champaign</a:t>
            </a:r>
            <a:r>
              <a:rPr lang="en-US" dirty="0">
                <a:latin typeface="Times New Roman" panose="02020603050405020304" pitchFamily="18" charset="0"/>
                <a:cs typeface="Times New Roman" panose="02020603050405020304" pitchFamily="18" charset="0"/>
              </a:rPr>
              <a:t>, 2007.</a:t>
            </a:r>
          </a:p>
        </p:txBody>
      </p:sp>
    </p:spTree>
    <p:extLst>
      <p:ext uri="{BB962C8B-B14F-4D97-AF65-F5344CB8AC3E}">
        <p14:creationId xmlns:p14="http://schemas.microsoft.com/office/powerpoint/2010/main" val="2281015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6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2" grpId="0" animBg="1"/>
      <p:bldP spid="1026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5"/>
          <p:cNvSpPr>
            <a:spLocks noGrp="1"/>
          </p:cNvSpPr>
          <p:nvPr>
            <p:ph type="sldNum" sz="quarter" idx="12"/>
          </p:nvPr>
        </p:nvSpPr>
        <p:spPr/>
        <p:txBody>
          <a:bodyPr/>
          <a:lstStyle/>
          <a:p>
            <a:fld id="{2C537BB9-47D0-4F6A-B432-9E0B510561F8}" type="slidenum">
              <a:rPr lang="en-US" altLang="en-US"/>
              <a:pPr/>
              <a:t>93</a:t>
            </a:fld>
            <a:endParaRPr lang="en-US" altLang="en-US"/>
          </a:p>
        </p:txBody>
      </p:sp>
      <p:sp>
        <p:nvSpPr>
          <p:cNvPr id="48130" name="Rectangle 2"/>
          <p:cNvSpPr>
            <a:spLocks noGrp="1" noChangeArrowheads="1"/>
          </p:cNvSpPr>
          <p:nvPr>
            <p:ph type="title"/>
          </p:nvPr>
        </p:nvSpPr>
        <p:spPr/>
        <p:txBody>
          <a:bodyPr/>
          <a:lstStyle/>
          <a:p>
            <a:r>
              <a:rPr lang="en-US" altLang="en-US" sz="4400" dirty="0">
                <a:latin typeface="Times New Roman" panose="02020603050405020304" pitchFamily="18" charset="0"/>
              </a:rPr>
              <a:t>Inverse Ranking Queries (cont'd) </a:t>
            </a:r>
          </a:p>
        </p:txBody>
      </p:sp>
      <p:sp>
        <p:nvSpPr>
          <p:cNvPr id="48131" name="Rectangle 3"/>
          <p:cNvSpPr>
            <a:spLocks noGrp="1" noChangeArrowheads="1"/>
          </p:cNvSpPr>
          <p:nvPr>
            <p:ph type="body" idx="1"/>
          </p:nvPr>
        </p:nvSpPr>
        <p:spPr>
          <a:xfrm>
            <a:off x="388938" y="1346993"/>
            <a:ext cx="4464050" cy="4530725"/>
          </a:xfrm>
        </p:spPr>
        <p:txBody>
          <a:bodyPr/>
          <a:lstStyle/>
          <a:p>
            <a:pPr algn="just"/>
            <a:r>
              <a:rPr lang="en-US" altLang="en-US" sz="3200" dirty="0">
                <a:latin typeface="Times New Roman" panose="02020603050405020304" pitchFamily="18" charset="0"/>
              </a:rPr>
              <a:t>Credit Card Application</a:t>
            </a:r>
          </a:p>
          <a:p>
            <a:pPr lvl="1" algn="just"/>
            <a:r>
              <a:rPr lang="en-US" altLang="en-US" sz="2800" dirty="0">
                <a:latin typeface="Times New Roman" panose="02020603050405020304" pitchFamily="18" charset="0"/>
              </a:rPr>
              <a:t>The information of customers includes </a:t>
            </a:r>
            <a:r>
              <a:rPr lang="en-US" altLang="zh-CN" sz="2800" dirty="0">
                <a:latin typeface="Times New Roman" panose="02020603050405020304" pitchFamily="18" charset="0"/>
                <a:ea typeface="宋体" panose="02010600030101010101" pitchFamily="2" charset="-122"/>
              </a:rPr>
              <a:t>the </a:t>
            </a:r>
            <a:r>
              <a:rPr lang="en-US" altLang="en-US" sz="2800" dirty="0">
                <a:latin typeface="Times New Roman" panose="02020603050405020304" pitchFamily="18" charset="0"/>
              </a:rPr>
              <a:t>credit history and salary</a:t>
            </a:r>
          </a:p>
          <a:p>
            <a:pPr lvl="1" algn="just"/>
            <a:r>
              <a:rPr lang="en-US" altLang="zh-CN" sz="2800" dirty="0">
                <a:latin typeface="Times New Roman" panose="02020603050405020304" pitchFamily="18" charset="0"/>
                <a:ea typeface="宋体" panose="02010600030101010101" pitchFamily="2" charset="-122"/>
              </a:rPr>
              <a:t>To d</a:t>
            </a:r>
            <a:r>
              <a:rPr lang="en-US" altLang="en-US" sz="2800" dirty="0">
                <a:latin typeface="Times New Roman" panose="02020603050405020304" pitchFamily="18" charset="0"/>
              </a:rPr>
              <a:t>etermine the credit line of a new customer among his/her peers</a:t>
            </a:r>
          </a:p>
          <a:p>
            <a:pPr lvl="1" algn="just"/>
            <a:endParaRPr lang="en-US" altLang="en-US" sz="2400" dirty="0">
              <a:latin typeface="Times New Roman" panose="02020603050405020304" pitchFamily="18" charset="0"/>
            </a:endParaRPr>
          </a:p>
        </p:txBody>
      </p:sp>
      <p:graphicFrame>
        <p:nvGraphicFramePr>
          <p:cNvPr id="48132" name="Object 4"/>
          <p:cNvGraphicFramePr>
            <a:graphicFrameLocks noChangeAspect="1"/>
          </p:cNvGraphicFramePr>
          <p:nvPr/>
        </p:nvGraphicFramePr>
        <p:xfrm>
          <a:off x="4911725" y="1665288"/>
          <a:ext cx="4019550" cy="4114800"/>
        </p:xfrm>
        <a:graphic>
          <a:graphicData uri="http://schemas.openxmlformats.org/presentationml/2006/ole">
            <mc:AlternateContent xmlns:mc="http://schemas.openxmlformats.org/markup-compatibility/2006">
              <mc:Choice xmlns:v="urn:schemas-microsoft-com:vml" Requires="v">
                <p:oleObj spid="_x0000_s5122" name="Microsoft Drawing 1.01" r:id="rId4" imgW="4105440" imgH="4200480" progId="MSDraw.1.01">
                  <p:embed/>
                </p:oleObj>
              </mc:Choice>
              <mc:Fallback>
                <p:oleObj name="Microsoft Drawing 1.01" r:id="rId4" imgW="4105440" imgH="4200480" progId="MSDraw.1.01">
                  <p:embed/>
                  <p:pic>
                    <p:nvPicPr>
                      <p:cNvPr id="4813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725" y="1665288"/>
                        <a:ext cx="4019550" cy="411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133" name="Line 5"/>
          <p:cNvSpPr>
            <a:spLocks noChangeShapeType="1"/>
          </p:cNvSpPr>
          <p:nvPr/>
        </p:nvSpPr>
        <p:spPr bwMode="auto">
          <a:xfrm>
            <a:off x="5586413" y="1995488"/>
            <a:ext cx="2843212" cy="3233737"/>
          </a:xfrm>
          <a:prstGeom prst="line">
            <a:avLst/>
          </a:prstGeom>
          <a:noFill/>
          <a:ln w="9525">
            <a:solidFill>
              <a:srgbClr val="FF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4" name="Line 6"/>
          <p:cNvSpPr>
            <a:spLocks noChangeShapeType="1"/>
          </p:cNvSpPr>
          <p:nvPr/>
        </p:nvSpPr>
        <p:spPr bwMode="auto">
          <a:xfrm>
            <a:off x="6575425" y="1520825"/>
            <a:ext cx="2486025" cy="2824163"/>
          </a:xfrm>
          <a:prstGeom prst="line">
            <a:avLst/>
          </a:prstGeom>
          <a:noFill/>
          <a:ln w="9525">
            <a:solidFill>
              <a:srgbClr val="00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5" name="Line 7"/>
          <p:cNvSpPr>
            <a:spLocks noChangeShapeType="1"/>
          </p:cNvSpPr>
          <p:nvPr/>
        </p:nvSpPr>
        <p:spPr bwMode="auto">
          <a:xfrm>
            <a:off x="6127750" y="1684338"/>
            <a:ext cx="2741613" cy="3114675"/>
          </a:xfrm>
          <a:prstGeom prst="line">
            <a:avLst/>
          </a:prstGeom>
          <a:noFill/>
          <a:ln w="9525">
            <a:solidFill>
              <a:srgbClr val="00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6" name="Line 8"/>
          <p:cNvSpPr>
            <a:spLocks noChangeShapeType="1"/>
          </p:cNvSpPr>
          <p:nvPr/>
        </p:nvSpPr>
        <p:spPr bwMode="auto">
          <a:xfrm>
            <a:off x="5257800" y="2286000"/>
            <a:ext cx="2835275" cy="3209925"/>
          </a:xfrm>
          <a:prstGeom prst="line">
            <a:avLst/>
          </a:prstGeom>
          <a:noFill/>
          <a:ln w="9525">
            <a:solidFill>
              <a:srgbClr val="00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7" name="Line 9"/>
          <p:cNvSpPr>
            <a:spLocks noChangeShapeType="1"/>
          </p:cNvSpPr>
          <p:nvPr/>
        </p:nvSpPr>
        <p:spPr bwMode="auto">
          <a:xfrm>
            <a:off x="5029200" y="2362200"/>
            <a:ext cx="2846388" cy="3243263"/>
          </a:xfrm>
          <a:prstGeom prst="line">
            <a:avLst/>
          </a:prstGeom>
          <a:noFill/>
          <a:ln w="9525">
            <a:solidFill>
              <a:srgbClr val="00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8" name="Line 10"/>
          <p:cNvSpPr>
            <a:spLocks noChangeShapeType="1"/>
          </p:cNvSpPr>
          <p:nvPr/>
        </p:nvSpPr>
        <p:spPr bwMode="auto">
          <a:xfrm>
            <a:off x="4773613" y="3051175"/>
            <a:ext cx="2568575" cy="2930525"/>
          </a:xfrm>
          <a:prstGeom prst="line">
            <a:avLst/>
          </a:prstGeom>
          <a:noFill/>
          <a:ln w="9525">
            <a:solidFill>
              <a:srgbClr val="00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9" name="Line 11"/>
          <p:cNvSpPr>
            <a:spLocks noChangeShapeType="1"/>
          </p:cNvSpPr>
          <p:nvPr/>
        </p:nvSpPr>
        <p:spPr bwMode="auto">
          <a:xfrm>
            <a:off x="4660900" y="3468688"/>
            <a:ext cx="2408238" cy="2724150"/>
          </a:xfrm>
          <a:prstGeom prst="line">
            <a:avLst/>
          </a:prstGeom>
          <a:noFill/>
          <a:ln w="9525">
            <a:solidFill>
              <a:srgbClr val="00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0" name="Line 12"/>
          <p:cNvSpPr>
            <a:spLocks noChangeShapeType="1"/>
          </p:cNvSpPr>
          <p:nvPr/>
        </p:nvSpPr>
        <p:spPr bwMode="auto">
          <a:xfrm flipH="1">
            <a:off x="7010400" y="1447800"/>
            <a:ext cx="381000" cy="533400"/>
          </a:xfrm>
          <a:prstGeom prst="line">
            <a:avLst/>
          </a:prstGeom>
          <a:noFill/>
          <a:ln w="9525">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1" name="Text Box 13"/>
          <p:cNvSpPr txBox="1">
            <a:spLocks noChangeArrowheads="1"/>
          </p:cNvSpPr>
          <p:nvPr/>
        </p:nvSpPr>
        <p:spPr bwMode="auto">
          <a:xfrm>
            <a:off x="5691778" y="762000"/>
            <a:ext cx="34563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b="1" i="1">
                <a:solidFill>
                  <a:srgbClr val="3333FF"/>
                </a:solidFill>
                <a:latin typeface="Times New Roman" panose="02020603050405020304" pitchFamily="18" charset="0"/>
              </a:rPr>
              <a:t>monotonic preference function</a:t>
            </a:r>
          </a:p>
          <a:p>
            <a:pPr algn="ctr"/>
            <a:r>
              <a:rPr lang="en-US" altLang="en-US" sz="2000" b="1" i="1">
                <a:solidFill>
                  <a:srgbClr val="3333FF"/>
                </a:solidFill>
                <a:latin typeface="Times New Roman" panose="02020603050405020304" pitchFamily="18" charset="0"/>
              </a:rPr>
              <a:t>f</a:t>
            </a:r>
            <a:r>
              <a:rPr lang="en-US" altLang="en-US" sz="2000" b="1">
                <a:solidFill>
                  <a:srgbClr val="3333FF"/>
                </a:solidFill>
                <a:latin typeface="Times New Roman" panose="02020603050405020304" pitchFamily="18" charset="0"/>
              </a:rPr>
              <a:t>(</a:t>
            </a:r>
            <a:r>
              <a:rPr lang="en-US" altLang="en-US" sz="2000" b="1" i="1">
                <a:solidFill>
                  <a:srgbClr val="3333FF"/>
                </a:solidFill>
                <a:latin typeface="Times New Roman" panose="02020603050405020304" pitchFamily="18" charset="0"/>
              </a:rPr>
              <a:t>o</a:t>
            </a:r>
            <a:r>
              <a:rPr lang="en-US" altLang="en-US" sz="2000" b="1">
                <a:solidFill>
                  <a:srgbClr val="3333FF"/>
                </a:solidFill>
                <a:latin typeface="Times New Roman" panose="02020603050405020304" pitchFamily="18" charset="0"/>
              </a:rPr>
              <a:t>) = </a:t>
            </a:r>
            <a:r>
              <a:rPr lang="en-US" altLang="en-US" sz="2000" b="1" i="1">
                <a:solidFill>
                  <a:srgbClr val="3333FF"/>
                </a:solidFill>
                <a:latin typeface="Times New Roman" panose="02020603050405020304" pitchFamily="18" charset="0"/>
              </a:rPr>
              <a:t>o.credit </a:t>
            </a:r>
            <a:r>
              <a:rPr lang="en-US" altLang="en-US" sz="2000" b="1">
                <a:solidFill>
                  <a:srgbClr val="3333FF"/>
                </a:solidFill>
                <a:latin typeface="Times New Roman" panose="02020603050405020304" pitchFamily="18" charset="0"/>
              </a:rPr>
              <a:t>+ </a:t>
            </a:r>
            <a:r>
              <a:rPr lang="en-US" altLang="en-US" sz="2000" b="1" i="1">
                <a:solidFill>
                  <a:srgbClr val="3333FF"/>
                </a:solidFill>
                <a:latin typeface="Times New Roman" panose="02020603050405020304" pitchFamily="18" charset="0"/>
              </a:rPr>
              <a:t>o.salary</a:t>
            </a:r>
          </a:p>
        </p:txBody>
      </p:sp>
      <p:graphicFrame>
        <p:nvGraphicFramePr>
          <p:cNvPr id="48142" name="Object 14"/>
          <p:cNvGraphicFramePr>
            <a:graphicFrameLocks noChangeAspect="1"/>
          </p:cNvGraphicFramePr>
          <p:nvPr/>
        </p:nvGraphicFramePr>
        <p:xfrm>
          <a:off x="6875463" y="3276600"/>
          <a:ext cx="647700" cy="766763"/>
        </p:xfrm>
        <a:graphic>
          <a:graphicData uri="http://schemas.openxmlformats.org/presentationml/2006/ole">
            <mc:AlternateContent xmlns:mc="http://schemas.openxmlformats.org/markup-compatibility/2006">
              <mc:Choice xmlns:v="urn:schemas-microsoft-com:vml" Requires="v">
                <p:oleObj spid="_x0000_s5123" name="Microsoft Drawing 1.01" r:id="rId6" imgW="647640" imgH="766800" progId="MSDraw.1.01">
                  <p:embed/>
                </p:oleObj>
              </mc:Choice>
              <mc:Fallback>
                <p:oleObj name="Microsoft Drawing 1.01" r:id="rId6" imgW="647640" imgH="766800" progId="MSDraw.1.01">
                  <p:embed/>
                  <p:pic>
                    <p:nvPicPr>
                      <p:cNvPr id="48142"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5463" y="3276600"/>
                        <a:ext cx="647700"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43" name="Rectangle 15"/>
          <p:cNvSpPr>
            <a:spLocks noChangeArrowheads="1"/>
          </p:cNvSpPr>
          <p:nvPr/>
        </p:nvSpPr>
        <p:spPr bwMode="auto">
          <a:xfrm>
            <a:off x="6400800" y="4038600"/>
            <a:ext cx="1809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i="1">
                <a:solidFill>
                  <a:srgbClr val="FF0000"/>
                </a:solidFill>
                <a:latin typeface="Times New Roman" panose="02020603050405020304" pitchFamily="18" charset="0"/>
              </a:rPr>
              <a:t>query customer q</a:t>
            </a:r>
          </a:p>
        </p:txBody>
      </p:sp>
    </p:spTree>
    <p:extLst>
      <p:ext uri="{BB962C8B-B14F-4D97-AF65-F5344CB8AC3E}">
        <p14:creationId xmlns:p14="http://schemas.microsoft.com/office/powerpoint/2010/main" val="1490354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1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1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14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P spid="4814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noAutofit/>
          </a:bodyPr>
          <a:lstStyle/>
          <a:p>
            <a:r>
              <a:rPr lang="en-US" altLang="en-US" sz="4400" dirty="0">
                <a:latin typeface="Times New Roman" panose="02020603050405020304" pitchFamily="18" charset="0"/>
                <a:cs typeface="Times New Roman" panose="02020603050405020304" pitchFamily="18" charset="0"/>
              </a:rPr>
              <a:t>Problem Definition of Inverse Ranking Query</a:t>
            </a:r>
            <a:endParaRPr lang="en-US" altLang="en-US" sz="4000" dirty="0">
              <a:latin typeface="Times New Roman" panose="02020603050405020304" pitchFamily="18" charset="0"/>
              <a:cs typeface="Times New Roman" panose="02020603050405020304" pitchFamily="18" charset="0"/>
            </a:endParaRPr>
          </a:p>
        </p:txBody>
      </p:sp>
      <p:sp>
        <p:nvSpPr>
          <p:cNvPr id="12291" name="Content Placeholder 2"/>
          <p:cNvSpPr>
            <a:spLocks noGrp="1"/>
          </p:cNvSpPr>
          <p:nvPr>
            <p:ph idx="1"/>
          </p:nvPr>
        </p:nvSpPr>
        <p:spPr/>
        <p:txBody>
          <a:bodyPr>
            <a:normAutofit/>
          </a:bodyPr>
          <a:lstStyle/>
          <a:p>
            <a:pPr algn="just"/>
            <a:r>
              <a:rPr lang="en-US" altLang="en-US" sz="3200" dirty="0">
                <a:latin typeface="Times New Roman" panose="02020603050405020304" pitchFamily="18" charset="0"/>
              </a:rPr>
              <a:t>Inverse Ranking Queries</a:t>
            </a:r>
          </a:p>
          <a:p>
            <a:pPr lvl="1" algn="just"/>
            <a:r>
              <a:rPr lang="en-US" altLang="en-US" sz="2800" dirty="0">
                <a:latin typeface="Times New Roman" panose="02020603050405020304" pitchFamily="18" charset="0"/>
              </a:rPr>
              <a:t>A spatial database, </a:t>
            </a:r>
            <a:r>
              <a:rPr lang="en-US" altLang="en-US" sz="2800" i="1" dirty="0">
                <a:latin typeface="Times New Roman" panose="02020603050405020304" pitchFamily="18" charset="0"/>
              </a:rPr>
              <a:t>D</a:t>
            </a:r>
          </a:p>
          <a:p>
            <a:pPr lvl="1" algn="just"/>
            <a:r>
              <a:rPr lang="en-US" altLang="en-US" sz="2800" dirty="0">
                <a:latin typeface="Times New Roman" panose="02020603050405020304" pitchFamily="18" charset="0"/>
              </a:rPr>
              <a:t>A query object, </a:t>
            </a:r>
            <a:r>
              <a:rPr lang="en-US" altLang="en-US" sz="2800" i="1" dirty="0">
                <a:latin typeface="Times New Roman" panose="02020603050405020304" pitchFamily="18" charset="0"/>
              </a:rPr>
              <a:t>q </a:t>
            </a:r>
          </a:p>
          <a:p>
            <a:pPr lvl="1" algn="just"/>
            <a:r>
              <a:rPr lang="en-US" altLang="en-US" sz="2800" dirty="0">
                <a:latin typeface="Times New Roman" panose="02020603050405020304" pitchFamily="18" charset="0"/>
              </a:rPr>
              <a:t>A monotonic preference function, </a:t>
            </a:r>
            <a:r>
              <a:rPr lang="en-US" altLang="en-US" sz="2800" i="1" dirty="0">
                <a:latin typeface="Times New Roman" panose="02020603050405020304" pitchFamily="18" charset="0"/>
              </a:rPr>
              <a:t>f</a:t>
            </a:r>
            <a:r>
              <a:rPr lang="en-US" altLang="en-US" sz="2800" dirty="0">
                <a:latin typeface="Times New Roman" panose="02020603050405020304" pitchFamily="18" charset="0"/>
              </a:rPr>
              <a:t>(·) </a:t>
            </a:r>
          </a:p>
          <a:p>
            <a:pPr lvl="1" algn="just"/>
            <a:r>
              <a:rPr lang="en-US" altLang="en-US" sz="2800" dirty="0">
                <a:latin typeface="Times New Roman" panose="02020603050405020304" pitchFamily="18" charset="0"/>
              </a:rPr>
              <a:t>An </a:t>
            </a:r>
            <a:r>
              <a:rPr lang="en-US" altLang="en-US" sz="2800" i="1" dirty="0">
                <a:latin typeface="Times New Roman" panose="02020603050405020304" pitchFamily="18" charset="0"/>
              </a:rPr>
              <a:t>inverse ranking</a:t>
            </a:r>
            <a:r>
              <a:rPr lang="en-US" altLang="en-US" sz="2800" dirty="0">
                <a:latin typeface="Times New Roman" panose="02020603050405020304" pitchFamily="18" charset="0"/>
              </a:rPr>
              <a:t> query computes the rank of the given query object </a:t>
            </a:r>
            <a:r>
              <a:rPr lang="en-US" altLang="en-US" sz="2800" i="1" dirty="0">
                <a:latin typeface="Times New Roman" panose="02020603050405020304" pitchFamily="18" charset="0"/>
              </a:rPr>
              <a:t>q</a:t>
            </a:r>
            <a:r>
              <a:rPr lang="en-US" altLang="en-US" sz="2800" dirty="0">
                <a:latin typeface="Times New Roman" panose="02020603050405020304" pitchFamily="18" charset="0"/>
              </a:rPr>
              <a:t> in the database </a:t>
            </a:r>
            <a:r>
              <a:rPr lang="en-US" altLang="en-US" sz="2800" i="1" dirty="0">
                <a:latin typeface="Times New Roman" panose="02020603050405020304" pitchFamily="18" charset="0"/>
              </a:rPr>
              <a:t>D</a:t>
            </a:r>
            <a:endParaRPr lang="en-US" altLang="en-US" sz="2800" dirty="0">
              <a:latin typeface="Times New Roman" panose="02020603050405020304" pitchFamily="18" charset="0"/>
            </a:endParaRPr>
          </a:p>
          <a:p>
            <a:pPr algn="just">
              <a:defRPr/>
            </a:pPr>
            <a:endParaRPr lang="en-US" altLang="en-US" sz="32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94</a:t>
            </a:fld>
            <a:endParaRPr lang="en-US" altLang="zh-CN" dirty="0">
              <a:solidFill>
                <a:srgbClr val="000000"/>
              </a:solidFill>
            </a:endParaRPr>
          </a:p>
        </p:txBody>
      </p:sp>
    </p:spTree>
    <p:extLst>
      <p:ext uri="{BB962C8B-B14F-4D97-AF65-F5344CB8AC3E}">
        <p14:creationId xmlns:p14="http://schemas.microsoft.com/office/powerpoint/2010/main" val="29868843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p:txBody>
          <a:bodyPr/>
          <a:lstStyle/>
          <a:p>
            <a:fld id="{BF847426-27BF-42C8-A0B1-676F1EAEC087}" type="slidenum">
              <a:rPr lang="en-US" altLang="en-US"/>
              <a:pPr/>
              <a:t>95</a:t>
            </a:fld>
            <a:endParaRPr lang="en-US" altLang="en-US"/>
          </a:p>
        </p:txBody>
      </p:sp>
      <p:sp>
        <p:nvSpPr>
          <p:cNvPr id="26626" name="Rectangle 2"/>
          <p:cNvSpPr>
            <a:spLocks noGrp="1" noChangeArrowheads="1"/>
          </p:cNvSpPr>
          <p:nvPr>
            <p:ph type="title"/>
          </p:nvPr>
        </p:nvSpPr>
        <p:spPr/>
        <p:txBody>
          <a:bodyPr/>
          <a:lstStyle/>
          <a:p>
            <a:r>
              <a:rPr lang="en-US" altLang="en-US" sz="4400" dirty="0">
                <a:latin typeface="Times New Roman" panose="02020603050405020304" pitchFamily="18" charset="0"/>
              </a:rPr>
              <a:t>Reducing the Search Space </a:t>
            </a:r>
          </a:p>
        </p:txBody>
      </p:sp>
      <p:sp>
        <p:nvSpPr>
          <p:cNvPr id="26627" name="Rectangle 3"/>
          <p:cNvSpPr>
            <a:spLocks noGrp="1" noChangeArrowheads="1"/>
          </p:cNvSpPr>
          <p:nvPr>
            <p:ph type="body" idx="1"/>
          </p:nvPr>
        </p:nvSpPr>
        <p:spPr>
          <a:xfrm>
            <a:off x="520404" y="1087437"/>
            <a:ext cx="4114800" cy="5313363"/>
          </a:xfrm>
        </p:spPr>
        <p:txBody>
          <a:bodyPr/>
          <a:lstStyle/>
          <a:p>
            <a:pPr algn="just"/>
            <a:r>
              <a:rPr lang="en-US" altLang="en-US" sz="2800" dirty="0">
                <a:latin typeface="Times New Roman" panose="02020603050405020304" pitchFamily="18" charset="0"/>
              </a:rPr>
              <a:t>Classify MBRs/objects into 3 categories</a:t>
            </a:r>
          </a:p>
          <a:p>
            <a:pPr lvl="1" algn="just"/>
            <a:r>
              <a:rPr lang="en-US" altLang="en-US" sz="2400" i="1" dirty="0">
                <a:latin typeface="Times New Roman" panose="02020603050405020304" pitchFamily="18" charset="0"/>
              </a:rPr>
              <a:t>R</a:t>
            </a:r>
            <a:r>
              <a:rPr lang="en-US" altLang="en-US" sz="2400" baseline="30000" dirty="0">
                <a:latin typeface="Times New Roman" panose="02020603050405020304" pitchFamily="18" charset="0"/>
              </a:rPr>
              <a:t>+</a:t>
            </a:r>
            <a:r>
              <a:rPr lang="en-US" altLang="en-US" sz="2400" dirty="0">
                <a:latin typeface="Times New Roman" panose="02020603050405020304" pitchFamily="18" charset="0"/>
              </a:rPr>
              <a:t> – a set of MBRs/objects </a:t>
            </a:r>
            <a:r>
              <a:rPr lang="en-US" altLang="en-US" sz="2400" i="1" dirty="0">
                <a:latin typeface="Times New Roman" panose="02020603050405020304" pitchFamily="18" charset="0"/>
              </a:rPr>
              <a:t>o</a:t>
            </a:r>
            <a:r>
              <a:rPr lang="en-US" altLang="en-US" sz="2400" dirty="0">
                <a:latin typeface="Times New Roman" panose="02020603050405020304" pitchFamily="18" charset="0"/>
              </a:rPr>
              <a:t> with scores </a:t>
            </a:r>
            <a:r>
              <a:rPr lang="en-US" altLang="en-US" sz="2400" i="1" dirty="0">
                <a:latin typeface="Times New Roman" panose="02020603050405020304" pitchFamily="18" charset="0"/>
              </a:rPr>
              <a:t>f</a:t>
            </a:r>
            <a:r>
              <a:rPr lang="en-US" altLang="en-US" sz="2400" dirty="0">
                <a:latin typeface="Times New Roman" panose="02020603050405020304" pitchFamily="18" charset="0"/>
              </a:rPr>
              <a:t>(</a:t>
            </a:r>
            <a:r>
              <a:rPr lang="en-US" altLang="en-US" sz="2400" i="1" dirty="0">
                <a:latin typeface="Times New Roman" panose="02020603050405020304" pitchFamily="18" charset="0"/>
              </a:rPr>
              <a:t>o</a:t>
            </a:r>
            <a:r>
              <a:rPr lang="en-US" altLang="en-US" sz="2400" dirty="0">
                <a:latin typeface="Times New Roman" panose="02020603050405020304" pitchFamily="18" charset="0"/>
              </a:rPr>
              <a:t>) </a:t>
            </a:r>
            <a:r>
              <a:rPr lang="en-US" altLang="en-US" sz="2400" i="1" u="sng" dirty="0">
                <a:latin typeface="Times New Roman" panose="02020603050405020304" pitchFamily="18" charset="0"/>
              </a:rPr>
              <a:t>definitely</a:t>
            </a:r>
            <a:r>
              <a:rPr lang="en-US" altLang="en-US" sz="2400" u="sng" dirty="0">
                <a:latin typeface="Times New Roman" panose="02020603050405020304" pitchFamily="18" charset="0"/>
              </a:rPr>
              <a:t> </a:t>
            </a:r>
            <a:r>
              <a:rPr lang="en-US" altLang="en-US" sz="2400" i="1" u="sng" dirty="0">
                <a:latin typeface="Times New Roman" panose="02020603050405020304" pitchFamily="18" charset="0"/>
              </a:rPr>
              <a:t>larger</a:t>
            </a:r>
            <a:r>
              <a:rPr lang="en-US" altLang="en-US" sz="2400" dirty="0">
                <a:latin typeface="Times New Roman" panose="02020603050405020304" pitchFamily="18" charset="0"/>
              </a:rPr>
              <a:t> </a:t>
            </a:r>
            <a:r>
              <a:rPr lang="en-US" altLang="en-US" sz="2400" i="1" u="sng" dirty="0">
                <a:latin typeface="Times New Roman" panose="02020603050405020304" pitchFamily="18" charset="0"/>
              </a:rPr>
              <a:t>than</a:t>
            </a:r>
            <a:r>
              <a:rPr lang="en-US" altLang="en-US" sz="2400" dirty="0">
                <a:latin typeface="Times New Roman" panose="02020603050405020304" pitchFamily="18" charset="0"/>
              </a:rPr>
              <a:t> </a:t>
            </a:r>
            <a:r>
              <a:rPr lang="en-US" altLang="en-US" sz="2400" i="1" dirty="0">
                <a:latin typeface="Times New Roman" panose="02020603050405020304" pitchFamily="18" charset="0"/>
              </a:rPr>
              <a:t>f</a:t>
            </a:r>
            <a:r>
              <a:rPr lang="en-US" altLang="en-US" sz="2400" dirty="0">
                <a:latin typeface="Times New Roman" panose="02020603050405020304" pitchFamily="18" charset="0"/>
              </a:rPr>
              <a:t>(</a:t>
            </a:r>
            <a:r>
              <a:rPr lang="en-US" altLang="en-US" sz="2400" i="1" dirty="0">
                <a:latin typeface="Times New Roman" panose="02020603050405020304" pitchFamily="18" charset="0"/>
              </a:rPr>
              <a:t>q</a:t>
            </a:r>
            <a:r>
              <a:rPr lang="en-US" altLang="en-US" sz="2400" dirty="0">
                <a:latin typeface="Times New Roman" panose="02020603050405020304" pitchFamily="18" charset="0"/>
              </a:rPr>
              <a:t>)</a:t>
            </a:r>
          </a:p>
          <a:p>
            <a:pPr lvl="1" algn="just"/>
            <a:r>
              <a:rPr lang="en-US" altLang="en-US" sz="2400" i="1" dirty="0">
                <a:latin typeface="Times New Roman" panose="02020603050405020304" pitchFamily="18" charset="0"/>
              </a:rPr>
              <a:t>R</a:t>
            </a:r>
            <a:r>
              <a:rPr lang="en-US" altLang="en-US" sz="2400" baseline="-25000" dirty="0">
                <a:latin typeface="Times New Roman" panose="02020603050405020304" pitchFamily="18" charset="0"/>
              </a:rPr>
              <a:t>0</a:t>
            </a:r>
            <a:r>
              <a:rPr lang="en-US" altLang="en-US" sz="2400" dirty="0">
                <a:latin typeface="Times New Roman" panose="02020603050405020304" pitchFamily="18" charset="0"/>
              </a:rPr>
              <a:t> – a set of MBRs/objects </a:t>
            </a:r>
            <a:r>
              <a:rPr lang="en-US" altLang="en-US" sz="2400" i="1" dirty="0">
                <a:latin typeface="Times New Roman" panose="02020603050405020304" pitchFamily="18" charset="0"/>
              </a:rPr>
              <a:t>o</a:t>
            </a:r>
            <a:r>
              <a:rPr lang="en-US" altLang="en-US" sz="2400" dirty="0">
                <a:latin typeface="Times New Roman" panose="02020603050405020304" pitchFamily="18" charset="0"/>
              </a:rPr>
              <a:t> that </a:t>
            </a:r>
            <a:r>
              <a:rPr lang="en-US" altLang="en-US" sz="2400" i="1" u="sng" dirty="0">
                <a:latin typeface="Times New Roman" panose="02020603050405020304" pitchFamily="18" charset="0"/>
              </a:rPr>
              <a:t>might</a:t>
            </a:r>
            <a:r>
              <a:rPr lang="en-US" altLang="en-US" sz="2400" dirty="0">
                <a:latin typeface="Times New Roman" panose="02020603050405020304" pitchFamily="18" charset="0"/>
              </a:rPr>
              <a:t> have scores </a:t>
            </a:r>
            <a:r>
              <a:rPr lang="en-US" altLang="en-US" sz="2400" i="1" dirty="0">
                <a:latin typeface="Times New Roman" panose="02020603050405020304" pitchFamily="18" charset="0"/>
              </a:rPr>
              <a:t>f</a:t>
            </a:r>
            <a:r>
              <a:rPr lang="en-US" altLang="en-US" sz="2400" dirty="0">
                <a:latin typeface="Times New Roman" panose="02020603050405020304" pitchFamily="18" charset="0"/>
              </a:rPr>
              <a:t>(</a:t>
            </a:r>
            <a:r>
              <a:rPr lang="en-US" altLang="en-US" sz="2400" i="1" dirty="0">
                <a:latin typeface="Times New Roman" panose="02020603050405020304" pitchFamily="18" charset="0"/>
              </a:rPr>
              <a:t>o</a:t>
            </a:r>
            <a:r>
              <a:rPr lang="en-US" altLang="en-US" sz="2400" dirty="0">
                <a:latin typeface="Times New Roman" panose="02020603050405020304" pitchFamily="18" charset="0"/>
              </a:rPr>
              <a:t>) </a:t>
            </a:r>
            <a:r>
              <a:rPr lang="en-US" altLang="en-US" sz="2400" i="1" u="sng" dirty="0">
                <a:latin typeface="Times New Roman" panose="02020603050405020304" pitchFamily="18" charset="0"/>
              </a:rPr>
              <a:t>equal</a:t>
            </a:r>
            <a:r>
              <a:rPr lang="en-US" altLang="en-US" sz="2400" dirty="0">
                <a:latin typeface="Times New Roman" panose="02020603050405020304" pitchFamily="18" charset="0"/>
              </a:rPr>
              <a:t> </a:t>
            </a:r>
            <a:r>
              <a:rPr lang="en-US" altLang="en-US" sz="2400" i="1" u="sng" dirty="0">
                <a:latin typeface="Times New Roman" panose="02020603050405020304" pitchFamily="18" charset="0"/>
              </a:rPr>
              <a:t>to</a:t>
            </a:r>
            <a:r>
              <a:rPr lang="en-US" altLang="en-US" sz="2400" dirty="0">
                <a:latin typeface="Times New Roman" panose="02020603050405020304" pitchFamily="18" charset="0"/>
              </a:rPr>
              <a:t> </a:t>
            </a:r>
            <a:r>
              <a:rPr lang="en-US" altLang="en-US" sz="2400" i="1" dirty="0">
                <a:latin typeface="Times New Roman" panose="02020603050405020304" pitchFamily="18" charset="0"/>
              </a:rPr>
              <a:t>f</a:t>
            </a:r>
            <a:r>
              <a:rPr lang="en-US" altLang="en-US" sz="2400" dirty="0">
                <a:latin typeface="Times New Roman" panose="02020603050405020304" pitchFamily="18" charset="0"/>
              </a:rPr>
              <a:t>(</a:t>
            </a:r>
            <a:r>
              <a:rPr lang="en-US" altLang="en-US" sz="2400" i="1" dirty="0">
                <a:latin typeface="Times New Roman" panose="02020603050405020304" pitchFamily="18" charset="0"/>
              </a:rPr>
              <a:t>q</a:t>
            </a:r>
            <a:r>
              <a:rPr lang="en-US" altLang="en-US" sz="2400" dirty="0">
                <a:latin typeface="Times New Roman" panose="02020603050405020304" pitchFamily="18" charset="0"/>
              </a:rPr>
              <a:t>)</a:t>
            </a:r>
          </a:p>
          <a:p>
            <a:pPr lvl="1" algn="just"/>
            <a:r>
              <a:rPr lang="en-US" altLang="en-US" sz="2400" i="1" dirty="0">
                <a:latin typeface="Times New Roman" panose="02020603050405020304" pitchFamily="18" charset="0"/>
              </a:rPr>
              <a:t>R</a:t>
            </a:r>
            <a:r>
              <a:rPr lang="en-US" altLang="en-US" sz="2400" baseline="30000" dirty="0">
                <a:latin typeface="Times New Roman" panose="02020603050405020304" pitchFamily="18" charset="0"/>
              </a:rPr>
              <a:t>-</a:t>
            </a:r>
            <a:r>
              <a:rPr lang="en-US" altLang="en-US" sz="2400" dirty="0">
                <a:latin typeface="Times New Roman" panose="02020603050405020304" pitchFamily="18" charset="0"/>
              </a:rPr>
              <a:t> – a set of MBRs/objects </a:t>
            </a:r>
            <a:r>
              <a:rPr lang="en-US" altLang="en-US" sz="2400" i="1" dirty="0">
                <a:latin typeface="Times New Roman" panose="02020603050405020304" pitchFamily="18" charset="0"/>
              </a:rPr>
              <a:t>o</a:t>
            </a:r>
            <a:r>
              <a:rPr lang="en-US" altLang="en-US" sz="2400" dirty="0">
                <a:latin typeface="Times New Roman" panose="02020603050405020304" pitchFamily="18" charset="0"/>
              </a:rPr>
              <a:t> with scores </a:t>
            </a:r>
            <a:r>
              <a:rPr lang="en-US" altLang="en-US" sz="2400" i="1" dirty="0">
                <a:latin typeface="Times New Roman" panose="02020603050405020304" pitchFamily="18" charset="0"/>
              </a:rPr>
              <a:t>f</a:t>
            </a:r>
            <a:r>
              <a:rPr lang="en-US" altLang="en-US" sz="2400" dirty="0">
                <a:latin typeface="Times New Roman" panose="02020603050405020304" pitchFamily="18" charset="0"/>
              </a:rPr>
              <a:t>(</a:t>
            </a:r>
            <a:r>
              <a:rPr lang="en-US" altLang="en-US" sz="2400" i="1" dirty="0">
                <a:latin typeface="Times New Roman" panose="02020603050405020304" pitchFamily="18" charset="0"/>
              </a:rPr>
              <a:t>o</a:t>
            </a:r>
            <a:r>
              <a:rPr lang="en-US" altLang="en-US" sz="2400" dirty="0">
                <a:latin typeface="Times New Roman" panose="02020603050405020304" pitchFamily="18" charset="0"/>
              </a:rPr>
              <a:t>) </a:t>
            </a:r>
            <a:r>
              <a:rPr lang="en-US" altLang="en-US" sz="2400" i="1" u="sng" dirty="0">
                <a:latin typeface="Times New Roman" panose="02020603050405020304" pitchFamily="18" charset="0"/>
              </a:rPr>
              <a:t>definitely smaller</a:t>
            </a:r>
            <a:r>
              <a:rPr lang="en-US" altLang="en-US" sz="2400" dirty="0">
                <a:latin typeface="Times New Roman" panose="02020603050405020304" pitchFamily="18" charset="0"/>
              </a:rPr>
              <a:t> </a:t>
            </a:r>
            <a:r>
              <a:rPr lang="en-US" altLang="en-US" sz="2400" i="1" u="sng" dirty="0">
                <a:latin typeface="Times New Roman" panose="02020603050405020304" pitchFamily="18" charset="0"/>
              </a:rPr>
              <a:t>than</a:t>
            </a:r>
            <a:r>
              <a:rPr lang="en-US" altLang="en-US" sz="2400" dirty="0">
                <a:latin typeface="Times New Roman" panose="02020603050405020304" pitchFamily="18" charset="0"/>
              </a:rPr>
              <a:t> </a:t>
            </a:r>
            <a:r>
              <a:rPr lang="en-US" altLang="en-US" sz="2400" i="1" dirty="0">
                <a:latin typeface="Times New Roman" panose="02020603050405020304" pitchFamily="18" charset="0"/>
              </a:rPr>
              <a:t>f</a:t>
            </a:r>
            <a:r>
              <a:rPr lang="en-US" altLang="en-US" sz="2400" dirty="0">
                <a:latin typeface="Times New Roman" panose="02020603050405020304" pitchFamily="18" charset="0"/>
              </a:rPr>
              <a:t>(</a:t>
            </a:r>
            <a:r>
              <a:rPr lang="en-US" altLang="en-US" sz="2400" i="1" dirty="0">
                <a:latin typeface="Times New Roman" panose="02020603050405020304" pitchFamily="18" charset="0"/>
              </a:rPr>
              <a:t>q</a:t>
            </a:r>
            <a:r>
              <a:rPr lang="en-US" altLang="en-US" sz="2400" dirty="0">
                <a:latin typeface="Times New Roman" panose="02020603050405020304" pitchFamily="18" charset="0"/>
              </a:rPr>
              <a:t>)</a:t>
            </a:r>
          </a:p>
        </p:txBody>
      </p:sp>
      <p:graphicFrame>
        <p:nvGraphicFramePr>
          <p:cNvPr id="26641" name="Object 17"/>
          <p:cNvGraphicFramePr>
            <a:graphicFrameLocks noChangeAspect="1"/>
          </p:cNvGraphicFramePr>
          <p:nvPr>
            <p:extLst>
              <p:ext uri="{D42A27DB-BD31-4B8C-83A1-F6EECF244321}">
                <p14:modId xmlns:p14="http://schemas.microsoft.com/office/powerpoint/2010/main" val="1434525237"/>
              </p:ext>
            </p:extLst>
          </p:nvPr>
        </p:nvGraphicFramePr>
        <p:xfrm>
          <a:off x="4572000" y="1828800"/>
          <a:ext cx="4297363" cy="3787775"/>
        </p:xfrm>
        <a:graphic>
          <a:graphicData uri="http://schemas.openxmlformats.org/presentationml/2006/ole">
            <mc:AlternateContent xmlns:mc="http://schemas.openxmlformats.org/markup-compatibility/2006">
              <mc:Choice xmlns:v="urn:schemas-microsoft-com:vml" Requires="v">
                <p:oleObj spid="_x0000_s6146" name="Microsoft Drawing 1.01" r:id="rId4" imgW="4387680" imgH="3867120" progId="MSDraw.1.01">
                  <p:embed/>
                </p:oleObj>
              </mc:Choice>
              <mc:Fallback>
                <p:oleObj name="Microsoft Drawing 1.01" r:id="rId4" imgW="4387680" imgH="3867120" progId="MSDraw.1.01">
                  <p:embed/>
                  <p:pic>
                    <p:nvPicPr>
                      <p:cNvPr id="26641"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828800"/>
                        <a:ext cx="4297363" cy="3787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642" name="Line 18"/>
          <p:cNvSpPr>
            <a:spLocks noChangeShapeType="1"/>
          </p:cNvSpPr>
          <p:nvPr/>
        </p:nvSpPr>
        <p:spPr bwMode="auto">
          <a:xfrm>
            <a:off x="5334000" y="1981200"/>
            <a:ext cx="2843213" cy="3233738"/>
          </a:xfrm>
          <a:prstGeom prst="line">
            <a:avLst/>
          </a:prstGeom>
          <a:noFill/>
          <a:ln w="9525">
            <a:solidFill>
              <a:srgbClr val="FF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6643" name="Object 19"/>
          <p:cNvGraphicFramePr>
            <a:graphicFrameLocks noChangeAspect="1"/>
          </p:cNvGraphicFramePr>
          <p:nvPr>
            <p:extLst>
              <p:ext uri="{D42A27DB-BD31-4B8C-83A1-F6EECF244321}">
                <p14:modId xmlns:p14="http://schemas.microsoft.com/office/powerpoint/2010/main" val="2531613530"/>
              </p:ext>
            </p:extLst>
          </p:nvPr>
        </p:nvGraphicFramePr>
        <p:xfrm>
          <a:off x="6858000" y="3733800"/>
          <a:ext cx="246063" cy="246063"/>
        </p:xfrm>
        <a:graphic>
          <a:graphicData uri="http://schemas.openxmlformats.org/presentationml/2006/ole">
            <mc:AlternateContent xmlns:mc="http://schemas.openxmlformats.org/markup-compatibility/2006">
              <mc:Choice xmlns:v="urn:schemas-microsoft-com:vml" Requires="v">
                <p:oleObj spid="_x0000_s6147" name="Microsoft Drawing 1.01" r:id="rId6" imgW="246240" imgH="246240" progId="MSDraw.1.01">
                  <p:embed/>
                </p:oleObj>
              </mc:Choice>
              <mc:Fallback>
                <p:oleObj name="Microsoft Drawing 1.01" r:id="rId6" imgW="246240" imgH="246240" progId="MSDraw.1.01">
                  <p:embed/>
                  <p:pic>
                    <p:nvPicPr>
                      <p:cNvPr id="26643"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3733800"/>
                        <a:ext cx="246063"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45" name="Oval 21"/>
          <p:cNvSpPr>
            <a:spLocks noChangeArrowheads="1"/>
          </p:cNvSpPr>
          <p:nvPr/>
        </p:nvSpPr>
        <p:spPr bwMode="auto">
          <a:xfrm rot="2345135">
            <a:off x="6858000" y="2133600"/>
            <a:ext cx="1524000" cy="895350"/>
          </a:xfrm>
          <a:prstGeom prst="ellipse">
            <a:avLst/>
          </a:prstGeom>
          <a:solidFill>
            <a:srgbClr val="FFFF00">
              <a:alpha val="14999"/>
            </a:srgbClr>
          </a:solidFill>
          <a:ln w="2857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6" name="Text Box 22"/>
          <p:cNvSpPr txBox="1">
            <a:spLocks noChangeArrowheads="1"/>
          </p:cNvSpPr>
          <p:nvPr/>
        </p:nvSpPr>
        <p:spPr bwMode="auto">
          <a:xfrm>
            <a:off x="7924800" y="1752600"/>
            <a:ext cx="503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i="1">
                <a:solidFill>
                  <a:srgbClr val="FF6600"/>
                </a:solidFill>
                <a:latin typeface="Times New Roman" panose="02020603050405020304" pitchFamily="18" charset="0"/>
              </a:rPr>
              <a:t>R</a:t>
            </a:r>
            <a:r>
              <a:rPr lang="en-US" altLang="en-US" sz="2400" b="1" baseline="30000">
                <a:solidFill>
                  <a:srgbClr val="FF6600"/>
                </a:solidFill>
                <a:latin typeface="Times New Roman" panose="02020603050405020304" pitchFamily="18" charset="0"/>
              </a:rPr>
              <a:t>+</a:t>
            </a:r>
          </a:p>
        </p:txBody>
      </p:sp>
      <p:sp>
        <p:nvSpPr>
          <p:cNvPr id="26647" name="Freeform 23"/>
          <p:cNvSpPr>
            <a:spLocks/>
          </p:cNvSpPr>
          <p:nvPr/>
        </p:nvSpPr>
        <p:spPr bwMode="auto">
          <a:xfrm>
            <a:off x="5224463" y="2089150"/>
            <a:ext cx="3175000" cy="2879725"/>
          </a:xfrm>
          <a:custGeom>
            <a:avLst/>
            <a:gdLst>
              <a:gd name="T0" fmla="*/ 314 w 2000"/>
              <a:gd name="T1" fmla="*/ 5 h 1814"/>
              <a:gd name="T2" fmla="*/ 165 w 2000"/>
              <a:gd name="T3" fmla="*/ 28 h 1814"/>
              <a:gd name="T4" fmla="*/ 69 w 2000"/>
              <a:gd name="T5" fmla="*/ 124 h 1814"/>
              <a:gd name="T6" fmla="*/ 21 w 2000"/>
              <a:gd name="T7" fmla="*/ 220 h 1814"/>
              <a:gd name="T8" fmla="*/ 1 w 2000"/>
              <a:gd name="T9" fmla="*/ 368 h 1814"/>
              <a:gd name="T10" fmla="*/ 30 w 2000"/>
              <a:gd name="T11" fmla="*/ 531 h 1814"/>
              <a:gd name="T12" fmla="*/ 158 w 2000"/>
              <a:gd name="T13" fmla="*/ 609 h 1814"/>
              <a:gd name="T14" fmla="*/ 350 w 2000"/>
              <a:gd name="T15" fmla="*/ 645 h 1814"/>
              <a:gd name="T16" fmla="*/ 577 w 2000"/>
              <a:gd name="T17" fmla="*/ 666 h 1814"/>
              <a:gd name="T18" fmla="*/ 727 w 2000"/>
              <a:gd name="T19" fmla="*/ 688 h 1814"/>
              <a:gd name="T20" fmla="*/ 919 w 2000"/>
              <a:gd name="T21" fmla="*/ 744 h 1814"/>
              <a:gd name="T22" fmla="*/ 1118 w 2000"/>
              <a:gd name="T23" fmla="*/ 880 h 1814"/>
              <a:gd name="T24" fmla="*/ 1317 w 2000"/>
              <a:gd name="T25" fmla="*/ 1114 h 1814"/>
              <a:gd name="T26" fmla="*/ 1452 w 2000"/>
              <a:gd name="T27" fmla="*/ 1406 h 1814"/>
              <a:gd name="T28" fmla="*/ 1557 w 2000"/>
              <a:gd name="T29" fmla="*/ 1756 h 1814"/>
              <a:gd name="T30" fmla="*/ 1893 w 2000"/>
              <a:gd name="T31" fmla="*/ 1756 h 1814"/>
              <a:gd name="T32" fmla="*/ 1989 w 2000"/>
              <a:gd name="T33" fmla="*/ 1516 h 1814"/>
              <a:gd name="T34" fmla="*/ 1957 w 2000"/>
              <a:gd name="T35" fmla="*/ 1228 h 1814"/>
              <a:gd name="T36" fmla="*/ 1797 w 2000"/>
              <a:gd name="T37" fmla="*/ 1036 h 1814"/>
              <a:gd name="T38" fmla="*/ 1509 w 2000"/>
              <a:gd name="T39" fmla="*/ 796 h 1814"/>
              <a:gd name="T40" fmla="*/ 1125 w 2000"/>
              <a:gd name="T41" fmla="*/ 424 h 1814"/>
              <a:gd name="T42" fmla="*/ 741 w 2000"/>
              <a:gd name="T43" fmla="*/ 172 h 1814"/>
              <a:gd name="T44" fmla="*/ 405 w 2000"/>
              <a:gd name="T45" fmla="*/ 28 h 1814"/>
              <a:gd name="T46" fmla="*/ 250 w 2000"/>
              <a:gd name="T47" fmla="*/ 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00" h="1814">
                <a:moveTo>
                  <a:pt x="314" y="5"/>
                </a:moveTo>
                <a:cubicBezTo>
                  <a:pt x="287" y="9"/>
                  <a:pt x="206" y="8"/>
                  <a:pt x="165" y="28"/>
                </a:cubicBezTo>
                <a:cubicBezTo>
                  <a:pt x="124" y="48"/>
                  <a:pt x="93" y="92"/>
                  <a:pt x="69" y="124"/>
                </a:cubicBezTo>
                <a:cubicBezTo>
                  <a:pt x="45" y="156"/>
                  <a:pt x="32" y="179"/>
                  <a:pt x="21" y="220"/>
                </a:cubicBezTo>
                <a:cubicBezTo>
                  <a:pt x="10" y="261"/>
                  <a:pt x="0" y="316"/>
                  <a:pt x="1" y="368"/>
                </a:cubicBezTo>
                <a:cubicBezTo>
                  <a:pt x="2" y="420"/>
                  <a:pt x="4" y="491"/>
                  <a:pt x="30" y="531"/>
                </a:cubicBezTo>
                <a:cubicBezTo>
                  <a:pt x="56" y="571"/>
                  <a:pt x="105" y="590"/>
                  <a:pt x="158" y="609"/>
                </a:cubicBezTo>
                <a:cubicBezTo>
                  <a:pt x="211" y="628"/>
                  <a:pt x="280" y="636"/>
                  <a:pt x="350" y="645"/>
                </a:cubicBezTo>
                <a:cubicBezTo>
                  <a:pt x="420" y="654"/>
                  <a:pt x="514" y="659"/>
                  <a:pt x="577" y="666"/>
                </a:cubicBezTo>
                <a:cubicBezTo>
                  <a:pt x="640" y="673"/>
                  <a:pt x="670" y="675"/>
                  <a:pt x="727" y="688"/>
                </a:cubicBezTo>
                <a:cubicBezTo>
                  <a:pt x="784" y="701"/>
                  <a:pt x="854" y="712"/>
                  <a:pt x="919" y="744"/>
                </a:cubicBezTo>
                <a:cubicBezTo>
                  <a:pt x="984" y="776"/>
                  <a:pt x="1052" y="818"/>
                  <a:pt x="1118" y="880"/>
                </a:cubicBezTo>
                <a:cubicBezTo>
                  <a:pt x="1184" y="942"/>
                  <a:pt x="1261" y="1026"/>
                  <a:pt x="1317" y="1114"/>
                </a:cubicBezTo>
                <a:cubicBezTo>
                  <a:pt x="1373" y="1202"/>
                  <a:pt x="1412" y="1299"/>
                  <a:pt x="1452" y="1406"/>
                </a:cubicBezTo>
                <a:cubicBezTo>
                  <a:pt x="1492" y="1513"/>
                  <a:pt x="1483" y="1698"/>
                  <a:pt x="1557" y="1756"/>
                </a:cubicBezTo>
                <a:cubicBezTo>
                  <a:pt x="1631" y="1814"/>
                  <a:pt x="1821" y="1796"/>
                  <a:pt x="1893" y="1756"/>
                </a:cubicBezTo>
                <a:cubicBezTo>
                  <a:pt x="1965" y="1716"/>
                  <a:pt x="1978" y="1604"/>
                  <a:pt x="1989" y="1516"/>
                </a:cubicBezTo>
                <a:cubicBezTo>
                  <a:pt x="2000" y="1428"/>
                  <a:pt x="1989" y="1308"/>
                  <a:pt x="1957" y="1228"/>
                </a:cubicBezTo>
                <a:cubicBezTo>
                  <a:pt x="1925" y="1148"/>
                  <a:pt x="1872" y="1108"/>
                  <a:pt x="1797" y="1036"/>
                </a:cubicBezTo>
                <a:cubicBezTo>
                  <a:pt x="1722" y="964"/>
                  <a:pt x="1621" y="898"/>
                  <a:pt x="1509" y="796"/>
                </a:cubicBezTo>
                <a:cubicBezTo>
                  <a:pt x="1397" y="694"/>
                  <a:pt x="1253" y="528"/>
                  <a:pt x="1125" y="424"/>
                </a:cubicBezTo>
                <a:cubicBezTo>
                  <a:pt x="997" y="320"/>
                  <a:pt x="861" y="238"/>
                  <a:pt x="741" y="172"/>
                </a:cubicBezTo>
                <a:cubicBezTo>
                  <a:pt x="621" y="106"/>
                  <a:pt x="487" y="56"/>
                  <a:pt x="405" y="28"/>
                </a:cubicBezTo>
                <a:cubicBezTo>
                  <a:pt x="323" y="0"/>
                  <a:pt x="282" y="10"/>
                  <a:pt x="250" y="5"/>
                </a:cubicBezTo>
              </a:path>
            </a:pathLst>
          </a:custGeom>
          <a:solidFill>
            <a:srgbClr val="FF00FF">
              <a:alpha val="14999"/>
            </a:srgbClr>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8" name="Text Box 24"/>
          <p:cNvSpPr txBox="1">
            <a:spLocks noChangeArrowheads="1"/>
          </p:cNvSpPr>
          <p:nvPr/>
        </p:nvSpPr>
        <p:spPr bwMode="auto">
          <a:xfrm>
            <a:off x="8458200" y="37338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i="1">
                <a:solidFill>
                  <a:srgbClr val="FF00FF"/>
                </a:solidFill>
                <a:latin typeface="Times New Roman" panose="02020603050405020304" pitchFamily="18" charset="0"/>
              </a:rPr>
              <a:t>R</a:t>
            </a:r>
            <a:r>
              <a:rPr lang="en-US" altLang="en-US" sz="2400" b="1" baseline="-25000">
                <a:solidFill>
                  <a:srgbClr val="FF00FF"/>
                </a:solidFill>
                <a:latin typeface="Times New Roman" panose="02020603050405020304" pitchFamily="18" charset="0"/>
              </a:rPr>
              <a:t>0</a:t>
            </a:r>
          </a:p>
        </p:txBody>
      </p:sp>
      <p:sp>
        <p:nvSpPr>
          <p:cNvPr id="26649" name="Oval 25"/>
          <p:cNvSpPr>
            <a:spLocks noChangeArrowheads="1"/>
          </p:cNvSpPr>
          <p:nvPr/>
        </p:nvSpPr>
        <p:spPr bwMode="auto">
          <a:xfrm>
            <a:off x="4876800" y="3200400"/>
            <a:ext cx="2032000" cy="1981200"/>
          </a:xfrm>
          <a:prstGeom prst="ellipse">
            <a:avLst/>
          </a:prstGeom>
          <a:solidFill>
            <a:srgbClr val="800080">
              <a:alpha val="14999"/>
            </a:srgbClr>
          </a:solidFill>
          <a:ln w="2857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50" name="Text Box 26"/>
          <p:cNvSpPr txBox="1">
            <a:spLocks noChangeArrowheads="1"/>
          </p:cNvSpPr>
          <p:nvPr/>
        </p:nvSpPr>
        <p:spPr bwMode="auto">
          <a:xfrm>
            <a:off x="6629400" y="4724400"/>
            <a:ext cx="455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i="1">
                <a:solidFill>
                  <a:srgbClr val="660066"/>
                </a:solidFill>
                <a:latin typeface="Times New Roman" panose="02020603050405020304" pitchFamily="18" charset="0"/>
              </a:rPr>
              <a:t>R</a:t>
            </a:r>
            <a:r>
              <a:rPr lang="en-US" altLang="en-US" sz="2400" b="1" baseline="30000">
                <a:solidFill>
                  <a:srgbClr val="660066"/>
                </a:solidFill>
                <a:latin typeface="Times New Roman" panose="02020603050405020304" pitchFamily="18" charset="0"/>
              </a:rPr>
              <a:t>-</a:t>
            </a:r>
          </a:p>
        </p:txBody>
      </p:sp>
      <p:sp>
        <p:nvSpPr>
          <p:cNvPr id="26651" name="Rectangle 27"/>
          <p:cNvSpPr>
            <a:spLocks noChangeArrowheads="1"/>
          </p:cNvSpPr>
          <p:nvPr/>
        </p:nvSpPr>
        <p:spPr bwMode="auto">
          <a:xfrm>
            <a:off x="6096000" y="4191000"/>
            <a:ext cx="142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i="1">
                <a:solidFill>
                  <a:srgbClr val="FF0000"/>
                </a:solidFill>
                <a:latin typeface="Times New Roman" panose="02020603050405020304" pitchFamily="18" charset="0"/>
              </a:rPr>
              <a:t>query point q</a:t>
            </a:r>
          </a:p>
        </p:txBody>
      </p:sp>
    </p:spTree>
    <p:extLst>
      <p:ext uri="{BB962C8B-B14F-4D97-AF65-F5344CB8AC3E}">
        <p14:creationId xmlns:p14="http://schemas.microsoft.com/office/powerpoint/2010/main" val="36062898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6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6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5" grpId="0" animBg="1"/>
      <p:bldP spid="26646" grpId="0"/>
      <p:bldP spid="26647" grpId="0" animBg="1"/>
      <p:bldP spid="26648" grpId="0"/>
      <p:bldP spid="26649" grpId="0" animBg="1"/>
      <p:bldP spid="2665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Aggregate R-Tree</a:t>
            </a: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96</a:t>
            </a:fld>
            <a:endParaRPr lang="en-US" altLang="zh-CN" dirty="0">
              <a:solidFill>
                <a:srgbClr val="000000"/>
              </a:solidFill>
            </a:endParaRPr>
          </a:p>
        </p:txBody>
      </p:sp>
      <p:sp>
        <p:nvSpPr>
          <p:cNvPr id="5" name="Rectangle 4"/>
          <p:cNvSpPr/>
          <p:nvPr/>
        </p:nvSpPr>
        <p:spPr>
          <a:xfrm>
            <a:off x="457200" y="6167699"/>
            <a:ext cx="8229600" cy="707886"/>
          </a:xfrm>
          <a:prstGeom prst="rect">
            <a:avLst/>
          </a:prstGeom>
          <a:ln>
            <a:solidFill>
              <a:schemeClr val="tx1"/>
            </a:solidFill>
          </a:ln>
        </p:spPr>
        <p:txBody>
          <a:bodyPr wrap="square">
            <a:spAutoFit/>
          </a:bodyPr>
          <a:lstStyle/>
          <a:p>
            <a:pPr algn="just"/>
            <a:r>
              <a:rPr lang="en-US" sz="2000" dirty="0">
                <a:latin typeface="Times New Roman" panose="02020603050405020304" pitchFamily="18" charset="0"/>
                <a:cs typeface="Times New Roman" panose="02020603050405020304" pitchFamily="18" charset="0"/>
              </a:rPr>
              <a:t>I. </a:t>
            </a:r>
            <a:r>
              <a:rPr lang="en-US" sz="2000" dirty="0" err="1">
                <a:latin typeface="Times New Roman" panose="02020603050405020304" pitchFamily="18" charset="0"/>
                <a:cs typeface="Times New Roman" panose="02020603050405020304" pitchFamily="18" charset="0"/>
              </a:rPr>
              <a:t>Lazaridis</a:t>
            </a:r>
            <a:r>
              <a:rPr lang="en-US" sz="2000" dirty="0">
                <a:latin typeface="Times New Roman" panose="02020603050405020304" pitchFamily="18" charset="0"/>
                <a:cs typeface="Times New Roman" panose="02020603050405020304" pitchFamily="18" charset="0"/>
              </a:rPr>
              <a:t> and S. </a:t>
            </a:r>
            <a:r>
              <a:rPr lang="en-US" sz="2000" dirty="0" err="1">
                <a:latin typeface="Times New Roman" panose="02020603050405020304" pitchFamily="18" charset="0"/>
                <a:cs typeface="Times New Roman" panose="02020603050405020304" pitchFamily="18" charset="0"/>
              </a:rPr>
              <a:t>Mehrotra</a:t>
            </a:r>
            <a:r>
              <a:rPr lang="en-US" sz="2000" dirty="0">
                <a:latin typeface="Times New Roman" panose="02020603050405020304" pitchFamily="18" charset="0"/>
                <a:cs typeface="Times New Roman" panose="02020603050405020304" pitchFamily="18" charset="0"/>
              </a:rPr>
              <a:t>. Progressive Approximate Aggregate Queries with a Multi-Resolution Tree Structure. In </a:t>
            </a:r>
            <a:r>
              <a:rPr lang="en-US" sz="2000" i="1" dirty="0">
                <a:latin typeface="Times New Roman" panose="02020603050405020304" pitchFamily="18" charset="0"/>
                <a:cs typeface="Times New Roman" panose="02020603050405020304" pitchFamily="18" charset="0"/>
              </a:rPr>
              <a:t>SIGMOD</a:t>
            </a:r>
            <a:r>
              <a:rPr lang="en-US" sz="2000" dirty="0">
                <a:latin typeface="Times New Roman" panose="02020603050405020304" pitchFamily="18" charset="0"/>
                <a:cs typeface="Times New Roman" panose="02020603050405020304" pitchFamily="18" charset="0"/>
              </a:rPr>
              <a:t>, 2001.</a:t>
            </a:r>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213493" y="1550848"/>
            <a:ext cx="8717013" cy="3783152"/>
          </a:xfrm>
          <a:prstGeom prst="rect">
            <a:avLst/>
          </a:prstGeom>
        </p:spPr>
      </p:pic>
    </p:spTree>
    <p:extLst>
      <p:ext uri="{BB962C8B-B14F-4D97-AF65-F5344CB8AC3E}">
        <p14:creationId xmlns:p14="http://schemas.microsoft.com/office/powerpoint/2010/main" val="30080546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5"/>
          <p:cNvSpPr>
            <a:spLocks noGrp="1"/>
          </p:cNvSpPr>
          <p:nvPr>
            <p:ph type="sldNum" sz="quarter" idx="12"/>
          </p:nvPr>
        </p:nvSpPr>
        <p:spPr/>
        <p:txBody>
          <a:bodyPr/>
          <a:lstStyle/>
          <a:p>
            <a:fld id="{A177BE2C-AB29-47EB-9F22-673F0EB57D78}" type="slidenum">
              <a:rPr lang="en-US" altLang="en-US"/>
              <a:pPr/>
              <a:t>97</a:t>
            </a:fld>
            <a:endParaRPr lang="en-US" altLang="en-US"/>
          </a:p>
        </p:txBody>
      </p:sp>
      <p:sp>
        <p:nvSpPr>
          <p:cNvPr id="29698" name="Rectangle 2"/>
          <p:cNvSpPr>
            <a:spLocks noGrp="1" noChangeArrowheads="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Pruning Idea</a:t>
            </a:r>
            <a:endParaRPr lang="en-US" altLang="en-US" sz="4400" dirty="0">
              <a:latin typeface="Times New Roman" panose="02020603050405020304" pitchFamily="18" charset="0"/>
            </a:endParaRPr>
          </a:p>
        </p:txBody>
      </p:sp>
      <p:sp>
        <p:nvSpPr>
          <p:cNvPr id="29699" name="Rectangle 3"/>
          <p:cNvSpPr>
            <a:spLocks noGrp="1" noChangeArrowheads="1"/>
          </p:cNvSpPr>
          <p:nvPr>
            <p:ph type="body" idx="1"/>
          </p:nvPr>
        </p:nvSpPr>
        <p:spPr>
          <a:xfrm>
            <a:off x="408483" y="1268810"/>
            <a:ext cx="5080451" cy="5100638"/>
          </a:xfrm>
        </p:spPr>
        <p:txBody>
          <a:bodyPr/>
          <a:lstStyle/>
          <a:p>
            <a:pPr algn="just"/>
            <a:r>
              <a:rPr lang="en-US" altLang="en-US" sz="3200" dirty="0">
                <a:latin typeface="Times New Roman" panose="02020603050405020304" pitchFamily="18" charset="0"/>
              </a:rPr>
              <a:t>Indexing</a:t>
            </a:r>
          </a:p>
          <a:p>
            <a:pPr lvl="1" algn="just"/>
            <a:r>
              <a:rPr lang="en-US" altLang="en-US" sz="2800" dirty="0">
                <a:latin typeface="Times New Roman" panose="02020603050405020304" pitchFamily="18" charset="0"/>
              </a:rPr>
              <a:t>Aggregate R-tree (</a:t>
            </a:r>
            <a:r>
              <a:rPr lang="en-US" altLang="en-US" sz="2800" dirty="0" err="1">
                <a:latin typeface="Times New Roman" panose="02020603050405020304" pitchFamily="18" charset="0"/>
              </a:rPr>
              <a:t>aR</a:t>
            </a:r>
            <a:r>
              <a:rPr lang="en-US" altLang="en-US" sz="2800" dirty="0">
                <a:latin typeface="Times New Roman" panose="02020603050405020304" pitchFamily="18" charset="0"/>
              </a:rPr>
              <a:t>-tree)</a:t>
            </a:r>
          </a:p>
          <a:p>
            <a:pPr lvl="1" algn="just"/>
            <a:r>
              <a:rPr lang="en-US" altLang="zh-CN" sz="2800" dirty="0">
                <a:latin typeface="Times New Roman" panose="02020603050405020304" pitchFamily="18" charset="0"/>
                <a:ea typeface="宋体" panose="02010600030101010101" pitchFamily="2" charset="-122"/>
              </a:rPr>
              <a:t>Aggregate: COUNT</a:t>
            </a:r>
          </a:p>
          <a:p>
            <a:pPr algn="just"/>
            <a:r>
              <a:rPr lang="en-US" altLang="en-US" sz="3200" dirty="0">
                <a:latin typeface="Times New Roman" panose="02020603050405020304" pitchFamily="18" charset="0"/>
              </a:rPr>
              <a:t>While traversing </a:t>
            </a:r>
            <a:r>
              <a:rPr lang="en-US" altLang="en-US" sz="3200" dirty="0" err="1">
                <a:latin typeface="Times New Roman" panose="02020603050405020304" pitchFamily="18" charset="0"/>
              </a:rPr>
              <a:t>aR</a:t>
            </a:r>
            <a:r>
              <a:rPr lang="en-US" altLang="en-US" sz="3200" dirty="0">
                <a:latin typeface="Times New Roman" panose="02020603050405020304" pitchFamily="18" charset="0"/>
              </a:rPr>
              <a:t>-tree</a:t>
            </a:r>
          </a:p>
          <a:p>
            <a:pPr lvl="1" algn="just"/>
            <a:r>
              <a:rPr lang="en-US" altLang="en-US" sz="2800" dirty="0">
                <a:latin typeface="Times New Roman" panose="02020603050405020304" pitchFamily="18" charset="0"/>
              </a:rPr>
              <a:t>Obtain the size, |</a:t>
            </a:r>
            <a:r>
              <a:rPr lang="en-US" altLang="en-US" sz="2800" i="1" dirty="0">
                <a:latin typeface="Times New Roman" panose="02020603050405020304" pitchFamily="18" charset="0"/>
              </a:rPr>
              <a:t>R</a:t>
            </a:r>
            <a:r>
              <a:rPr lang="en-US" altLang="en-US" sz="2800" baseline="30000" dirty="0">
                <a:latin typeface="Times New Roman" panose="02020603050405020304" pitchFamily="18" charset="0"/>
              </a:rPr>
              <a:t>+</a:t>
            </a:r>
            <a:r>
              <a:rPr lang="en-US" altLang="en-US" sz="2800" dirty="0">
                <a:latin typeface="Times New Roman" panose="02020603050405020304" pitchFamily="18" charset="0"/>
              </a:rPr>
              <a:t>|, of set </a:t>
            </a:r>
            <a:r>
              <a:rPr lang="en-US" altLang="en-US" sz="2800" i="1" dirty="0">
                <a:latin typeface="Times New Roman" panose="02020603050405020304" pitchFamily="18" charset="0"/>
              </a:rPr>
              <a:t>R</a:t>
            </a:r>
            <a:r>
              <a:rPr lang="en-US" altLang="en-US" sz="2800" baseline="30000" dirty="0">
                <a:latin typeface="Times New Roman" panose="02020603050405020304" pitchFamily="18" charset="0"/>
              </a:rPr>
              <a:t>+</a:t>
            </a:r>
            <a:endParaRPr lang="en-US" altLang="en-US" sz="2800" dirty="0">
              <a:latin typeface="Times New Roman" panose="02020603050405020304" pitchFamily="18" charset="0"/>
            </a:endParaRPr>
          </a:p>
          <a:p>
            <a:pPr lvl="1" algn="just"/>
            <a:r>
              <a:rPr lang="en-US" altLang="en-US" sz="2800" dirty="0">
                <a:latin typeface="Times New Roman" panose="02020603050405020304" pitchFamily="18" charset="0"/>
              </a:rPr>
              <a:t>Retrieve all the MBRs /objects in the set </a:t>
            </a:r>
            <a:r>
              <a:rPr lang="en-US" altLang="en-US" sz="2800" i="1" dirty="0">
                <a:latin typeface="Times New Roman" panose="02020603050405020304" pitchFamily="18" charset="0"/>
              </a:rPr>
              <a:t>R</a:t>
            </a:r>
            <a:r>
              <a:rPr lang="en-US" altLang="en-US" sz="2800" baseline="-25000" dirty="0">
                <a:latin typeface="Times New Roman" panose="02020603050405020304" pitchFamily="18" charset="0"/>
              </a:rPr>
              <a:t>0</a:t>
            </a:r>
            <a:endParaRPr lang="en-US" altLang="en-US" sz="2800" baseline="30000" dirty="0">
              <a:latin typeface="Times New Roman" panose="02020603050405020304" pitchFamily="18" charset="0"/>
            </a:endParaRPr>
          </a:p>
        </p:txBody>
      </p:sp>
      <p:graphicFrame>
        <p:nvGraphicFramePr>
          <p:cNvPr id="29713" name="Object 17"/>
          <p:cNvGraphicFramePr>
            <a:graphicFrameLocks noChangeAspect="1"/>
          </p:cNvGraphicFramePr>
          <p:nvPr>
            <p:extLst>
              <p:ext uri="{D42A27DB-BD31-4B8C-83A1-F6EECF244321}">
                <p14:modId xmlns:p14="http://schemas.microsoft.com/office/powerpoint/2010/main" val="1380409611"/>
              </p:ext>
            </p:extLst>
          </p:nvPr>
        </p:nvGraphicFramePr>
        <p:xfrm>
          <a:off x="5105400" y="4276726"/>
          <a:ext cx="4038600" cy="1920875"/>
        </p:xfrm>
        <a:graphic>
          <a:graphicData uri="http://schemas.openxmlformats.org/presentationml/2006/ole">
            <mc:AlternateContent xmlns:mc="http://schemas.openxmlformats.org/markup-compatibility/2006">
              <mc:Choice xmlns:v="urn:schemas-microsoft-com:vml" Requires="v">
                <p:oleObj spid="_x0000_s7170" name="Microsoft Drawing 1.01" r:id="rId4" imgW="7835760" imgH="3730680" progId="MSDraw.1.01">
                  <p:embed/>
                </p:oleObj>
              </mc:Choice>
              <mc:Fallback>
                <p:oleObj name="Microsoft Drawing 1.01" r:id="rId4" imgW="7835760" imgH="3730680" progId="MSDraw.1.01">
                  <p:embed/>
                  <p:pic>
                    <p:nvPicPr>
                      <p:cNvPr id="29713"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276726"/>
                        <a:ext cx="4038600" cy="1920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9726" name="Group 30"/>
          <p:cNvGrpSpPr>
            <a:grpSpLocks/>
          </p:cNvGrpSpPr>
          <p:nvPr/>
        </p:nvGrpSpPr>
        <p:grpSpPr bwMode="auto">
          <a:xfrm>
            <a:off x="5399314" y="549672"/>
            <a:ext cx="3733800" cy="3352800"/>
            <a:chOff x="3168" y="528"/>
            <a:chExt cx="2146" cy="2112"/>
          </a:xfrm>
        </p:grpSpPr>
        <p:graphicFrame>
          <p:nvGraphicFramePr>
            <p:cNvPr id="29715" name="Object 19"/>
            <p:cNvGraphicFramePr>
              <a:graphicFrameLocks noChangeAspect="1"/>
            </p:cNvGraphicFramePr>
            <p:nvPr>
              <p:extLst>
                <p:ext uri="{D42A27DB-BD31-4B8C-83A1-F6EECF244321}">
                  <p14:modId xmlns:p14="http://schemas.microsoft.com/office/powerpoint/2010/main" val="2119698069"/>
                </p:ext>
              </p:extLst>
            </p:nvPr>
          </p:nvGraphicFramePr>
          <p:xfrm>
            <a:off x="3168" y="570"/>
            <a:ext cx="2118" cy="2070"/>
          </p:xfrm>
          <a:graphic>
            <a:graphicData uri="http://schemas.openxmlformats.org/presentationml/2006/ole">
              <mc:AlternateContent xmlns:mc="http://schemas.openxmlformats.org/markup-compatibility/2006">
                <mc:Choice xmlns:v="urn:schemas-microsoft-com:vml" Requires="v">
                  <p:oleObj spid="_x0000_s7171" name="Microsoft Drawing 1.01" r:id="rId6" imgW="4387680" imgH="3867120" progId="MSDraw.1.01">
                    <p:embed/>
                  </p:oleObj>
                </mc:Choice>
                <mc:Fallback>
                  <p:oleObj name="Microsoft Drawing 1.01" r:id="rId6" imgW="4387680" imgH="3867120" progId="MSDraw.1.01">
                    <p:embed/>
                    <p:pic>
                      <p:nvPicPr>
                        <p:cNvPr id="29715"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8" y="570"/>
                          <a:ext cx="2118" cy="20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716" name="Line 20"/>
            <p:cNvSpPr>
              <a:spLocks noChangeShapeType="1"/>
            </p:cNvSpPr>
            <p:nvPr/>
          </p:nvSpPr>
          <p:spPr bwMode="auto">
            <a:xfrm>
              <a:off x="3544" y="653"/>
              <a:ext cx="1400" cy="1767"/>
            </a:xfrm>
            <a:prstGeom prst="line">
              <a:avLst/>
            </a:prstGeom>
            <a:noFill/>
            <a:ln w="9525">
              <a:solidFill>
                <a:srgbClr val="FF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9717" name="Object 21"/>
            <p:cNvGraphicFramePr>
              <a:graphicFrameLocks noChangeAspect="1"/>
            </p:cNvGraphicFramePr>
            <p:nvPr/>
          </p:nvGraphicFramePr>
          <p:xfrm>
            <a:off x="4294" y="1611"/>
            <a:ext cx="122" cy="134"/>
          </p:xfrm>
          <a:graphic>
            <a:graphicData uri="http://schemas.openxmlformats.org/presentationml/2006/ole">
              <mc:AlternateContent xmlns:mc="http://schemas.openxmlformats.org/markup-compatibility/2006">
                <mc:Choice xmlns:v="urn:schemas-microsoft-com:vml" Requires="v">
                  <p:oleObj spid="_x0000_s7172" name="Microsoft Drawing 1.01" r:id="rId8" imgW="246240" imgH="246240" progId="MSDraw.1.01">
                    <p:embed/>
                  </p:oleObj>
                </mc:Choice>
                <mc:Fallback>
                  <p:oleObj name="Microsoft Drawing 1.01" r:id="rId8" imgW="246240" imgH="246240" progId="MSDraw.1.01">
                    <p:embed/>
                    <p:pic>
                      <p:nvPicPr>
                        <p:cNvPr id="29717" name="Object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94" y="1611"/>
                          <a:ext cx="12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19" name="Oval 23"/>
            <p:cNvSpPr>
              <a:spLocks noChangeArrowheads="1"/>
            </p:cNvSpPr>
            <p:nvPr/>
          </p:nvSpPr>
          <p:spPr bwMode="auto">
            <a:xfrm rot="2345135">
              <a:off x="4294" y="737"/>
              <a:ext cx="752" cy="488"/>
            </a:xfrm>
            <a:prstGeom prst="ellipse">
              <a:avLst/>
            </a:prstGeom>
            <a:solidFill>
              <a:srgbClr val="FFFF00">
                <a:alpha val="14999"/>
              </a:srgbClr>
            </a:solidFill>
            <a:ln w="2857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0" name="Text Box 24"/>
            <p:cNvSpPr txBox="1">
              <a:spLocks noChangeArrowheads="1"/>
            </p:cNvSpPr>
            <p:nvPr/>
          </p:nvSpPr>
          <p:spPr bwMode="auto">
            <a:xfrm>
              <a:off x="4820" y="528"/>
              <a:ext cx="31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i="1">
                  <a:solidFill>
                    <a:srgbClr val="FF6600"/>
                  </a:solidFill>
                  <a:latin typeface="Times New Roman" panose="02020603050405020304" pitchFamily="18" charset="0"/>
                </a:rPr>
                <a:t>R</a:t>
              </a:r>
              <a:r>
                <a:rPr lang="en-US" altLang="en-US" sz="2400" b="1" baseline="30000">
                  <a:solidFill>
                    <a:srgbClr val="FF6600"/>
                  </a:solidFill>
                  <a:latin typeface="Times New Roman" panose="02020603050405020304" pitchFamily="18" charset="0"/>
                </a:rPr>
                <a:t>+</a:t>
              </a:r>
            </a:p>
          </p:txBody>
        </p:sp>
        <p:sp>
          <p:nvSpPr>
            <p:cNvPr id="29721" name="Freeform 25"/>
            <p:cNvSpPr>
              <a:spLocks/>
            </p:cNvSpPr>
            <p:nvPr/>
          </p:nvSpPr>
          <p:spPr bwMode="auto">
            <a:xfrm>
              <a:off x="3489" y="712"/>
              <a:ext cx="1565" cy="1574"/>
            </a:xfrm>
            <a:custGeom>
              <a:avLst/>
              <a:gdLst>
                <a:gd name="T0" fmla="*/ 314 w 2000"/>
                <a:gd name="T1" fmla="*/ 5 h 1814"/>
                <a:gd name="T2" fmla="*/ 165 w 2000"/>
                <a:gd name="T3" fmla="*/ 28 h 1814"/>
                <a:gd name="T4" fmla="*/ 69 w 2000"/>
                <a:gd name="T5" fmla="*/ 124 h 1814"/>
                <a:gd name="T6" fmla="*/ 21 w 2000"/>
                <a:gd name="T7" fmla="*/ 220 h 1814"/>
                <a:gd name="T8" fmla="*/ 1 w 2000"/>
                <a:gd name="T9" fmla="*/ 368 h 1814"/>
                <a:gd name="T10" fmla="*/ 30 w 2000"/>
                <a:gd name="T11" fmla="*/ 531 h 1814"/>
                <a:gd name="T12" fmla="*/ 158 w 2000"/>
                <a:gd name="T13" fmla="*/ 609 h 1814"/>
                <a:gd name="T14" fmla="*/ 350 w 2000"/>
                <a:gd name="T15" fmla="*/ 645 h 1814"/>
                <a:gd name="T16" fmla="*/ 577 w 2000"/>
                <a:gd name="T17" fmla="*/ 666 h 1814"/>
                <a:gd name="T18" fmla="*/ 727 w 2000"/>
                <a:gd name="T19" fmla="*/ 688 h 1814"/>
                <a:gd name="T20" fmla="*/ 919 w 2000"/>
                <a:gd name="T21" fmla="*/ 744 h 1814"/>
                <a:gd name="T22" fmla="*/ 1118 w 2000"/>
                <a:gd name="T23" fmla="*/ 880 h 1814"/>
                <a:gd name="T24" fmla="*/ 1317 w 2000"/>
                <a:gd name="T25" fmla="*/ 1114 h 1814"/>
                <a:gd name="T26" fmla="*/ 1452 w 2000"/>
                <a:gd name="T27" fmla="*/ 1406 h 1814"/>
                <a:gd name="T28" fmla="*/ 1557 w 2000"/>
                <a:gd name="T29" fmla="*/ 1756 h 1814"/>
                <a:gd name="T30" fmla="*/ 1893 w 2000"/>
                <a:gd name="T31" fmla="*/ 1756 h 1814"/>
                <a:gd name="T32" fmla="*/ 1989 w 2000"/>
                <a:gd name="T33" fmla="*/ 1516 h 1814"/>
                <a:gd name="T34" fmla="*/ 1957 w 2000"/>
                <a:gd name="T35" fmla="*/ 1228 h 1814"/>
                <a:gd name="T36" fmla="*/ 1797 w 2000"/>
                <a:gd name="T37" fmla="*/ 1036 h 1814"/>
                <a:gd name="T38" fmla="*/ 1509 w 2000"/>
                <a:gd name="T39" fmla="*/ 796 h 1814"/>
                <a:gd name="T40" fmla="*/ 1125 w 2000"/>
                <a:gd name="T41" fmla="*/ 424 h 1814"/>
                <a:gd name="T42" fmla="*/ 741 w 2000"/>
                <a:gd name="T43" fmla="*/ 172 h 1814"/>
                <a:gd name="T44" fmla="*/ 405 w 2000"/>
                <a:gd name="T45" fmla="*/ 28 h 1814"/>
                <a:gd name="T46" fmla="*/ 250 w 2000"/>
                <a:gd name="T47" fmla="*/ 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00" h="1814">
                  <a:moveTo>
                    <a:pt x="314" y="5"/>
                  </a:moveTo>
                  <a:cubicBezTo>
                    <a:pt x="287" y="9"/>
                    <a:pt x="206" y="8"/>
                    <a:pt x="165" y="28"/>
                  </a:cubicBezTo>
                  <a:cubicBezTo>
                    <a:pt x="124" y="48"/>
                    <a:pt x="93" y="92"/>
                    <a:pt x="69" y="124"/>
                  </a:cubicBezTo>
                  <a:cubicBezTo>
                    <a:pt x="45" y="156"/>
                    <a:pt x="32" y="179"/>
                    <a:pt x="21" y="220"/>
                  </a:cubicBezTo>
                  <a:cubicBezTo>
                    <a:pt x="10" y="261"/>
                    <a:pt x="0" y="316"/>
                    <a:pt x="1" y="368"/>
                  </a:cubicBezTo>
                  <a:cubicBezTo>
                    <a:pt x="2" y="420"/>
                    <a:pt x="4" y="491"/>
                    <a:pt x="30" y="531"/>
                  </a:cubicBezTo>
                  <a:cubicBezTo>
                    <a:pt x="56" y="571"/>
                    <a:pt x="105" y="590"/>
                    <a:pt x="158" y="609"/>
                  </a:cubicBezTo>
                  <a:cubicBezTo>
                    <a:pt x="211" y="628"/>
                    <a:pt x="280" y="636"/>
                    <a:pt x="350" y="645"/>
                  </a:cubicBezTo>
                  <a:cubicBezTo>
                    <a:pt x="420" y="654"/>
                    <a:pt x="514" y="659"/>
                    <a:pt x="577" y="666"/>
                  </a:cubicBezTo>
                  <a:cubicBezTo>
                    <a:pt x="640" y="673"/>
                    <a:pt x="670" y="675"/>
                    <a:pt x="727" y="688"/>
                  </a:cubicBezTo>
                  <a:cubicBezTo>
                    <a:pt x="784" y="701"/>
                    <a:pt x="854" y="712"/>
                    <a:pt x="919" y="744"/>
                  </a:cubicBezTo>
                  <a:cubicBezTo>
                    <a:pt x="984" y="776"/>
                    <a:pt x="1052" y="818"/>
                    <a:pt x="1118" y="880"/>
                  </a:cubicBezTo>
                  <a:cubicBezTo>
                    <a:pt x="1184" y="942"/>
                    <a:pt x="1261" y="1026"/>
                    <a:pt x="1317" y="1114"/>
                  </a:cubicBezTo>
                  <a:cubicBezTo>
                    <a:pt x="1373" y="1202"/>
                    <a:pt x="1412" y="1299"/>
                    <a:pt x="1452" y="1406"/>
                  </a:cubicBezTo>
                  <a:cubicBezTo>
                    <a:pt x="1492" y="1513"/>
                    <a:pt x="1483" y="1698"/>
                    <a:pt x="1557" y="1756"/>
                  </a:cubicBezTo>
                  <a:cubicBezTo>
                    <a:pt x="1631" y="1814"/>
                    <a:pt x="1821" y="1796"/>
                    <a:pt x="1893" y="1756"/>
                  </a:cubicBezTo>
                  <a:cubicBezTo>
                    <a:pt x="1965" y="1716"/>
                    <a:pt x="1978" y="1604"/>
                    <a:pt x="1989" y="1516"/>
                  </a:cubicBezTo>
                  <a:cubicBezTo>
                    <a:pt x="2000" y="1428"/>
                    <a:pt x="1989" y="1308"/>
                    <a:pt x="1957" y="1228"/>
                  </a:cubicBezTo>
                  <a:cubicBezTo>
                    <a:pt x="1925" y="1148"/>
                    <a:pt x="1872" y="1108"/>
                    <a:pt x="1797" y="1036"/>
                  </a:cubicBezTo>
                  <a:cubicBezTo>
                    <a:pt x="1722" y="964"/>
                    <a:pt x="1621" y="898"/>
                    <a:pt x="1509" y="796"/>
                  </a:cubicBezTo>
                  <a:cubicBezTo>
                    <a:pt x="1397" y="694"/>
                    <a:pt x="1253" y="528"/>
                    <a:pt x="1125" y="424"/>
                  </a:cubicBezTo>
                  <a:cubicBezTo>
                    <a:pt x="997" y="320"/>
                    <a:pt x="861" y="238"/>
                    <a:pt x="741" y="172"/>
                  </a:cubicBezTo>
                  <a:cubicBezTo>
                    <a:pt x="621" y="106"/>
                    <a:pt x="487" y="56"/>
                    <a:pt x="405" y="28"/>
                  </a:cubicBezTo>
                  <a:cubicBezTo>
                    <a:pt x="323" y="0"/>
                    <a:pt x="282" y="10"/>
                    <a:pt x="250" y="5"/>
                  </a:cubicBezTo>
                </a:path>
              </a:pathLst>
            </a:custGeom>
            <a:solidFill>
              <a:srgbClr val="FF00FF">
                <a:alpha val="14999"/>
              </a:srgbClr>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2" name="Text Box 26"/>
            <p:cNvSpPr txBox="1">
              <a:spLocks noChangeArrowheads="1"/>
            </p:cNvSpPr>
            <p:nvPr/>
          </p:nvSpPr>
          <p:spPr bwMode="auto">
            <a:xfrm>
              <a:off x="5006" y="1611"/>
              <a:ext cx="30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i="1">
                  <a:solidFill>
                    <a:srgbClr val="FF00FF"/>
                  </a:solidFill>
                  <a:latin typeface="Times New Roman" panose="02020603050405020304" pitchFamily="18" charset="0"/>
                </a:rPr>
                <a:t>R</a:t>
              </a:r>
              <a:r>
                <a:rPr lang="en-US" altLang="en-US" sz="2400" b="1" baseline="-25000">
                  <a:solidFill>
                    <a:srgbClr val="FF00FF"/>
                  </a:solidFill>
                  <a:latin typeface="Times New Roman" panose="02020603050405020304" pitchFamily="18" charset="0"/>
                </a:rPr>
                <a:t>0</a:t>
              </a:r>
            </a:p>
          </p:txBody>
        </p:sp>
        <p:sp>
          <p:nvSpPr>
            <p:cNvPr id="29723" name="Oval 27"/>
            <p:cNvSpPr>
              <a:spLocks noChangeArrowheads="1"/>
            </p:cNvSpPr>
            <p:nvPr/>
          </p:nvSpPr>
          <p:spPr bwMode="auto">
            <a:xfrm>
              <a:off x="3318" y="1319"/>
              <a:ext cx="1002" cy="1083"/>
            </a:xfrm>
            <a:prstGeom prst="ellipse">
              <a:avLst/>
            </a:prstGeom>
            <a:solidFill>
              <a:srgbClr val="800080">
                <a:alpha val="14999"/>
              </a:srgbClr>
            </a:solidFill>
            <a:ln w="2857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4" name="Text Box 28"/>
            <p:cNvSpPr txBox="1">
              <a:spLocks noChangeArrowheads="1"/>
            </p:cNvSpPr>
            <p:nvPr/>
          </p:nvSpPr>
          <p:spPr bwMode="auto">
            <a:xfrm>
              <a:off x="4181" y="2129"/>
              <a:ext cx="28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i="1">
                  <a:solidFill>
                    <a:srgbClr val="660066"/>
                  </a:solidFill>
                  <a:latin typeface="Times New Roman" panose="02020603050405020304" pitchFamily="18" charset="0"/>
                </a:rPr>
                <a:t>R</a:t>
              </a:r>
              <a:r>
                <a:rPr lang="en-US" altLang="en-US" sz="2400" b="1" baseline="30000">
                  <a:solidFill>
                    <a:srgbClr val="660066"/>
                  </a:solidFill>
                  <a:latin typeface="Times New Roman" panose="02020603050405020304" pitchFamily="18" charset="0"/>
                </a:rPr>
                <a:t>-</a:t>
              </a:r>
            </a:p>
          </p:txBody>
        </p:sp>
        <p:sp>
          <p:nvSpPr>
            <p:cNvPr id="29725" name="Rectangle 29"/>
            <p:cNvSpPr>
              <a:spLocks noChangeArrowheads="1"/>
            </p:cNvSpPr>
            <p:nvPr/>
          </p:nvSpPr>
          <p:spPr bwMode="auto">
            <a:xfrm>
              <a:off x="3920" y="1860"/>
              <a:ext cx="9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i="1">
                  <a:solidFill>
                    <a:srgbClr val="FF0000"/>
                  </a:solidFill>
                  <a:latin typeface="Times New Roman" panose="02020603050405020304" pitchFamily="18" charset="0"/>
                </a:rPr>
                <a:t>query point q</a:t>
              </a:r>
            </a:p>
          </p:txBody>
        </p:sp>
      </p:grpSp>
    </p:spTree>
    <p:extLst>
      <p:ext uri="{BB962C8B-B14F-4D97-AF65-F5344CB8AC3E}">
        <p14:creationId xmlns:p14="http://schemas.microsoft.com/office/powerpoint/2010/main" val="23500919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Range Aggregate Queries</a:t>
            </a:r>
          </a:p>
        </p:txBody>
      </p:sp>
      <p:sp>
        <p:nvSpPr>
          <p:cNvPr id="12291" name="Content Placeholder 2"/>
          <p:cNvSpPr>
            <a:spLocks noGrp="1"/>
          </p:cNvSpPr>
          <p:nvPr>
            <p:ph idx="1"/>
          </p:nvPr>
        </p:nvSpPr>
        <p:spPr>
          <a:xfrm>
            <a:off x="457200" y="990600"/>
            <a:ext cx="8229600" cy="5410200"/>
          </a:xfrm>
        </p:spPr>
        <p:txBody>
          <a:bodyPr>
            <a:normAutofit lnSpcReduction="10000"/>
          </a:bodyPr>
          <a:lstStyle/>
          <a:p>
            <a:pPr algn="just">
              <a:defRPr/>
            </a:pPr>
            <a:r>
              <a:rPr lang="en-US" altLang="zh-CN" sz="3200" dirty="0">
                <a:latin typeface="Times New Roman" panose="02020603050405020304" pitchFamily="18" charset="0"/>
                <a:cs typeface="Times New Roman" panose="02020603050405020304" pitchFamily="18" charset="0"/>
              </a:rPr>
              <a:t>A database </a:t>
            </a:r>
            <a:r>
              <a:rPr lang="en-US" altLang="zh-CN" sz="3200" i="1" dirty="0">
                <a:latin typeface="Times New Roman" panose="02020603050405020304" pitchFamily="18" charset="0"/>
                <a:cs typeface="Times New Roman" panose="02020603050405020304" pitchFamily="18" charset="0"/>
              </a:rPr>
              <a:t>D </a:t>
            </a:r>
            <a:r>
              <a:rPr lang="en-US" altLang="zh-CN" sz="3200" dirty="0">
                <a:latin typeface="Times New Roman" panose="02020603050405020304" pitchFamily="18" charset="0"/>
                <a:cs typeface="Times New Roman" panose="02020603050405020304" pitchFamily="18" charset="0"/>
              </a:rPr>
              <a:t>contains data objects </a:t>
            </a:r>
            <a:r>
              <a:rPr lang="en-US" altLang="zh-CN" sz="3200" i="1" dirty="0">
                <a:latin typeface="Times New Roman" panose="02020603050405020304" pitchFamily="18" charset="0"/>
                <a:cs typeface="Times New Roman" panose="02020603050405020304" pitchFamily="18" charset="0"/>
              </a:rPr>
              <a:t>o</a:t>
            </a:r>
            <a:r>
              <a:rPr lang="en-US" altLang="zh-CN" sz="3200" dirty="0">
                <a:latin typeface="Times New Roman" panose="02020603050405020304" pitchFamily="18" charset="0"/>
                <a:cs typeface="Times New Roman" panose="02020603050405020304" pitchFamily="18" charset="0"/>
              </a:rPr>
              <a:t>, each associated with an attribute </a:t>
            </a:r>
            <a:r>
              <a:rPr lang="en-US" altLang="zh-CN" sz="3200" i="1" dirty="0" err="1">
                <a:latin typeface="Times New Roman" panose="02020603050405020304" pitchFamily="18" charset="0"/>
                <a:cs typeface="Times New Roman" panose="02020603050405020304" pitchFamily="18" charset="0"/>
              </a:rPr>
              <a:t>o</a:t>
            </a:r>
            <a:r>
              <a:rPr lang="en-US" altLang="zh-CN" sz="3200" dirty="0" err="1">
                <a:latin typeface="Times New Roman" panose="02020603050405020304" pitchFamily="18" charset="0"/>
                <a:cs typeface="Times New Roman" panose="02020603050405020304" pitchFamily="18" charset="0"/>
              </a:rPr>
              <a:t>.</a:t>
            </a:r>
            <a:r>
              <a:rPr lang="en-US" altLang="zh-CN" sz="3200" i="1" dirty="0" err="1">
                <a:latin typeface="Times New Roman" panose="02020603050405020304" pitchFamily="18" charset="0"/>
                <a:cs typeface="Times New Roman" panose="02020603050405020304" pitchFamily="18" charset="0"/>
              </a:rPr>
              <a:t>A</a:t>
            </a:r>
            <a:endParaRPr lang="en-US" altLang="en-US" sz="3200" dirty="0">
              <a:latin typeface="Times New Roman" panose="02020603050405020304" pitchFamily="18" charset="0"/>
              <a:cs typeface="Times New Roman" panose="02020603050405020304" pitchFamily="18" charset="0"/>
            </a:endParaRPr>
          </a:p>
          <a:p>
            <a:pPr algn="just">
              <a:defRPr/>
            </a:pPr>
            <a:r>
              <a:rPr lang="en-US" altLang="en-US" sz="3200" dirty="0">
                <a:latin typeface="Times New Roman" panose="02020603050405020304" pitchFamily="18" charset="0"/>
                <a:cs typeface="Times New Roman" panose="02020603050405020304" pitchFamily="18" charset="0"/>
              </a:rPr>
              <a:t>Range aggregate queries</a:t>
            </a:r>
          </a:p>
          <a:p>
            <a:pPr lvl="1" algn="just">
              <a:defRPr/>
            </a:pPr>
            <a:r>
              <a:rPr lang="en-US" altLang="en-US" sz="2800" dirty="0">
                <a:latin typeface="Times New Roman" panose="02020603050405020304" pitchFamily="18" charset="0"/>
                <a:cs typeface="Times New Roman" panose="02020603050405020304" pitchFamily="18" charset="0"/>
              </a:rPr>
              <a:t>Given a database </a:t>
            </a:r>
            <a:r>
              <a:rPr lang="en-US" altLang="en-US" sz="2800" i="1" dirty="0">
                <a:latin typeface="Times New Roman" panose="02020603050405020304" pitchFamily="18" charset="0"/>
                <a:cs typeface="Times New Roman" panose="02020603050405020304" pitchFamily="18" charset="0"/>
              </a:rPr>
              <a:t>D</a:t>
            </a:r>
            <a:r>
              <a:rPr lang="en-US" altLang="en-US" sz="2800" dirty="0">
                <a:latin typeface="Times New Roman" panose="02020603050405020304" pitchFamily="18" charset="0"/>
                <a:cs typeface="Times New Roman" panose="02020603050405020304" pitchFamily="18" charset="0"/>
              </a:rPr>
              <a:t> and a query range </a:t>
            </a:r>
            <a:r>
              <a:rPr lang="en-US" altLang="en-US" sz="2800" i="1" dirty="0">
                <a:latin typeface="Times New Roman" panose="02020603050405020304" pitchFamily="18" charset="0"/>
                <a:cs typeface="Times New Roman" panose="02020603050405020304" pitchFamily="18" charset="0"/>
              </a:rPr>
              <a:t>Q</a:t>
            </a:r>
            <a:r>
              <a:rPr lang="en-US" altLang="en-US" sz="2800" dirty="0">
                <a:latin typeface="Times New Roman" panose="02020603050405020304" pitchFamily="18" charset="0"/>
                <a:cs typeface="Times New Roman" panose="02020603050405020304" pitchFamily="18" charset="0"/>
              </a:rPr>
              <a:t>, find the aggregate, </a:t>
            </a:r>
            <a:r>
              <a:rPr lang="en-US" altLang="en-US" sz="2800" i="1" dirty="0">
                <a:latin typeface="Times New Roman" panose="02020603050405020304" pitchFamily="18" charset="0"/>
                <a:cs typeface="Times New Roman" panose="02020603050405020304" pitchFamily="18" charset="0"/>
              </a:rPr>
              <a:t>f</a:t>
            </a:r>
            <a:r>
              <a:rPr lang="en-US" altLang="en-US" sz="2800" dirty="0">
                <a:latin typeface="Times New Roman" panose="02020603050405020304" pitchFamily="18" charset="0"/>
                <a:cs typeface="Times New Roman" panose="02020603050405020304" pitchFamily="18" charset="0"/>
              </a:rPr>
              <a:t>(</a:t>
            </a:r>
            <a:r>
              <a:rPr lang="en-US" altLang="en-US" sz="2800" i="1" dirty="0">
                <a:latin typeface="Times New Roman" panose="02020603050405020304" pitchFamily="18" charset="0"/>
                <a:cs typeface="Times New Roman" panose="02020603050405020304" pitchFamily="18" charset="0"/>
              </a:rPr>
              <a:t>D</a:t>
            </a:r>
            <a:r>
              <a:rPr lang="en-US" altLang="en-US" sz="2800" dirty="0">
                <a:latin typeface="Times New Roman" panose="02020603050405020304" pitchFamily="18" charset="0"/>
                <a:cs typeface="Times New Roman" panose="02020603050405020304" pitchFamily="18" charset="0"/>
              </a:rPr>
              <a:t>, </a:t>
            </a:r>
            <a:r>
              <a:rPr lang="en-US" altLang="en-US" sz="2800" i="1" dirty="0">
                <a:latin typeface="Times New Roman" panose="02020603050405020304" pitchFamily="18" charset="0"/>
                <a:cs typeface="Times New Roman" panose="02020603050405020304" pitchFamily="18" charset="0"/>
              </a:rPr>
              <a:t>Q</a:t>
            </a:r>
            <a:r>
              <a:rPr lang="en-US" altLang="en-US" sz="2800" dirty="0">
                <a:latin typeface="Times New Roman" panose="02020603050405020304" pitchFamily="18" charset="0"/>
                <a:cs typeface="Times New Roman" panose="02020603050405020304" pitchFamily="18" charset="0"/>
              </a:rPr>
              <a:t>), of all objects </a:t>
            </a:r>
            <a:r>
              <a:rPr lang="en-US" altLang="en-US" sz="2800" i="1" dirty="0">
                <a:latin typeface="Times New Roman" panose="02020603050405020304" pitchFamily="18" charset="0"/>
                <a:cs typeface="Times New Roman" panose="02020603050405020304" pitchFamily="18" charset="0"/>
              </a:rPr>
              <a:t>o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800" dirty="0">
                <a:latin typeface="Times New Roman" panose="02020603050405020304" pitchFamily="18" charset="0"/>
                <a:cs typeface="Times New Roman" panose="02020603050405020304" pitchFamily="18" charset="0"/>
              </a:rPr>
              <a:t> </a:t>
            </a:r>
            <a:r>
              <a:rPr lang="en-US" altLang="en-US" sz="2800" i="1" dirty="0">
                <a:latin typeface="Times New Roman" panose="02020603050405020304" pitchFamily="18" charset="0"/>
                <a:cs typeface="Times New Roman" panose="02020603050405020304" pitchFamily="18" charset="0"/>
              </a:rPr>
              <a:t>D</a:t>
            </a:r>
            <a:r>
              <a:rPr lang="en-US" altLang="en-US" sz="2800" dirty="0">
                <a:latin typeface="Times New Roman" panose="02020603050405020304" pitchFamily="18" charset="0"/>
                <a:cs typeface="Times New Roman" panose="02020603050405020304" pitchFamily="18" charset="0"/>
              </a:rPr>
              <a:t> inside </a:t>
            </a:r>
            <a:r>
              <a:rPr lang="en-US" altLang="en-US" sz="2800" i="1" dirty="0">
                <a:latin typeface="Times New Roman" panose="02020603050405020304" pitchFamily="18" charset="0"/>
                <a:cs typeface="Times New Roman" panose="02020603050405020304" pitchFamily="18" charset="0"/>
              </a:rPr>
              <a:t>Q</a:t>
            </a:r>
            <a:endParaRPr lang="en-US" altLang="en-US" sz="2800" dirty="0">
              <a:latin typeface="Times New Roman" panose="02020603050405020304" pitchFamily="18" charset="0"/>
              <a:cs typeface="Times New Roman" panose="02020603050405020304" pitchFamily="18" charset="0"/>
            </a:endParaRPr>
          </a:p>
          <a:p>
            <a:pPr lvl="1" algn="just">
              <a:defRPr/>
            </a:pPr>
            <a:r>
              <a:rPr lang="en-US" altLang="en-US" sz="2800" dirty="0">
                <a:latin typeface="Times New Roman" panose="02020603050405020304" pitchFamily="18" charset="0"/>
                <a:cs typeface="Times New Roman" panose="02020603050405020304" pitchFamily="18" charset="0"/>
              </a:rPr>
              <a:t>Aggregate function</a:t>
            </a:r>
          </a:p>
          <a:p>
            <a:pPr lvl="2" algn="just">
              <a:defRPr/>
            </a:pPr>
            <a:r>
              <a:rPr lang="en-US" altLang="en-US" sz="2400" dirty="0">
                <a:latin typeface="Times New Roman" panose="02020603050405020304" pitchFamily="18" charset="0"/>
                <a:cs typeface="Times New Roman" panose="02020603050405020304" pitchFamily="18" charset="0"/>
              </a:rPr>
              <a:t>COUNT</a:t>
            </a:r>
          </a:p>
          <a:p>
            <a:pPr lvl="2" algn="just">
              <a:defRPr/>
            </a:pPr>
            <a:r>
              <a:rPr lang="en-US" altLang="en-US" sz="2400" dirty="0">
                <a:latin typeface="Times New Roman" panose="02020603050405020304" pitchFamily="18" charset="0"/>
                <a:cs typeface="Times New Roman" panose="02020603050405020304" pitchFamily="18" charset="0"/>
              </a:rPr>
              <a:t>SUM</a:t>
            </a:r>
          </a:p>
          <a:p>
            <a:pPr lvl="2" algn="just">
              <a:defRPr/>
            </a:pPr>
            <a:r>
              <a:rPr lang="en-US" altLang="en-US" sz="2400" dirty="0">
                <a:latin typeface="Times New Roman" panose="02020603050405020304" pitchFamily="18" charset="0"/>
                <a:cs typeface="Times New Roman" panose="02020603050405020304" pitchFamily="18" charset="0"/>
              </a:rPr>
              <a:t>MIN/MAX</a:t>
            </a:r>
          </a:p>
          <a:p>
            <a:pPr lvl="2" algn="just">
              <a:defRPr/>
            </a:pPr>
            <a:r>
              <a:rPr lang="en-US" altLang="en-US" sz="2400" dirty="0">
                <a:latin typeface="Times New Roman" panose="02020603050405020304" pitchFamily="18" charset="0"/>
                <a:cs typeface="Times New Roman" panose="02020603050405020304" pitchFamily="18" charset="0"/>
              </a:rPr>
              <a:t>AVG</a:t>
            </a:r>
          </a:p>
          <a:p>
            <a:pPr lvl="2" algn="just">
              <a:defRPr/>
            </a:pPr>
            <a:r>
              <a:rPr lang="en-US" altLang="en-US" sz="2400" dirty="0">
                <a:latin typeface="Times New Roman" panose="02020603050405020304" pitchFamily="18" charset="0"/>
                <a:cs typeface="Times New Roman" panose="02020603050405020304" pitchFamily="18" charset="0"/>
              </a:rPr>
              <a:t>Medium</a:t>
            </a:r>
          </a:p>
          <a:p>
            <a:pPr lvl="2" algn="just">
              <a:defRPr/>
            </a:pPr>
            <a:r>
              <a:rPr lang="en-US" altLang="en-US" sz="2400" dirty="0">
                <a:latin typeface="Times New Roman" panose="02020603050405020304" pitchFamily="18" charset="0"/>
                <a:cs typeface="Times New Roman" panose="02020603050405020304" pitchFamily="18" charset="0"/>
              </a:rPr>
              <a:t>Quantile </a:t>
            </a: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98</a:t>
            </a:fld>
            <a:endParaRPr lang="en-US" altLang="zh-CN" dirty="0">
              <a:solidFill>
                <a:srgbClr val="000000"/>
              </a:solidFill>
            </a:endParaRPr>
          </a:p>
        </p:txBody>
      </p:sp>
    </p:spTree>
    <p:extLst>
      <p:ext uri="{BB962C8B-B14F-4D97-AF65-F5344CB8AC3E}">
        <p14:creationId xmlns:p14="http://schemas.microsoft.com/office/powerpoint/2010/main" val="41188571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4400" dirty="0">
                <a:latin typeface="Times New Roman" panose="02020603050405020304" pitchFamily="18" charset="0"/>
                <a:cs typeface="Times New Roman" panose="02020603050405020304" pitchFamily="18" charset="0"/>
              </a:rPr>
              <a:t>Examples of Aggregate Queries</a:t>
            </a:r>
          </a:p>
        </p:txBody>
      </p:sp>
      <p:sp>
        <p:nvSpPr>
          <p:cNvPr id="12291" name="Content Placeholder 2"/>
          <p:cNvSpPr>
            <a:spLocks noGrp="1"/>
          </p:cNvSpPr>
          <p:nvPr>
            <p:ph idx="1"/>
          </p:nvPr>
        </p:nvSpPr>
        <p:spPr/>
        <p:txBody>
          <a:bodyPr>
            <a:normAutofit/>
          </a:bodyPr>
          <a:lstStyle/>
          <a:p>
            <a:pPr algn="just">
              <a:defRPr/>
            </a:pPr>
            <a:r>
              <a:rPr lang="en-US" altLang="en-US" sz="3200" dirty="0">
                <a:latin typeface="Times New Roman" panose="02020603050405020304" pitchFamily="18" charset="0"/>
                <a:cs typeface="Times New Roman" panose="02020603050405020304" pitchFamily="18" charset="0"/>
              </a:rPr>
              <a:t>Range COUNT query</a:t>
            </a:r>
          </a:p>
        </p:txBody>
      </p:sp>
      <p:sp>
        <p:nvSpPr>
          <p:cNvPr id="2" name="Slide Number Placeholder 1"/>
          <p:cNvSpPr>
            <a:spLocks noGrp="1"/>
          </p:cNvSpPr>
          <p:nvPr>
            <p:ph type="sldNum" sz="quarter" idx="12"/>
          </p:nvPr>
        </p:nvSpPr>
        <p:spPr/>
        <p:txBody>
          <a:bodyPr/>
          <a:lstStyle/>
          <a:p>
            <a:pPr>
              <a:defRPr/>
            </a:pPr>
            <a:fld id="{A1D442EF-3B18-4B98-A531-9906D68737B3}" type="slidenum">
              <a:rPr lang="en-US" altLang="zh-CN" smtClean="0">
                <a:solidFill>
                  <a:srgbClr val="000000"/>
                </a:solidFill>
              </a:rPr>
              <a:pPr>
                <a:defRPr/>
              </a:pPr>
              <a:t>99</a:t>
            </a:fld>
            <a:endParaRPr lang="en-US" altLang="zh-CN" dirty="0">
              <a:solidFill>
                <a:srgbClr val="000000"/>
              </a:solidFill>
            </a:endParaRPr>
          </a:p>
        </p:txBody>
      </p:sp>
      <p:sp>
        <p:nvSpPr>
          <p:cNvPr id="3" name="Oval 2"/>
          <p:cNvSpPr/>
          <p:nvPr/>
        </p:nvSpPr>
        <p:spPr>
          <a:xfrm>
            <a:off x="2057400" y="2971800"/>
            <a:ext cx="152400" cy="1524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1447800" y="3962400"/>
            <a:ext cx="152400" cy="1524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4038600" y="2895600"/>
            <a:ext cx="152400" cy="1524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2514600" y="4495800"/>
            <a:ext cx="152400" cy="1524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810000" y="3352800"/>
            <a:ext cx="152400" cy="1524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5659877" y="4953000"/>
            <a:ext cx="152400" cy="1524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5715000" y="3962400"/>
            <a:ext cx="152400" cy="1524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124200" y="4038600"/>
            <a:ext cx="152400" cy="1524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4572000" y="5410200"/>
            <a:ext cx="152400" cy="1524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4507149" y="2780489"/>
            <a:ext cx="152400" cy="1524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4343400" y="3200400"/>
            <a:ext cx="152400" cy="1524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3276600" y="2514600"/>
            <a:ext cx="2209800" cy="1447800"/>
          </a:xfrm>
          <a:prstGeom prst="rect">
            <a:avLst/>
          </a:prstGeom>
          <a:solidFill>
            <a:srgbClr val="FF0000">
              <a:alpha val="20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p:nvCxnSpPr>
        <p:spPr>
          <a:xfrm flipV="1">
            <a:off x="5562600" y="2856689"/>
            <a:ext cx="838200" cy="1913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453051" y="2466870"/>
            <a:ext cx="1715534" cy="461665"/>
          </a:xfrm>
          <a:prstGeom prst="rect">
            <a:avLst/>
          </a:prstGeom>
          <a:noFill/>
        </p:spPr>
        <p:txBody>
          <a:bodyPr wrap="non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query range</a:t>
            </a:r>
          </a:p>
        </p:txBody>
      </p:sp>
    </p:spTree>
    <p:extLst>
      <p:ext uri="{BB962C8B-B14F-4D97-AF65-F5344CB8AC3E}">
        <p14:creationId xmlns:p14="http://schemas.microsoft.com/office/powerpoint/2010/main" val="113024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p:bld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8263</TotalTime>
  <Words>12811</Words>
  <Application>Microsoft Office PowerPoint</Application>
  <PresentationFormat>On-screen Show (4:3)</PresentationFormat>
  <Paragraphs>1262</Paragraphs>
  <Slides>111</Slides>
  <Notes>109</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111</vt:i4>
      </vt:variant>
    </vt:vector>
  </HeadingPairs>
  <TitlesOfParts>
    <vt:vector size="123" baseType="lpstr">
      <vt:lpstr>system-ui</vt:lpstr>
      <vt:lpstr>Times Bold Italic</vt:lpstr>
      <vt:lpstr>Arial</vt:lpstr>
      <vt:lpstr>Calibri</vt:lpstr>
      <vt:lpstr>Cambria Math</vt:lpstr>
      <vt:lpstr>Century Gothic</vt:lpstr>
      <vt:lpstr>Courier New</vt:lpstr>
      <vt:lpstr>Garamond</vt:lpstr>
      <vt:lpstr>Times New Roman</vt:lpstr>
      <vt:lpstr>Wingdings</vt:lpstr>
      <vt:lpstr>Edge</vt:lpstr>
      <vt:lpstr>Microsoft Drawing 1.01</vt:lpstr>
      <vt:lpstr>AI for DB (AI4DB)</vt:lpstr>
      <vt:lpstr>Objectives</vt:lpstr>
      <vt:lpstr>PowerPoint Presentation</vt:lpstr>
      <vt:lpstr>Introduction</vt:lpstr>
      <vt:lpstr>Types of Data</vt:lpstr>
      <vt:lpstr>Types of Data (cont'd)</vt:lpstr>
      <vt:lpstr>Types of Data (cont'd)</vt:lpstr>
      <vt:lpstr>Types of Data (cont'd)</vt:lpstr>
      <vt:lpstr>Types of Data (cont'd)</vt:lpstr>
      <vt:lpstr>Types of Data (cont'd)</vt:lpstr>
      <vt:lpstr>Types of Data (cont'd)</vt:lpstr>
      <vt:lpstr>Time-Series Databases</vt:lpstr>
      <vt:lpstr>Time-Series Databases (cont'd)</vt:lpstr>
      <vt:lpstr>Time-Series Databases (cont'd)</vt:lpstr>
      <vt:lpstr>Tree Data</vt:lpstr>
      <vt:lpstr>Graph Databases</vt:lpstr>
      <vt:lpstr>Chemical Compounds</vt:lpstr>
      <vt:lpstr>Biological Databases – Protein-to-Protein Interaction Networks</vt:lpstr>
      <vt:lpstr>Biological Databases – Gene Regulatory Networks (GRNs)</vt:lpstr>
      <vt:lpstr>Computer Networks</vt:lpstr>
      <vt:lpstr>Sensor Networks </vt:lpstr>
      <vt:lpstr>Social Networks</vt:lpstr>
      <vt:lpstr>Semantic Web and Workflows</vt:lpstr>
      <vt:lpstr>Road Networks</vt:lpstr>
      <vt:lpstr>DataBase Management System (DBMS)</vt:lpstr>
      <vt:lpstr>Relational Tables</vt:lpstr>
      <vt:lpstr>ER Model</vt:lpstr>
      <vt:lpstr>Commercial Relational Database Systems</vt:lpstr>
      <vt:lpstr>Systems for Other Data Types</vt:lpstr>
      <vt:lpstr>History of Databases</vt:lpstr>
      <vt:lpstr>Recent Hot Topics of Databases</vt:lpstr>
      <vt:lpstr>Applications of Big Data</vt:lpstr>
      <vt:lpstr>Characteristics of Big Data</vt:lpstr>
      <vt:lpstr>Characteristics of Big Data (cont'd)</vt:lpstr>
      <vt:lpstr>Variety</vt:lpstr>
      <vt:lpstr>Variety</vt:lpstr>
      <vt:lpstr>Variety</vt:lpstr>
      <vt:lpstr>Variety (cont'd)</vt:lpstr>
      <vt:lpstr>Volume</vt:lpstr>
      <vt:lpstr>Volume</vt:lpstr>
      <vt:lpstr>Volume (cont'd)</vt:lpstr>
      <vt:lpstr>Volume (cont'd)</vt:lpstr>
      <vt:lpstr>Velocity</vt:lpstr>
      <vt:lpstr>Velocity</vt:lpstr>
      <vt:lpstr>Real-Time/Fast Data</vt:lpstr>
      <vt:lpstr>How to Tackle Challenges of Big Data? </vt:lpstr>
      <vt:lpstr>Indexing Mechanism in Databases</vt:lpstr>
      <vt:lpstr>Queries in Relational Databases</vt:lpstr>
      <vt:lpstr>Relational Database Queries</vt:lpstr>
      <vt:lpstr>Queries in NoSQL Databases (a.k.a. Non-Relational Databases) </vt:lpstr>
      <vt:lpstr>Queries in NoSQL Databases (cont'd)</vt:lpstr>
      <vt:lpstr>Ultimate Goals of the Database Research</vt:lpstr>
      <vt:lpstr>Query Processing in NoSQL Databases</vt:lpstr>
      <vt:lpstr>Types of Queries</vt:lpstr>
      <vt:lpstr>The Efficiency of Query Processing</vt:lpstr>
      <vt:lpstr>A General Framework for Query Processing</vt:lpstr>
      <vt:lpstr>Range Queries</vt:lpstr>
      <vt:lpstr>A Straightforward Method</vt:lpstr>
      <vt:lpstr>Multidimensional Index: R*-Tree</vt:lpstr>
      <vt:lpstr>Multidimensional Index: R*-Tree (cont'd)</vt:lpstr>
      <vt:lpstr>Pruning Heuristics</vt:lpstr>
      <vt:lpstr>Pruning Heuristics (cont'd)</vt:lpstr>
      <vt:lpstr>Pruning Heuristics (cont'd)</vt:lpstr>
      <vt:lpstr>Range Query Processing</vt:lpstr>
      <vt:lpstr>Range Query Processing Algorithm</vt:lpstr>
      <vt:lpstr>Nearest Neighbor (NN) Query</vt:lpstr>
      <vt:lpstr>NN Pruning Heuristics </vt:lpstr>
      <vt:lpstr>NN Pruning Heuristics (cont'd)</vt:lpstr>
      <vt:lpstr>NN Pruning Heuristics (cont'd)</vt:lpstr>
      <vt:lpstr>Best-First Algorithm</vt:lpstr>
      <vt:lpstr>Reverse Nearest Neighbor Query (RNN)</vt:lpstr>
      <vt:lpstr>Other Applications</vt:lpstr>
      <vt:lpstr>RNN Problem Definition</vt:lpstr>
      <vt:lpstr>TPL Pruning Idea</vt:lpstr>
      <vt:lpstr>TPL Pruning Idea (cont'd)</vt:lpstr>
      <vt:lpstr>Pruning with MBRs</vt:lpstr>
      <vt:lpstr>Example of TPL Query Processing</vt:lpstr>
      <vt:lpstr>TPL Query Processing Algorithm</vt:lpstr>
      <vt:lpstr>Top-k Queries – Motivation</vt:lpstr>
      <vt:lpstr>Example: Ranking in Multimedia Retrieval</vt:lpstr>
      <vt:lpstr>Top-k Queries</vt:lpstr>
      <vt:lpstr>Ranking Functions</vt:lpstr>
      <vt:lpstr>Pruning with MBRs?</vt:lpstr>
      <vt:lpstr>Pruning Conditions for Top-k Queries</vt:lpstr>
      <vt:lpstr>Skyline</vt:lpstr>
      <vt:lpstr>Dominance</vt:lpstr>
      <vt:lpstr>Skyline Query</vt:lpstr>
      <vt:lpstr>A Naïve Way to Compute Skylines</vt:lpstr>
      <vt:lpstr>Branch and Bound Skyline (BBS)</vt:lpstr>
      <vt:lpstr>BBS Algorithm</vt:lpstr>
      <vt:lpstr>Top-k Queries</vt:lpstr>
      <vt:lpstr>Inverse Ranking Queries [Li, 2007]</vt:lpstr>
      <vt:lpstr>Inverse Ranking Queries (cont'd) </vt:lpstr>
      <vt:lpstr>Problem Definition of Inverse Ranking Query</vt:lpstr>
      <vt:lpstr>Reducing the Search Space </vt:lpstr>
      <vt:lpstr>Aggregate R-Tree</vt:lpstr>
      <vt:lpstr>Pruning Idea</vt:lpstr>
      <vt:lpstr>Range Aggregate Queries</vt:lpstr>
      <vt:lpstr>Examples of Aggregate Queries</vt:lpstr>
      <vt:lpstr>Keyword Search Query </vt:lpstr>
      <vt:lpstr>Example of Keyword Search in Graphs</vt:lpstr>
      <vt:lpstr>Graph Queries</vt:lpstr>
      <vt:lpstr>The Shortest Path Search Queries</vt:lpstr>
      <vt:lpstr>The Subgraph Matching Queries </vt:lpstr>
      <vt:lpstr>The Subgraph Similarity Search Queries </vt:lpstr>
      <vt:lpstr>The Community Search Queries</vt:lpstr>
      <vt:lpstr>k-Core Community Search</vt:lpstr>
      <vt:lpstr>Pros of Database Techniques </vt:lpstr>
      <vt:lpstr>Cons of Database Techniques </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Uncertain Data Management</dc:title>
  <dc:creator>xlian</dc:creator>
  <cp:lastModifiedBy>Lian, Xiang</cp:lastModifiedBy>
  <cp:revision>637</cp:revision>
  <dcterms:created xsi:type="dcterms:W3CDTF">2006-08-16T00:00:00Z</dcterms:created>
  <dcterms:modified xsi:type="dcterms:W3CDTF">2025-08-25T04:08:01Z</dcterms:modified>
</cp:coreProperties>
</file>