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7"/>
  </p:notesMasterIdLst>
  <p:sldIdLst>
    <p:sldId id="256" r:id="rId2"/>
    <p:sldId id="265" r:id="rId3"/>
    <p:sldId id="356" r:id="rId4"/>
    <p:sldId id="298" r:id="rId5"/>
    <p:sldId id="299" r:id="rId6"/>
    <p:sldId id="300" r:id="rId7"/>
    <p:sldId id="407" r:id="rId8"/>
    <p:sldId id="301" r:id="rId9"/>
    <p:sldId id="367" r:id="rId10"/>
    <p:sldId id="484" r:id="rId11"/>
    <p:sldId id="368" r:id="rId12"/>
    <p:sldId id="375" r:id="rId13"/>
    <p:sldId id="361" r:id="rId14"/>
    <p:sldId id="302" r:id="rId15"/>
    <p:sldId id="472" r:id="rId16"/>
    <p:sldId id="473" r:id="rId17"/>
    <p:sldId id="464" r:id="rId18"/>
    <p:sldId id="365" r:id="rId19"/>
    <p:sldId id="362" r:id="rId20"/>
    <p:sldId id="369" r:id="rId21"/>
    <p:sldId id="370" r:id="rId22"/>
    <p:sldId id="371" r:id="rId23"/>
    <p:sldId id="372" r:id="rId24"/>
    <p:sldId id="373" r:id="rId25"/>
    <p:sldId id="374" r:id="rId26"/>
    <p:sldId id="379" r:id="rId27"/>
    <p:sldId id="380" r:id="rId28"/>
    <p:sldId id="456" r:id="rId29"/>
    <p:sldId id="384" r:id="rId30"/>
    <p:sldId id="400" r:id="rId31"/>
    <p:sldId id="401" r:id="rId32"/>
    <p:sldId id="398" r:id="rId33"/>
    <p:sldId id="402" r:id="rId34"/>
    <p:sldId id="405" r:id="rId35"/>
    <p:sldId id="385" r:id="rId36"/>
    <p:sldId id="376" r:id="rId37"/>
    <p:sldId id="377" r:id="rId38"/>
    <p:sldId id="378" r:id="rId39"/>
    <p:sldId id="386" r:id="rId40"/>
    <p:sldId id="387" r:id="rId41"/>
    <p:sldId id="388" r:id="rId42"/>
    <p:sldId id="390" r:id="rId43"/>
    <p:sldId id="389" r:id="rId44"/>
    <p:sldId id="394" r:id="rId45"/>
    <p:sldId id="391" r:id="rId46"/>
    <p:sldId id="395" r:id="rId47"/>
    <p:sldId id="392" r:id="rId48"/>
    <p:sldId id="393" r:id="rId49"/>
    <p:sldId id="397" r:id="rId50"/>
    <p:sldId id="396" r:id="rId51"/>
    <p:sldId id="399" r:id="rId52"/>
    <p:sldId id="406" r:id="rId53"/>
    <p:sldId id="403" r:id="rId54"/>
    <p:sldId id="408" r:id="rId55"/>
    <p:sldId id="409" r:id="rId56"/>
    <p:sldId id="410" r:id="rId57"/>
    <p:sldId id="411" r:id="rId58"/>
    <p:sldId id="412" r:id="rId59"/>
    <p:sldId id="413" r:id="rId60"/>
    <p:sldId id="404" r:id="rId61"/>
    <p:sldId id="414" r:id="rId62"/>
    <p:sldId id="415" r:id="rId63"/>
    <p:sldId id="417" r:id="rId64"/>
    <p:sldId id="420" r:id="rId65"/>
    <p:sldId id="419" r:id="rId66"/>
    <p:sldId id="416" r:id="rId67"/>
    <p:sldId id="363" r:id="rId68"/>
    <p:sldId id="418" r:id="rId69"/>
    <p:sldId id="421" r:id="rId70"/>
    <p:sldId id="422" r:id="rId71"/>
    <p:sldId id="423" r:id="rId72"/>
    <p:sldId id="424" r:id="rId73"/>
    <p:sldId id="425" r:id="rId74"/>
    <p:sldId id="426" r:id="rId75"/>
    <p:sldId id="427" r:id="rId76"/>
    <p:sldId id="428" r:id="rId77"/>
    <p:sldId id="429" r:id="rId78"/>
    <p:sldId id="433" r:id="rId79"/>
    <p:sldId id="435" r:id="rId80"/>
    <p:sldId id="432" r:id="rId81"/>
    <p:sldId id="430" r:id="rId82"/>
    <p:sldId id="431" r:id="rId83"/>
    <p:sldId id="437" r:id="rId84"/>
    <p:sldId id="434" r:id="rId85"/>
    <p:sldId id="436" r:id="rId86"/>
    <p:sldId id="445" r:id="rId87"/>
    <p:sldId id="446" r:id="rId88"/>
    <p:sldId id="447" r:id="rId89"/>
    <p:sldId id="458" r:id="rId90"/>
    <p:sldId id="459" r:id="rId91"/>
    <p:sldId id="440" r:id="rId92"/>
    <p:sldId id="439" r:id="rId93"/>
    <p:sldId id="438" r:id="rId94"/>
    <p:sldId id="454" r:id="rId95"/>
    <p:sldId id="455" r:id="rId96"/>
    <p:sldId id="441" r:id="rId97"/>
    <p:sldId id="448" r:id="rId98"/>
    <p:sldId id="460" r:id="rId99"/>
    <p:sldId id="450" r:id="rId100"/>
    <p:sldId id="449" r:id="rId101"/>
    <p:sldId id="461" r:id="rId102"/>
    <p:sldId id="462" r:id="rId103"/>
    <p:sldId id="463" r:id="rId104"/>
    <p:sldId id="471" r:id="rId105"/>
    <p:sldId id="451" r:id="rId106"/>
    <p:sldId id="466" r:id="rId107"/>
    <p:sldId id="457" r:id="rId108"/>
    <p:sldId id="366" r:id="rId109"/>
    <p:sldId id="467" r:id="rId110"/>
    <p:sldId id="468" r:id="rId111"/>
    <p:sldId id="474" r:id="rId112"/>
    <p:sldId id="479" r:id="rId113"/>
    <p:sldId id="485" r:id="rId114"/>
    <p:sldId id="475" r:id="rId115"/>
    <p:sldId id="476" r:id="rId116"/>
    <p:sldId id="477" r:id="rId117"/>
    <p:sldId id="478" r:id="rId118"/>
    <p:sldId id="480" r:id="rId119"/>
    <p:sldId id="481" r:id="rId120"/>
    <p:sldId id="482" r:id="rId121"/>
    <p:sldId id="483" r:id="rId122"/>
    <p:sldId id="260" r:id="rId123"/>
    <p:sldId id="465" r:id="rId124"/>
    <p:sldId id="258" r:id="rId125"/>
    <p:sldId id="264" r:id="rId1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an, Xiang" initials="LX" lastIdx="1" clrIdx="0">
    <p:extLst>
      <p:ext uri="{19B8F6BF-5375-455C-9EA6-DF929625EA0E}">
        <p15:presenceInfo xmlns:p15="http://schemas.microsoft.com/office/powerpoint/2012/main" userId="S::xlian@kent.edu::47f83840-acd0-4e40-8a3e-39a5ff6d6c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  <a:srgbClr val="0000CC"/>
    <a:srgbClr val="808000"/>
    <a:srgbClr val="006600"/>
    <a:srgbClr val="FFBDBD"/>
    <a:srgbClr val="B7B7FF"/>
    <a:srgbClr val="FF9B9B"/>
    <a:srgbClr val="3333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62" autoAdjust="0"/>
    <p:restoredTop sz="85902" autoAdjust="0"/>
  </p:normalViewPr>
  <p:slideViewPr>
    <p:cSldViewPr>
      <p:cViewPr varScale="1">
        <p:scale>
          <a:sx n="62" d="100"/>
          <a:sy n="62" d="100"/>
        </p:scale>
        <p:origin x="1167" y="33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commentAuthors" Target="commentAuthor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an, Xiang" userId="47f83840-acd0-4e40-8a3e-39a5ff6d6ced" providerId="ADAL" clId="{C756C88A-9022-4668-9AE5-E1B5AE4F29AE}"/>
    <pc:docChg chg="addSld delSld modSld">
      <pc:chgData name="Lian, Xiang" userId="47f83840-acd0-4e40-8a3e-39a5ff6d6ced" providerId="ADAL" clId="{C756C88A-9022-4668-9AE5-E1B5AE4F29AE}" dt="2025-07-14T13:21:25.533" v="38" actId="20577"/>
      <pc:docMkLst>
        <pc:docMk/>
      </pc:docMkLst>
      <pc:sldChg chg="modSp mod">
        <pc:chgData name="Lian, Xiang" userId="47f83840-acd0-4e40-8a3e-39a5ff6d6ced" providerId="ADAL" clId="{C756C88A-9022-4668-9AE5-E1B5AE4F29AE}" dt="2025-07-14T13:21:25.533" v="38" actId="20577"/>
        <pc:sldMkLst>
          <pc:docMk/>
          <pc:sldMk cId="853353161" sldId="257"/>
        </pc:sldMkLst>
        <pc:spChg chg="mod">
          <ac:chgData name="Lian, Xiang" userId="47f83840-acd0-4e40-8a3e-39a5ff6d6ced" providerId="ADAL" clId="{C756C88A-9022-4668-9AE5-E1B5AE4F29AE}" dt="2025-07-14T13:21:25.533" v="38" actId="20577"/>
          <ac:spMkLst>
            <pc:docMk/>
            <pc:sldMk cId="853353161" sldId="257"/>
            <ac:spMk id="4100" creationId="{00000000-0000-0000-0000-000000000000}"/>
          </ac:spMkLst>
        </pc:spChg>
      </pc:sldChg>
      <pc:sldChg chg="modSp mod">
        <pc:chgData name="Lian, Xiang" userId="47f83840-acd0-4e40-8a3e-39a5ff6d6ced" providerId="ADAL" clId="{C756C88A-9022-4668-9AE5-E1B5AE4F29AE}" dt="2025-07-14T13:20:51.498" v="4" actId="20577"/>
        <pc:sldMkLst>
          <pc:docMk/>
          <pc:sldMk cId="3780669664" sldId="258"/>
        </pc:sldMkLst>
        <pc:spChg chg="mod">
          <ac:chgData name="Lian, Xiang" userId="47f83840-acd0-4e40-8a3e-39a5ff6d6ced" providerId="ADAL" clId="{C756C88A-9022-4668-9AE5-E1B5AE4F29AE}" dt="2025-07-14T13:20:51.498" v="4" actId="20577"/>
          <ac:spMkLst>
            <pc:docMk/>
            <pc:sldMk cId="3780669664" sldId="258"/>
            <ac:spMk id="4100" creationId="{00000000-0000-0000-0000-000000000000}"/>
          </ac:spMkLst>
        </pc:spChg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1240488197" sldId="259"/>
        </pc:sldMkLst>
      </pc:sldChg>
      <pc:sldChg chg="add">
        <pc:chgData name="Lian, Xiang" userId="47f83840-acd0-4e40-8a3e-39a5ff6d6ced" providerId="ADAL" clId="{C756C88A-9022-4668-9AE5-E1B5AE4F29AE}" dt="2025-07-14T13:20:59.783" v="6"/>
        <pc:sldMkLst>
          <pc:docMk/>
          <pc:sldMk cId="3604959530" sldId="259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1088963902" sldId="260"/>
        </pc:sldMkLst>
      </pc:sldChg>
      <pc:sldChg chg="add">
        <pc:chgData name="Lian, Xiang" userId="47f83840-acd0-4e40-8a3e-39a5ff6d6ced" providerId="ADAL" clId="{C756C88A-9022-4668-9AE5-E1B5AE4F29AE}" dt="2025-07-14T13:20:59.999" v="7"/>
        <pc:sldMkLst>
          <pc:docMk/>
          <pc:sldMk cId="3478705373" sldId="260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647336508" sldId="261"/>
        </pc:sldMkLst>
      </pc:sldChg>
      <pc:sldChg chg="add">
        <pc:chgData name="Lian, Xiang" userId="47f83840-acd0-4e40-8a3e-39a5ff6d6ced" providerId="ADAL" clId="{C756C88A-9022-4668-9AE5-E1B5AE4F29AE}" dt="2025-07-14T13:21:00.169" v="8"/>
        <pc:sldMkLst>
          <pc:docMk/>
          <pc:sldMk cId="1812583561" sldId="261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710726614" sldId="262"/>
        </pc:sldMkLst>
      </pc:sldChg>
      <pc:sldChg chg="add">
        <pc:chgData name="Lian, Xiang" userId="47f83840-acd0-4e40-8a3e-39a5ff6d6ced" providerId="ADAL" clId="{C756C88A-9022-4668-9AE5-E1B5AE4F29AE}" dt="2025-07-14T13:21:00.337" v="9"/>
        <pc:sldMkLst>
          <pc:docMk/>
          <pc:sldMk cId="1764324031" sldId="262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907995068" sldId="263"/>
        </pc:sldMkLst>
      </pc:sldChg>
      <pc:sldChg chg="add">
        <pc:chgData name="Lian, Xiang" userId="47f83840-acd0-4e40-8a3e-39a5ff6d6ced" providerId="ADAL" clId="{C756C88A-9022-4668-9AE5-E1B5AE4F29AE}" dt="2025-07-14T13:21:00.516" v="10"/>
        <pc:sldMkLst>
          <pc:docMk/>
          <pc:sldMk cId="3975481956" sldId="263"/>
        </pc:sldMkLst>
      </pc:sldChg>
      <pc:sldChg chg="add">
        <pc:chgData name="Lian, Xiang" userId="47f83840-acd0-4e40-8a3e-39a5ff6d6ced" providerId="ADAL" clId="{C756C88A-9022-4668-9AE5-E1B5AE4F29AE}" dt="2025-07-14T13:21:00.685" v="11"/>
        <pc:sldMkLst>
          <pc:docMk/>
          <pc:sldMk cId="748367109" sldId="264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2087535776" sldId="264"/>
        </pc:sldMkLst>
      </pc:sldChg>
      <pc:sldChg chg="del">
        <pc:chgData name="Lian, Xiang" userId="47f83840-acd0-4e40-8a3e-39a5ff6d6ced" providerId="ADAL" clId="{C756C88A-9022-4668-9AE5-E1B5AE4F29AE}" dt="2025-07-14T13:20:57.808" v="5" actId="47"/>
        <pc:sldMkLst>
          <pc:docMk/>
          <pc:sldMk cId="56450581" sldId="265"/>
        </pc:sldMkLst>
      </pc:sldChg>
    </pc:docChg>
  </pc:docChgLst>
  <pc:docChgLst>
    <pc:chgData name="Lian, Xiang" userId="47f83840-acd0-4e40-8a3e-39a5ff6d6ced" providerId="ADAL" clId="{25CC31CC-98E7-468A-980B-9556B2C06C33}"/>
    <pc:docChg chg="undo redo custSel addSld delSld modSld sldOrd">
      <pc:chgData name="Lian, Xiang" userId="47f83840-acd0-4e40-8a3e-39a5ff6d6ced" providerId="ADAL" clId="{25CC31CC-98E7-468A-980B-9556B2C06C33}" dt="2025-09-09T12:35:35.872" v="2758" actId="207"/>
      <pc:docMkLst>
        <pc:docMk/>
      </pc:docMkLst>
      <pc:sldChg chg="modSp mod modNotesTx">
        <pc:chgData name="Lian, Xiang" userId="47f83840-acd0-4e40-8a3e-39a5ff6d6ced" providerId="ADAL" clId="{25CC31CC-98E7-468A-980B-9556B2C06C33}" dt="2025-08-25T04:08:37.804" v="2752" actId="20577"/>
        <pc:sldMkLst>
          <pc:docMk/>
          <pc:sldMk cId="2671983552" sldId="256"/>
        </pc:sldMkLst>
        <pc:spChg chg="mod">
          <ac:chgData name="Lian, Xiang" userId="47f83840-acd0-4e40-8a3e-39a5ff6d6ced" providerId="ADAL" clId="{25CC31CC-98E7-468A-980B-9556B2C06C33}" dt="2025-08-25T04:08:37.804" v="2752" actId="20577"/>
          <ac:spMkLst>
            <pc:docMk/>
            <pc:sldMk cId="2671983552" sldId="256"/>
            <ac:spMk id="3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4T04:05:02.207" v="4" actId="20577"/>
          <ac:spMkLst>
            <pc:docMk/>
            <pc:sldMk cId="2671983552" sldId="256"/>
            <ac:spMk id="4" creationId="{00000000-0000-0000-0000-000000000000}"/>
          </ac:spMkLst>
        </pc:spChg>
      </pc:sldChg>
      <pc:sldChg chg="del">
        <pc:chgData name="Lian, Xiang" userId="47f83840-acd0-4e40-8a3e-39a5ff6d6ced" providerId="ADAL" clId="{25CC31CC-98E7-468A-980B-9556B2C06C33}" dt="2025-07-24T04:04:50.679" v="1" actId="47"/>
        <pc:sldMkLst>
          <pc:docMk/>
          <pc:sldMk cId="853353161" sldId="257"/>
        </pc:sldMkLst>
      </pc:sldChg>
      <pc:sldChg chg="modSp mod modNotesTx">
        <pc:chgData name="Lian, Xiang" userId="47f83840-acd0-4e40-8a3e-39a5ff6d6ced" providerId="ADAL" clId="{25CC31CC-98E7-468A-980B-9556B2C06C33}" dt="2025-08-14T03:15:22.103" v="2748"/>
        <pc:sldMkLst>
          <pc:docMk/>
          <pc:sldMk cId="3780669664" sldId="258"/>
        </pc:sldMkLst>
        <pc:spChg chg="mod">
          <ac:chgData name="Lian, Xiang" userId="47f83840-acd0-4e40-8a3e-39a5ff6d6ced" providerId="ADAL" clId="{25CC31CC-98E7-468A-980B-9556B2C06C33}" dt="2025-07-26T05:32:46.358" v="629" actId="20577"/>
          <ac:spMkLst>
            <pc:docMk/>
            <pc:sldMk cId="3780669664" sldId="258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8-14T03:14:08.827" v="2743" actId="27636"/>
          <ac:spMkLst>
            <pc:docMk/>
            <pc:sldMk cId="3780669664" sldId="258"/>
            <ac:spMk id="4100" creationId="{00000000-0000-0000-0000-000000000000}"/>
          </ac:spMkLst>
        </pc:spChg>
      </pc:sldChg>
      <pc:sldChg chg="del ord">
        <pc:chgData name="Lian, Xiang" userId="47f83840-acd0-4e40-8a3e-39a5ff6d6ced" providerId="ADAL" clId="{25CC31CC-98E7-468A-980B-9556B2C06C33}" dt="2025-08-14T03:15:41.125" v="2750" actId="47"/>
        <pc:sldMkLst>
          <pc:docMk/>
          <pc:sldMk cId="3604959530" sldId="259"/>
        </pc:sldMkLst>
      </pc:sldChg>
      <pc:sldChg chg="addSp delSp modSp mod ord">
        <pc:chgData name="Lian, Xiang" userId="47f83840-acd0-4e40-8a3e-39a5ff6d6ced" providerId="ADAL" clId="{25CC31CC-98E7-468A-980B-9556B2C06C33}" dt="2025-07-24T05:00:32.169" v="620"/>
        <pc:sldMkLst>
          <pc:docMk/>
          <pc:sldMk cId="3478705373" sldId="260"/>
        </pc:sldMkLst>
        <pc:spChg chg="add del">
          <ac:chgData name="Lian, Xiang" userId="47f83840-acd0-4e40-8a3e-39a5ff6d6ced" providerId="ADAL" clId="{25CC31CC-98E7-468A-980B-9556B2C06C33}" dt="2025-07-24T04:38:30.689" v="18" actId="22"/>
          <ac:spMkLst>
            <pc:docMk/>
            <pc:sldMk cId="3478705373" sldId="260"/>
            <ac:spMk id="7" creationId="{A2BD1709-C622-45FA-A6CF-BDED497BDFEE}"/>
          </ac:spMkLst>
        </pc:spChg>
        <pc:spChg chg="mod">
          <ac:chgData name="Lian, Xiang" userId="47f83840-acd0-4e40-8a3e-39a5ff6d6ced" providerId="ADAL" clId="{25CC31CC-98E7-468A-980B-9556B2C06C33}" dt="2025-07-24T04:39:32.281" v="28" actId="6549"/>
          <ac:spMkLst>
            <pc:docMk/>
            <pc:sldMk cId="3478705373" sldId="260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4T04:51:39.041" v="618" actId="20577"/>
          <ac:spMkLst>
            <pc:docMk/>
            <pc:sldMk cId="3478705373" sldId="260"/>
            <ac:spMk id="4100" creationId="{00000000-0000-0000-0000-000000000000}"/>
          </ac:spMkLst>
        </pc:spChg>
      </pc:sldChg>
      <pc:sldChg chg="del">
        <pc:chgData name="Lian, Xiang" userId="47f83840-acd0-4e40-8a3e-39a5ff6d6ced" providerId="ADAL" clId="{25CC31CC-98E7-468A-980B-9556B2C06C33}" dt="2025-08-14T03:15:32.877" v="2749" actId="47"/>
        <pc:sldMkLst>
          <pc:docMk/>
          <pc:sldMk cId="1812583561" sldId="261"/>
        </pc:sldMkLst>
      </pc:sldChg>
      <pc:sldChg chg="del">
        <pc:chgData name="Lian, Xiang" userId="47f83840-acd0-4e40-8a3e-39a5ff6d6ced" providerId="ADAL" clId="{25CC31CC-98E7-468A-980B-9556B2C06C33}" dt="2025-08-14T03:15:32.877" v="2749" actId="47"/>
        <pc:sldMkLst>
          <pc:docMk/>
          <pc:sldMk cId="1764324031" sldId="262"/>
        </pc:sldMkLst>
      </pc:sldChg>
      <pc:sldChg chg="del">
        <pc:chgData name="Lian, Xiang" userId="47f83840-acd0-4e40-8a3e-39a5ff6d6ced" providerId="ADAL" clId="{25CC31CC-98E7-468A-980B-9556B2C06C33}" dt="2025-08-14T03:15:32.877" v="2749" actId="47"/>
        <pc:sldMkLst>
          <pc:docMk/>
          <pc:sldMk cId="3975481956" sldId="263"/>
        </pc:sldMkLst>
      </pc:sldChg>
      <pc:sldChg chg="addSp delSp modSp add mod">
        <pc:chgData name="Lian, Xiang" userId="47f83840-acd0-4e40-8a3e-39a5ff6d6ced" providerId="ADAL" clId="{25CC31CC-98E7-468A-980B-9556B2C06C33}" dt="2025-08-06T20:02:30.911" v="2172" actId="20577"/>
        <pc:sldMkLst>
          <pc:docMk/>
          <pc:sldMk cId="4195545268" sldId="265"/>
        </pc:sldMkLst>
        <pc:spChg chg="del mod topLvl">
          <ac:chgData name="Lian, Xiang" userId="47f83840-acd0-4e40-8a3e-39a5ff6d6ced" providerId="ADAL" clId="{25CC31CC-98E7-468A-980B-9556B2C06C33}" dt="2025-07-24T04:12:10.015" v="15" actId="478"/>
          <ac:spMkLst>
            <pc:docMk/>
            <pc:sldMk cId="4195545268" sldId="265"/>
            <ac:spMk id="13" creationId="{20CD9336-BCEA-4DE6-819F-FC724DC67CAA}"/>
          </ac:spMkLst>
        </pc:spChg>
        <pc:spChg chg="mod">
          <ac:chgData name="Lian, Xiang" userId="47f83840-acd0-4e40-8a3e-39a5ff6d6ced" providerId="ADAL" clId="{25CC31CC-98E7-468A-980B-9556B2C06C33}" dt="2025-07-24T04:12:10.660" v="16"/>
          <ac:spMkLst>
            <pc:docMk/>
            <pc:sldMk cId="4195545268" sldId="265"/>
            <ac:spMk id="18" creationId="{D0050C42-3A8E-4522-ADA1-659A1BDBCB20}"/>
          </ac:spMkLst>
        </pc:spChg>
        <pc:spChg chg="mod">
          <ac:chgData name="Lian, Xiang" userId="47f83840-acd0-4e40-8a3e-39a5ff6d6ced" providerId="ADAL" clId="{25CC31CC-98E7-468A-980B-9556B2C06C33}" dt="2025-08-06T20:02:30.911" v="2172" actId="20577"/>
          <ac:spMkLst>
            <pc:docMk/>
            <pc:sldMk cId="4195545268" sldId="265"/>
            <ac:spMk id="4100" creationId="{00000000-0000-0000-0000-000000000000}"/>
          </ac:spMkLst>
        </pc:spChg>
        <pc:grpChg chg="add mod">
          <ac:chgData name="Lian, Xiang" userId="47f83840-acd0-4e40-8a3e-39a5ff6d6ced" providerId="ADAL" clId="{25CC31CC-98E7-468A-980B-9556B2C06C33}" dt="2025-07-24T04:12:10.660" v="16"/>
          <ac:grpSpMkLst>
            <pc:docMk/>
            <pc:sldMk cId="4195545268" sldId="265"/>
            <ac:grpSpMk id="11" creationId="{1B889DEA-1573-41AF-B362-C2B8A2848F07}"/>
          </ac:grpSpMkLst>
        </pc:grpChg>
        <pc:grpChg chg="del mod">
          <ac:chgData name="Lian, Xiang" userId="47f83840-acd0-4e40-8a3e-39a5ff6d6ced" providerId="ADAL" clId="{25CC31CC-98E7-468A-980B-9556B2C06C33}" dt="2025-07-24T04:12:07.082" v="13" actId="478"/>
          <ac:grpSpMkLst>
            <pc:docMk/>
            <pc:sldMk cId="4195545268" sldId="265"/>
            <ac:grpSpMk id="12" creationId="{CAC07418-081B-4F38-8617-EFB9607D383A}"/>
          </ac:grpSpMkLst>
        </pc:grpChg>
        <pc:grpChg chg="del">
          <ac:chgData name="Lian, Xiang" userId="47f83840-acd0-4e40-8a3e-39a5ff6d6ced" providerId="ADAL" clId="{25CC31CC-98E7-468A-980B-9556B2C06C33}" dt="2025-07-24T04:11:48.293" v="9" actId="478"/>
          <ac:grpSpMkLst>
            <pc:docMk/>
            <pc:sldMk cId="4195545268" sldId="265"/>
            <ac:grpSpMk id="15" creationId="{F05BCCFE-BB9A-4E05-A7C5-259A59CC3856}"/>
          </ac:grpSpMkLst>
        </pc:grpChg>
        <pc:picChg chg="del topLvl">
          <ac:chgData name="Lian, Xiang" userId="47f83840-acd0-4e40-8a3e-39a5ff6d6ced" providerId="ADAL" clId="{25CC31CC-98E7-468A-980B-9556B2C06C33}" dt="2025-07-24T04:12:07.082" v="13" actId="478"/>
          <ac:picMkLst>
            <pc:docMk/>
            <pc:sldMk cId="4195545268" sldId="265"/>
            <ac:picMk id="14" creationId="{B852584F-44C3-42F3-B880-9323770EA109}"/>
          </ac:picMkLst>
        </pc:picChg>
        <pc:picChg chg="mod">
          <ac:chgData name="Lian, Xiang" userId="47f83840-acd0-4e40-8a3e-39a5ff6d6ced" providerId="ADAL" clId="{25CC31CC-98E7-468A-980B-9556B2C06C33}" dt="2025-07-24T04:12:10.660" v="16"/>
          <ac:picMkLst>
            <pc:docMk/>
            <pc:sldMk cId="4195545268" sldId="265"/>
            <ac:picMk id="19" creationId="{544F8AD9-ED55-427C-8BE2-14697D84B3E8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916595278" sldId="29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813161778" sldId="29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342309137" sldId="30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846788757" sldId="301"/>
        </pc:sldMkLst>
      </pc:sldChg>
      <pc:sldChg chg="addSp delSp modSp add mod delAnim modAnim modNotesTx">
        <pc:chgData name="Lian, Xiang" userId="47f83840-acd0-4e40-8a3e-39a5ff6d6ced" providerId="ADAL" clId="{25CC31CC-98E7-468A-980B-9556B2C06C33}" dt="2025-08-06T17:58:50.123" v="2122"/>
        <pc:sldMkLst>
          <pc:docMk/>
          <pc:sldMk cId="3148943176" sldId="302"/>
        </pc:sldMkLst>
        <pc:spChg chg="add del">
          <ac:chgData name="Lian, Xiang" userId="47f83840-acd0-4e40-8a3e-39a5ff6d6ced" providerId="ADAL" clId="{25CC31CC-98E7-468A-980B-9556B2C06C33}" dt="2025-08-06T17:51:37.172" v="2043"/>
          <ac:spMkLst>
            <pc:docMk/>
            <pc:sldMk cId="3148943176" sldId="302"/>
            <ac:spMk id="3" creationId="{54452A7F-85A9-4B48-A6B0-BF964FF51346}"/>
          </ac:spMkLst>
        </pc:spChg>
        <pc:spChg chg="add del">
          <ac:chgData name="Lian, Xiang" userId="47f83840-acd0-4e40-8a3e-39a5ff6d6ced" providerId="ADAL" clId="{25CC31CC-98E7-468A-980B-9556B2C06C33}" dt="2025-08-06T17:51:26.296" v="2040" actId="22"/>
          <ac:spMkLst>
            <pc:docMk/>
            <pc:sldMk cId="3148943176" sldId="302"/>
            <ac:spMk id="83" creationId="{4A72277A-03F3-4F77-83AE-BFB97A1813EB}"/>
          </ac:spMkLst>
        </pc:spChg>
        <pc:spChg chg="add mod">
          <ac:chgData name="Lian, Xiang" userId="47f83840-acd0-4e40-8a3e-39a5ff6d6ced" providerId="ADAL" clId="{25CC31CC-98E7-468A-980B-9556B2C06C33}" dt="2025-08-06T17:58:38.968" v="2120" actId="164"/>
          <ac:spMkLst>
            <pc:docMk/>
            <pc:sldMk cId="3148943176" sldId="302"/>
            <ac:spMk id="85" creationId="{DC66C848-903B-4D3D-A46C-F81C4401B6F2}"/>
          </ac:spMkLst>
        </pc:spChg>
        <pc:spChg chg="add del mod">
          <ac:chgData name="Lian, Xiang" userId="47f83840-acd0-4e40-8a3e-39a5ff6d6ced" providerId="ADAL" clId="{25CC31CC-98E7-468A-980B-9556B2C06C33}" dt="2025-08-06T17:58:25.064" v="2118" actId="478"/>
          <ac:spMkLst>
            <pc:docMk/>
            <pc:sldMk cId="3148943176" sldId="302"/>
            <ac:spMk id="86" creationId="{36FDAF3D-96D1-492E-91AC-092B72C36335}"/>
          </ac:spMkLst>
        </pc:spChg>
        <pc:grpChg chg="add mod">
          <ac:chgData name="Lian, Xiang" userId="47f83840-acd0-4e40-8a3e-39a5ff6d6ced" providerId="ADAL" clId="{25CC31CC-98E7-468A-980B-9556B2C06C33}" dt="2025-08-06T17:58:38.968" v="2120" actId="164"/>
          <ac:grpSpMkLst>
            <pc:docMk/>
            <pc:sldMk cId="3148943176" sldId="302"/>
            <ac:grpSpMk id="8" creationId="{D744D21F-01E1-46FA-86D4-95F6AE5D7F99}"/>
          </ac:grpSpMkLst>
        </pc:grpChg>
        <pc:grpChg chg="mod">
          <ac:chgData name="Lian, Xiang" userId="47f83840-acd0-4e40-8a3e-39a5ff6d6ced" providerId="ADAL" clId="{25CC31CC-98E7-468A-980B-9556B2C06C33}" dt="2025-08-06T17:51:58.729" v="2047" actId="1076"/>
          <ac:grpSpMkLst>
            <pc:docMk/>
            <pc:sldMk cId="3148943176" sldId="302"/>
            <ac:grpSpMk id="9" creationId="{3BE23F1E-AF7A-458B-88A5-92439F9AA408}"/>
          </ac:grpSpMkLst>
        </pc:grpChg>
        <pc:picChg chg="add del mod modCrop">
          <ac:chgData name="Lian, Xiang" userId="47f83840-acd0-4e40-8a3e-39a5ff6d6ced" providerId="ADAL" clId="{25CC31CC-98E7-468A-980B-9556B2C06C33}" dt="2025-08-06T17:56:14.074" v="2089" actId="478"/>
          <ac:picMkLst>
            <pc:docMk/>
            <pc:sldMk cId="3148943176" sldId="302"/>
            <ac:picMk id="4" creationId="{77E3FFE4-0E90-4926-967D-6C9E255DD865}"/>
          </ac:picMkLst>
        </pc:picChg>
        <pc:picChg chg="add mod">
          <ac:chgData name="Lian, Xiang" userId="47f83840-acd0-4e40-8a3e-39a5ff6d6ced" providerId="ADAL" clId="{25CC31CC-98E7-468A-980B-9556B2C06C33}" dt="2025-08-06T17:58:38.968" v="2120" actId="164"/>
          <ac:picMkLst>
            <pc:docMk/>
            <pc:sldMk cId="3148943176" sldId="302"/>
            <ac:picMk id="84" creationId="{8C637C1E-7A39-475B-B8DD-015F02C6B92E}"/>
          </ac:picMkLst>
        </pc:picChg>
        <pc:cxnChg chg="add">
          <ac:chgData name="Lian, Xiang" userId="47f83840-acd0-4e40-8a3e-39a5ff6d6ced" providerId="ADAL" clId="{25CC31CC-98E7-468A-980B-9556B2C06C33}" dt="2025-08-06T17:52:35.635" v="2055" actId="11529"/>
          <ac:cxnSpMkLst>
            <pc:docMk/>
            <pc:sldMk cId="3148943176" sldId="302"/>
            <ac:cxnSpMk id="7" creationId="{9DD26B82-A470-46F5-94F0-1D5BC8D84DFE}"/>
          </ac:cxnSpMkLst>
        </pc:cxn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297046575" sldId="356"/>
        </pc:sldMkLst>
      </pc:sldChg>
      <pc:sldChg chg="addSp modSp add mod">
        <pc:chgData name="Lian, Xiang" userId="47f83840-acd0-4e40-8a3e-39a5ff6d6ced" providerId="ADAL" clId="{25CC31CC-98E7-468A-980B-9556B2C06C33}" dt="2025-08-06T17:59:39.581" v="2130" actId="1076"/>
        <pc:sldMkLst>
          <pc:docMk/>
          <pc:sldMk cId="1433610579" sldId="361"/>
        </pc:sldMkLst>
        <pc:spChg chg="add mod">
          <ac:chgData name="Lian, Xiang" userId="47f83840-acd0-4e40-8a3e-39a5ff6d6ced" providerId="ADAL" clId="{25CC31CC-98E7-468A-980B-9556B2C06C33}" dt="2025-08-06T17:59:20.644" v="2127" actId="164"/>
          <ac:spMkLst>
            <pc:docMk/>
            <pc:sldMk cId="1433610579" sldId="361"/>
            <ac:spMk id="2" creationId="{41180C90-B6AE-43A4-BA5F-0A07CE955887}"/>
          </ac:spMkLst>
        </pc:spChg>
        <pc:spChg chg="add mod">
          <ac:chgData name="Lian, Xiang" userId="47f83840-acd0-4e40-8a3e-39a5ff6d6ced" providerId="ADAL" clId="{25CC31CC-98E7-468A-980B-9556B2C06C33}" dt="2025-08-06T17:57:47.826" v="2110" actId="1076"/>
          <ac:spMkLst>
            <pc:docMk/>
            <pc:sldMk cId="1433610579" sldId="361"/>
            <ac:spMk id="17" creationId="{673B1B69-8F72-4E4E-8709-97041E2F6AD3}"/>
          </ac:spMkLst>
        </pc:spChg>
        <pc:grpChg chg="add mod">
          <ac:chgData name="Lian, Xiang" userId="47f83840-acd0-4e40-8a3e-39a5ff6d6ced" providerId="ADAL" clId="{25CC31CC-98E7-468A-980B-9556B2C06C33}" dt="2025-08-06T17:59:20.644" v="2127" actId="164"/>
          <ac:grpSpMkLst>
            <pc:docMk/>
            <pc:sldMk cId="1433610579" sldId="361"/>
            <ac:grpSpMk id="4" creationId="{155588B5-C545-4E34-903E-D4ECEC1421CA}"/>
          </ac:grpSpMkLst>
        </pc:grpChg>
        <pc:grpChg chg="mod ord">
          <ac:chgData name="Lian, Xiang" userId="47f83840-acd0-4e40-8a3e-39a5ff6d6ced" providerId="ADAL" clId="{25CC31CC-98E7-468A-980B-9556B2C06C33}" dt="2025-08-06T17:59:39.581" v="2130" actId="1076"/>
          <ac:grpSpMkLst>
            <pc:docMk/>
            <pc:sldMk cId="1433610579" sldId="361"/>
            <ac:grpSpMk id="8" creationId="{95C99BEC-3EDA-4B7F-A820-00A44251F14C}"/>
          </ac:grpSpMkLst>
        </pc:grpChg>
        <pc:picChg chg="mod">
          <ac:chgData name="Lian, Xiang" userId="47f83840-acd0-4e40-8a3e-39a5ff6d6ced" providerId="ADAL" clId="{25CC31CC-98E7-468A-980B-9556B2C06C33}" dt="2025-08-06T17:59:20.644" v="2127" actId="164"/>
          <ac:picMkLst>
            <pc:docMk/>
            <pc:sldMk cId="1433610579" sldId="361"/>
            <ac:picMk id="3078" creationId="{A4C6B442-C6BF-43F8-B04A-8E79694FAEEF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041813881" sldId="36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73865252" sldId="363"/>
        </pc:sldMkLst>
      </pc:sldChg>
      <pc:sldChg chg="modSp add mod">
        <pc:chgData name="Lian, Xiang" userId="47f83840-acd0-4e40-8a3e-39a5ff6d6ced" providerId="ADAL" clId="{25CC31CC-98E7-468A-980B-9556B2C06C33}" dt="2025-07-27T03:40:18.975" v="1396" actId="20577"/>
        <pc:sldMkLst>
          <pc:docMk/>
          <pc:sldMk cId="2675305360" sldId="365"/>
        </pc:sldMkLst>
        <pc:spChg chg="mod">
          <ac:chgData name="Lian, Xiang" userId="47f83840-acd0-4e40-8a3e-39a5ff6d6ced" providerId="ADAL" clId="{25CC31CC-98E7-468A-980B-9556B2C06C33}" dt="2025-07-27T03:40:18.975" v="1396" actId="20577"/>
          <ac:spMkLst>
            <pc:docMk/>
            <pc:sldMk cId="2675305360" sldId="365"/>
            <ac:spMk id="4100" creationId="{00000000-0000-0000-0000-000000000000}"/>
          </ac:spMkLst>
        </pc:spChg>
      </pc:sldChg>
      <pc:sldChg chg="modSp add mod">
        <pc:chgData name="Lian, Xiang" userId="47f83840-acd0-4e40-8a3e-39a5ff6d6ced" providerId="ADAL" clId="{25CC31CC-98E7-468A-980B-9556B2C06C33}" dt="2025-08-13T12:30:03.287" v="2328" actId="27636"/>
        <pc:sldMkLst>
          <pc:docMk/>
          <pc:sldMk cId="455006475" sldId="366"/>
        </pc:sldMkLst>
        <pc:spChg chg="mod">
          <ac:chgData name="Lian, Xiang" userId="47f83840-acd0-4e40-8a3e-39a5ff6d6ced" providerId="ADAL" clId="{25CC31CC-98E7-468A-980B-9556B2C06C33}" dt="2025-08-13T12:30:03.287" v="2328" actId="27636"/>
          <ac:spMkLst>
            <pc:docMk/>
            <pc:sldMk cId="455006475" sldId="366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855607776" sldId="367"/>
        </pc:sldMkLst>
      </pc:sldChg>
      <pc:sldChg chg="modSp add mod">
        <pc:chgData name="Lian, Xiang" userId="47f83840-acd0-4e40-8a3e-39a5ff6d6ced" providerId="ADAL" clId="{25CC31CC-98E7-468A-980B-9556B2C06C33}" dt="2025-08-13T14:10:07.533" v="2455" actId="20577"/>
        <pc:sldMkLst>
          <pc:docMk/>
          <pc:sldMk cId="2986693998" sldId="368"/>
        </pc:sldMkLst>
        <pc:spChg chg="mod">
          <ac:chgData name="Lian, Xiang" userId="47f83840-acd0-4e40-8a3e-39a5ff6d6ced" providerId="ADAL" clId="{25CC31CC-98E7-468A-980B-9556B2C06C33}" dt="2025-08-13T14:10:07.533" v="2455" actId="20577"/>
          <ac:spMkLst>
            <pc:docMk/>
            <pc:sldMk cId="2986693998" sldId="368"/>
            <ac:spMk id="4099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441315843" sldId="36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255174238" sldId="37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878109921" sldId="371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658449784" sldId="37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784047871" sldId="373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18397543" sldId="374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670162530" sldId="375"/>
        </pc:sldMkLst>
      </pc:sldChg>
      <pc:sldChg chg="modSp add mod">
        <pc:chgData name="Lian, Xiang" userId="47f83840-acd0-4e40-8a3e-39a5ff6d6ced" providerId="ADAL" clId="{25CC31CC-98E7-468A-980B-9556B2C06C33}" dt="2025-08-06T18:06:55.254" v="2141" actId="1036"/>
        <pc:sldMkLst>
          <pc:docMk/>
          <pc:sldMk cId="4068372835" sldId="376"/>
        </pc:sldMkLst>
        <pc:grpChg chg="mod">
          <ac:chgData name="Lian, Xiang" userId="47f83840-acd0-4e40-8a3e-39a5ff6d6ced" providerId="ADAL" clId="{25CC31CC-98E7-468A-980B-9556B2C06C33}" dt="2025-08-06T18:06:55.254" v="2141" actId="1036"/>
          <ac:grpSpMkLst>
            <pc:docMk/>
            <pc:sldMk cId="4068372835" sldId="376"/>
            <ac:grpSpMk id="2" creationId="{EF663A0B-595E-4A85-A855-CD368E6A7B4B}"/>
          </ac:grpSpMkLst>
        </pc:gr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761719263" sldId="377"/>
        </pc:sldMkLst>
      </pc:sldChg>
      <pc:sldChg chg="modSp add mod">
        <pc:chgData name="Lian, Xiang" userId="47f83840-acd0-4e40-8a3e-39a5ff6d6ced" providerId="ADAL" clId="{25CC31CC-98E7-468A-980B-9556B2C06C33}" dt="2025-08-06T18:07:48.050" v="2145" actId="313"/>
        <pc:sldMkLst>
          <pc:docMk/>
          <pc:sldMk cId="804244266" sldId="378"/>
        </pc:sldMkLst>
        <pc:spChg chg="mod">
          <ac:chgData name="Lian, Xiang" userId="47f83840-acd0-4e40-8a3e-39a5ff6d6ced" providerId="ADAL" clId="{25CC31CC-98E7-468A-980B-9556B2C06C33}" dt="2025-08-06T18:07:48.050" v="2145" actId="313"/>
          <ac:spMkLst>
            <pc:docMk/>
            <pc:sldMk cId="804244266" sldId="378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912856253" sldId="37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814544172" sldId="38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284541254" sldId="384"/>
        </pc:sldMkLst>
      </pc:sldChg>
      <pc:sldChg chg="modSp add mod">
        <pc:chgData name="Lian, Xiang" userId="47f83840-acd0-4e40-8a3e-39a5ff6d6ced" providerId="ADAL" clId="{25CC31CC-98E7-468A-980B-9556B2C06C33}" dt="2025-07-27T03:39:48.793" v="1385" actId="1076"/>
        <pc:sldMkLst>
          <pc:docMk/>
          <pc:sldMk cId="666841113" sldId="385"/>
        </pc:sldMkLst>
        <pc:spChg chg="mod">
          <ac:chgData name="Lian, Xiang" userId="47f83840-acd0-4e40-8a3e-39a5ff6d6ced" providerId="ADAL" clId="{25CC31CC-98E7-468A-980B-9556B2C06C33}" dt="2025-07-27T03:39:48.793" v="1385" actId="1076"/>
          <ac:spMkLst>
            <pc:docMk/>
            <pc:sldMk cId="666841113" sldId="385"/>
            <ac:spMk id="2" creationId="{ECAC46A9-B6D4-4908-BA1C-4FBFC7A2B1F3}"/>
          </ac:spMkLst>
        </pc:spChg>
        <pc:spChg chg="mod">
          <ac:chgData name="Lian, Xiang" userId="47f83840-acd0-4e40-8a3e-39a5ff6d6ced" providerId="ADAL" clId="{25CC31CC-98E7-468A-980B-9556B2C06C33}" dt="2025-07-27T03:39:35.005" v="1382" actId="20577"/>
          <ac:spMkLst>
            <pc:docMk/>
            <pc:sldMk cId="666841113" sldId="385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921124399" sldId="38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855612271" sldId="38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273528828" sldId="38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437272929" sldId="38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03668094" sldId="39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498058534" sldId="391"/>
        </pc:sldMkLst>
      </pc:sldChg>
      <pc:sldChg chg="modSp add mod">
        <pc:chgData name="Lian, Xiang" userId="47f83840-acd0-4e40-8a3e-39a5ff6d6ced" providerId="ADAL" clId="{25CC31CC-98E7-468A-980B-9556B2C06C33}" dt="2025-09-09T12:35:35.872" v="2758" actId="207"/>
        <pc:sldMkLst>
          <pc:docMk/>
          <pc:sldMk cId="1124831155" sldId="392"/>
        </pc:sldMkLst>
        <pc:spChg chg="mod">
          <ac:chgData name="Lian, Xiang" userId="47f83840-acd0-4e40-8a3e-39a5ff6d6ced" providerId="ADAL" clId="{25CC31CC-98E7-468A-980B-9556B2C06C33}" dt="2025-09-09T12:35:35.872" v="2758" actId="207"/>
          <ac:spMkLst>
            <pc:docMk/>
            <pc:sldMk cId="1124831155" sldId="392"/>
            <ac:spMk id="10" creationId="{CFC87547-6B67-4931-A47C-31A151CB8C9F}"/>
          </ac:spMkLst>
        </pc:spChg>
        <pc:spChg chg="mod">
          <ac:chgData name="Lian, Xiang" userId="47f83840-acd0-4e40-8a3e-39a5ff6d6ced" providerId="ADAL" clId="{25CC31CC-98E7-468A-980B-9556B2C06C33}" dt="2025-09-09T12:35:12.399" v="2757" actId="20577"/>
          <ac:spMkLst>
            <pc:docMk/>
            <pc:sldMk cId="1124831155" sldId="392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975998974" sldId="393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747307402" sldId="394"/>
        </pc:sldMkLst>
      </pc:sldChg>
      <pc:sldChg chg="modSp add mod">
        <pc:chgData name="Lian, Xiang" userId="47f83840-acd0-4e40-8a3e-39a5ff6d6ced" providerId="ADAL" clId="{25CC31CC-98E7-468A-980B-9556B2C06C33}" dt="2025-07-27T03:39:21.859" v="1377" actId="1076"/>
        <pc:sldMkLst>
          <pc:docMk/>
          <pc:sldMk cId="21735134" sldId="395"/>
        </pc:sldMkLst>
        <pc:spChg chg="mod">
          <ac:chgData name="Lian, Xiang" userId="47f83840-acd0-4e40-8a3e-39a5ff6d6ced" providerId="ADAL" clId="{25CC31CC-98E7-468A-980B-9556B2C06C33}" dt="2025-07-27T03:39:21.859" v="1377" actId="1076"/>
          <ac:spMkLst>
            <pc:docMk/>
            <pc:sldMk cId="21735134" sldId="395"/>
            <ac:spMk id="5" creationId="{39F5DB8A-35D3-4456-8FC5-62B2D8032309}"/>
          </ac:spMkLst>
        </pc:spChg>
        <pc:spChg chg="mod">
          <ac:chgData name="Lian, Xiang" userId="47f83840-acd0-4e40-8a3e-39a5ff6d6ced" providerId="ADAL" clId="{25CC31CC-98E7-468A-980B-9556B2C06C33}" dt="2025-07-27T03:39:18.043" v="1376" actId="20577"/>
          <ac:spMkLst>
            <pc:docMk/>
            <pc:sldMk cId="21735134" sldId="395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366794281" sldId="39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614582987" sldId="39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180904312" sldId="39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406918549" sldId="399"/>
        </pc:sldMkLst>
      </pc:sldChg>
      <pc:sldChg chg="modSp add mod">
        <pc:chgData name="Lian, Xiang" userId="47f83840-acd0-4e40-8a3e-39a5ff6d6ced" providerId="ADAL" clId="{25CC31CC-98E7-468A-980B-9556B2C06C33}" dt="2025-07-27T03:40:04.566" v="1391" actId="27636"/>
        <pc:sldMkLst>
          <pc:docMk/>
          <pc:sldMk cId="1615032253" sldId="400"/>
        </pc:sldMkLst>
        <pc:spChg chg="mod">
          <ac:chgData name="Lian, Xiang" userId="47f83840-acd0-4e40-8a3e-39a5ff6d6ced" providerId="ADAL" clId="{25CC31CC-98E7-468A-980B-9556B2C06C33}" dt="2025-07-27T03:40:04.566" v="1391" actId="27636"/>
          <ac:spMkLst>
            <pc:docMk/>
            <pc:sldMk cId="1615032253" sldId="400"/>
            <ac:spMk id="4100" creationId="{00000000-0000-0000-0000-000000000000}"/>
          </ac:spMkLst>
        </pc:spChg>
      </pc:sldChg>
      <pc:sldChg chg="modSp add mod">
        <pc:chgData name="Lian, Xiang" userId="47f83840-acd0-4e40-8a3e-39a5ff6d6ced" providerId="ADAL" clId="{25CC31CC-98E7-468A-980B-9556B2C06C33}" dt="2025-08-06T18:06:03.187" v="2139" actId="207"/>
        <pc:sldMkLst>
          <pc:docMk/>
          <pc:sldMk cId="1148962411" sldId="401"/>
        </pc:sldMkLst>
        <pc:spChg chg="mod">
          <ac:chgData name="Lian, Xiang" userId="47f83840-acd0-4e40-8a3e-39a5ff6d6ced" providerId="ADAL" clId="{25CC31CC-98E7-468A-980B-9556B2C06C33}" dt="2025-08-06T18:06:03.187" v="2139" actId="207"/>
          <ac:spMkLst>
            <pc:docMk/>
            <pc:sldMk cId="1148962411" sldId="401"/>
            <ac:spMk id="9" creationId="{917A05C0-6CFE-4A72-B71A-AFB19762F4C8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957280654" sldId="40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140717760" sldId="403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998282305" sldId="404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567711340" sldId="405"/>
        </pc:sldMkLst>
      </pc:sldChg>
      <pc:sldChg chg="modSp add mod">
        <pc:chgData name="Lian, Xiang" userId="47f83840-acd0-4e40-8a3e-39a5ff6d6ced" providerId="ADAL" clId="{25CC31CC-98E7-468A-980B-9556B2C06C33}" dt="2025-07-27T03:39:01.482" v="1371" actId="1076"/>
        <pc:sldMkLst>
          <pc:docMk/>
          <pc:sldMk cId="3694498839" sldId="406"/>
        </pc:sldMkLst>
        <pc:spChg chg="mod">
          <ac:chgData name="Lian, Xiang" userId="47f83840-acd0-4e40-8a3e-39a5ff6d6ced" providerId="ADAL" clId="{25CC31CC-98E7-468A-980B-9556B2C06C33}" dt="2025-07-27T03:39:01.482" v="1371" actId="1076"/>
          <ac:spMkLst>
            <pc:docMk/>
            <pc:sldMk cId="3694498839" sldId="406"/>
            <ac:spMk id="5" creationId="{22FF89DF-610D-47DD-B8DE-693FDEEC476E}"/>
          </ac:spMkLst>
        </pc:spChg>
        <pc:spChg chg="mod">
          <ac:chgData name="Lian, Xiang" userId="47f83840-acd0-4e40-8a3e-39a5ff6d6ced" providerId="ADAL" clId="{25CC31CC-98E7-468A-980B-9556B2C06C33}" dt="2025-07-27T03:38:55.473" v="1370" actId="20577"/>
          <ac:spMkLst>
            <pc:docMk/>
            <pc:sldMk cId="3694498839" sldId="406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35604106" sldId="40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978167130" sldId="40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125273793" sldId="40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821995615" sldId="41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294859249" sldId="411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741832771" sldId="41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729407385" sldId="413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280182654" sldId="414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854205144" sldId="415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69317977" sldId="41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603322215" sldId="41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019697558" sldId="41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56473498" sldId="41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58871763" sldId="42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962433924" sldId="421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834932501" sldId="42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692637535" sldId="423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919115097" sldId="424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470940531" sldId="425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87422429" sldId="42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083845424" sldId="42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486827660" sldId="428"/>
        </pc:sldMkLst>
      </pc:sldChg>
      <pc:sldChg chg="modSp add mod">
        <pc:chgData name="Lian, Xiang" userId="47f83840-acd0-4e40-8a3e-39a5ff6d6ced" providerId="ADAL" clId="{25CC31CC-98E7-468A-980B-9556B2C06C33}" dt="2025-08-06T18:09:53.336" v="2164" actId="1038"/>
        <pc:sldMkLst>
          <pc:docMk/>
          <pc:sldMk cId="2025606673" sldId="429"/>
        </pc:sldMkLst>
        <pc:picChg chg="mod">
          <ac:chgData name="Lian, Xiang" userId="47f83840-acd0-4e40-8a3e-39a5ff6d6ced" providerId="ADAL" clId="{25CC31CC-98E7-468A-980B-9556B2C06C33}" dt="2025-08-06T18:09:53.336" v="2164" actId="1038"/>
          <ac:picMkLst>
            <pc:docMk/>
            <pc:sldMk cId="2025606673" sldId="429"/>
            <ac:picMk id="3" creationId="{367DA59A-8EA0-4138-A0E9-BA71CDB7196D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138378452" sldId="43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721071405" sldId="431"/>
        </pc:sldMkLst>
      </pc:sldChg>
      <pc:sldChg chg="modSp add mod">
        <pc:chgData name="Lian, Xiang" userId="47f83840-acd0-4e40-8a3e-39a5ff6d6ced" providerId="ADAL" clId="{25CC31CC-98E7-468A-980B-9556B2C06C33}" dt="2025-07-27T03:38:29.019" v="1365" actId="20577"/>
        <pc:sldMkLst>
          <pc:docMk/>
          <pc:sldMk cId="966562579" sldId="432"/>
        </pc:sldMkLst>
        <pc:spChg chg="mod">
          <ac:chgData name="Lian, Xiang" userId="47f83840-acd0-4e40-8a3e-39a5ff6d6ced" providerId="ADAL" clId="{25CC31CC-98E7-468A-980B-9556B2C06C33}" dt="2025-07-27T03:38:29.019" v="1365" actId="20577"/>
          <ac:spMkLst>
            <pc:docMk/>
            <pc:sldMk cId="966562579" sldId="432"/>
            <ac:spMk id="4100" creationId="{00000000-0000-0000-0000-000000000000}"/>
          </ac:spMkLst>
        </pc:spChg>
      </pc:sldChg>
      <pc:sldChg chg="modSp add mod">
        <pc:chgData name="Lian, Xiang" userId="47f83840-acd0-4e40-8a3e-39a5ff6d6ced" providerId="ADAL" clId="{25CC31CC-98E7-468A-980B-9556B2C06C33}" dt="2025-08-06T18:11:18.837" v="2168" actId="1036"/>
        <pc:sldMkLst>
          <pc:docMk/>
          <pc:sldMk cId="541103690" sldId="433"/>
        </pc:sldMkLst>
        <pc:spChg chg="mod">
          <ac:chgData name="Lian, Xiang" userId="47f83840-acd0-4e40-8a3e-39a5ff6d6ced" providerId="ADAL" clId="{25CC31CC-98E7-468A-980B-9556B2C06C33}" dt="2025-08-06T18:11:18.837" v="2168" actId="1036"/>
          <ac:spMkLst>
            <pc:docMk/>
            <pc:sldMk cId="541103690" sldId="433"/>
            <ac:spMk id="4100" creationId="{00000000-0000-0000-0000-000000000000}"/>
          </ac:spMkLst>
        </pc:spChg>
        <pc:picChg chg="mod">
          <ac:chgData name="Lian, Xiang" userId="47f83840-acd0-4e40-8a3e-39a5ff6d6ced" providerId="ADAL" clId="{25CC31CC-98E7-468A-980B-9556B2C06C33}" dt="2025-08-06T18:09:34.850" v="2162" actId="1038"/>
          <ac:picMkLst>
            <pc:docMk/>
            <pc:sldMk cId="541103690" sldId="433"/>
            <ac:picMk id="5" creationId="{85A90430-8650-4ACD-AE5F-20770336BDA2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014743092" sldId="434"/>
        </pc:sldMkLst>
      </pc:sldChg>
      <pc:sldChg chg="addSp delSp add mod">
        <pc:chgData name="Lian, Xiang" userId="47f83840-acd0-4e40-8a3e-39a5ff6d6ced" providerId="ADAL" clId="{25CC31CC-98E7-468A-980B-9556B2C06C33}" dt="2025-08-06T18:11:03.437" v="2167" actId="478"/>
        <pc:sldMkLst>
          <pc:docMk/>
          <pc:sldMk cId="3573984797" sldId="435"/>
        </pc:sldMkLst>
        <pc:spChg chg="del">
          <ac:chgData name="Lian, Xiang" userId="47f83840-acd0-4e40-8a3e-39a5ff6d6ced" providerId="ADAL" clId="{25CC31CC-98E7-468A-980B-9556B2C06C33}" dt="2025-08-06T18:11:03.437" v="2167" actId="478"/>
          <ac:spMkLst>
            <pc:docMk/>
            <pc:sldMk cId="3573984797" sldId="435"/>
            <ac:spMk id="4100" creationId="{00000000-0000-0000-0000-000000000000}"/>
          </ac:spMkLst>
        </pc:spChg>
        <pc:picChg chg="add del">
          <ac:chgData name="Lian, Xiang" userId="47f83840-acd0-4e40-8a3e-39a5ff6d6ced" providerId="ADAL" clId="{25CC31CC-98E7-468A-980B-9556B2C06C33}" dt="2025-08-06T18:10:58.237" v="2166" actId="478"/>
          <ac:picMkLst>
            <pc:docMk/>
            <pc:sldMk cId="3573984797" sldId="435"/>
            <ac:picMk id="3" creationId="{430082E4-F596-4AEA-A281-45652D6AA014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892412280" sldId="43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665352893" sldId="437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095749579" sldId="43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772034522" sldId="43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713353598" sldId="44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85012726" sldId="441"/>
        </pc:sldMkLst>
      </pc:sldChg>
      <pc:sldChg chg="modSp add mod">
        <pc:chgData name="Lian, Xiang" userId="47f83840-acd0-4e40-8a3e-39a5ff6d6ced" providerId="ADAL" clId="{25CC31CC-98E7-468A-980B-9556B2C06C33}" dt="2025-07-27T03:35:53.410" v="1340" actId="207"/>
        <pc:sldMkLst>
          <pc:docMk/>
          <pc:sldMk cId="3387094745" sldId="445"/>
        </pc:sldMkLst>
        <pc:spChg chg="mod">
          <ac:chgData name="Lian, Xiang" userId="47f83840-acd0-4e40-8a3e-39a5ff6d6ced" providerId="ADAL" clId="{25CC31CC-98E7-468A-980B-9556B2C06C33}" dt="2025-07-27T03:35:53.410" v="1340" actId="207"/>
          <ac:spMkLst>
            <pc:docMk/>
            <pc:sldMk cId="3387094745" sldId="445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308907513" sldId="446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946234036" sldId="447"/>
        </pc:sldMkLst>
      </pc:sldChg>
      <pc:sldChg chg="delSp modSp add mod">
        <pc:chgData name="Lian, Xiang" userId="47f83840-acd0-4e40-8a3e-39a5ff6d6ced" providerId="ADAL" clId="{25CC31CC-98E7-468A-980B-9556B2C06C33}" dt="2025-08-06T19:59:57.630" v="2171" actId="478"/>
        <pc:sldMkLst>
          <pc:docMk/>
          <pc:sldMk cId="946883317" sldId="448"/>
        </pc:sldMkLst>
        <pc:spChg chg="del">
          <ac:chgData name="Lian, Xiang" userId="47f83840-acd0-4e40-8a3e-39a5ff6d6ced" providerId="ADAL" clId="{25CC31CC-98E7-468A-980B-9556B2C06C33}" dt="2025-08-06T19:59:57.630" v="2171" actId="478"/>
          <ac:spMkLst>
            <pc:docMk/>
            <pc:sldMk cId="946883317" sldId="448"/>
            <ac:spMk id="4100" creationId="{00000000-0000-0000-0000-000000000000}"/>
          </ac:spMkLst>
        </pc:spChg>
        <pc:picChg chg="mod">
          <ac:chgData name="Lian, Xiang" userId="47f83840-acd0-4e40-8a3e-39a5ff6d6ced" providerId="ADAL" clId="{25CC31CC-98E7-468A-980B-9556B2C06C33}" dt="2025-08-06T19:59:48.863" v="2170" actId="1076"/>
          <ac:picMkLst>
            <pc:docMk/>
            <pc:sldMk cId="946883317" sldId="448"/>
            <ac:picMk id="4" creationId="{01EA0342-8062-4D8B-AF46-865138ACDB0E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570513517" sldId="44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50201755" sldId="450"/>
        </pc:sldMkLst>
      </pc:sldChg>
      <pc:sldChg chg="addSp modSp add mod ord modNotesTx">
        <pc:chgData name="Lian, Xiang" userId="47f83840-acd0-4e40-8a3e-39a5ff6d6ced" providerId="ADAL" clId="{25CC31CC-98E7-468A-980B-9556B2C06C33}" dt="2025-07-27T03:41:41.539" v="1397" actId="1038"/>
        <pc:sldMkLst>
          <pc:docMk/>
          <pc:sldMk cId="2327811677" sldId="451"/>
        </pc:sldMkLst>
        <pc:spChg chg="mod">
          <ac:chgData name="Lian, Xiang" userId="47f83840-acd0-4e40-8a3e-39a5ff6d6ced" providerId="ADAL" clId="{25CC31CC-98E7-468A-980B-9556B2C06C33}" dt="2025-07-27T02:10:33.542" v="677" actId="20577"/>
          <ac:spMkLst>
            <pc:docMk/>
            <pc:sldMk cId="2327811677" sldId="451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7T03:18:24.369" v="1316" actId="1076"/>
          <ac:spMkLst>
            <pc:docMk/>
            <pc:sldMk cId="2327811677" sldId="451"/>
            <ac:spMk id="4100" creationId="{00000000-0000-0000-0000-000000000000}"/>
          </ac:spMkLst>
        </pc:spChg>
        <pc:picChg chg="add mod">
          <ac:chgData name="Lian, Xiang" userId="47f83840-acd0-4e40-8a3e-39a5ff6d6ced" providerId="ADAL" clId="{25CC31CC-98E7-468A-980B-9556B2C06C33}" dt="2025-07-27T03:41:41.539" v="1397" actId="1038"/>
          <ac:picMkLst>
            <pc:docMk/>
            <pc:sldMk cId="2327811677" sldId="451"/>
            <ac:picMk id="1026" creationId="{8BFD6812-F0B5-413D-BA48-7F39AA69FD09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615947554" sldId="454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4171037897" sldId="455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598707000" sldId="456"/>
        </pc:sldMkLst>
      </pc:sldChg>
      <pc:sldChg chg="addSp delSp modSp add mod addAnim delAnim modAnim">
        <pc:chgData name="Lian, Xiang" userId="47f83840-acd0-4e40-8a3e-39a5ff6d6ced" providerId="ADAL" clId="{25CC31CC-98E7-468A-980B-9556B2C06C33}" dt="2025-07-27T03:09:20.831" v="1267" actId="1035"/>
        <pc:sldMkLst>
          <pc:docMk/>
          <pc:sldMk cId="2829181432" sldId="457"/>
        </pc:sldMkLst>
        <pc:spChg chg="mod">
          <ac:chgData name="Lian, Xiang" userId="47f83840-acd0-4e40-8a3e-39a5ff6d6ced" providerId="ADAL" clId="{25CC31CC-98E7-468A-980B-9556B2C06C33}" dt="2025-07-27T02:43:11.590" v="1039" actId="1076"/>
          <ac:spMkLst>
            <pc:docMk/>
            <pc:sldMk cId="2829181432" sldId="457"/>
            <ac:spMk id="2" creationId="{6592D755-C1AD-403D-B3B9-B0370C82F1DE}"/>
          </ac:spMkLst>
        </pc:spChg>
        <pc:spChg chg="add 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" creationId="{FBF2D462-6E48-414F-977B-18A0054A38BA}"/>
          </ac:spMkLst>
        </pc:spChg>
        <pc:spChg chg="mod">
          <ac:chgData name="Lian, Xiang" userId="47f83840-acd0-4e40-8a3e-39a5ff6d6ced" providerId="ADAL" clId="{25CC31CC-98E7-468A-980B-9556B2C06C33}" dt="2025-07-27T02:17:43.390" v="766" actId="20577"/>
          <ac:spMkLst>
            <pc:docMk/>
            <pc:sldMk cId="2829181432" sldId="457"/>
            <ac:spMk id="8" creationId="{FC06BD86-F054-4485-95F7-7B2A3987152C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20" creationId="{11A79939-5AA3-4CAA-8761-3C54994CFE3B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21" creationId="{F8F7D54C-EB61-4259-BF60-824EDC9F274B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22" creationId="{251876CF-832D-450F-A45E-10DFD6770877}"/>
          </ac:spMkLst>
        </pc:spChg>
        <pc:spChg chg="add del mod">
          <ac:chgData name="Lian, Xiang" userId="47f83840-acd0-4e40-8a3e-39a5ff6d6ced" providerId="ADAL" clId="{25CC31CC-98E7-468A-980B-9556B2C06C33}" dt="2025-07-27T02:44:01.431" v="1049" actId="478"/>
          <ac:spMkLst>
            <pc:docMk/>
            <pc:sldMk cId="2829181432" sldId="457"/>
            <ac:spMk id="24" creationId="{AF4E8F1E-8DA7-43CA-A82E-C3FBF91D5569}"/>
          </ac:spMkLst>
        </pc:spChg>
        <pc:spChg chg="add 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25" creationId="{0EF16E50-7315-4A1E-9FBC-B9A840B99586}"/>
          </ac:spMkLst>
        </pc:spChg>
        <pc:spChg chg="add del 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1" creationId="{53DCCC2C-C3E2-4411-A811-C5E849ED1953}"/>
          </ac:spMkLst>
        </pc:spChg>
        <pc:spChg chg="add del 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2" creationId="{2964B0C2-D6D2-445A-9B2A-D8B447953D51}"/>
          </ac:spMkLst>
        </pc:spChg>
        <pc:spChg chg="del mod">
          <ac:chgData name="Lian, Xiang" userId="47f83840-acd0-4e40-8a3e-39a5ff6d6ced" providerId="ADAL" clId="{25CC31CC-98E7-468A-980B-9556B2C06C33}" dt="2025-07-27T02:44:38.580" v="1061" actId="478"/>
          <ac:spMkLst>
            <pc:docMk/>
            <pc:sldMk cId="2829181432" sldId="457"/>
            <ac:spMk id="33" creationId="{BD6A3714-1C82-4830-8499-790525E8F8AB}"/>
          </ac:spMkLst>
        </pc:spChg>
        <pc:spChg chg="del mod">
          <ac:chgData name="Lian, Xiang" userId="47f83840-acd0-4e40-8a3e-39a5ff6d6ced" providerId="ADAL" clId="{25CC31CC-98E7-468A-980B-9556B2C06C33}" dt="2025-07-27T02:44:40.731" v="1062" actId="478"/>
          <ac:spMkLst>
            <pc:docMk/>
            <pc:sldMk cId="2829181432" sldId="457"/>
            <ac:spMk id="34" creationId="{CF6C73D9-85DE-4D73-A6EC-1C65D545AF29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5" creationId="{421870AF-73FC-4E7C-9B48-818A3F078EC2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6" creationId="{5CA8F9D5-95FB-4112-BD62-F388198470C7}"/>
          </ac:spMkLst>
        </pc:spChg>
        <pc:spChg chg="mod">
          <ac:chgData name="Lian, Xiang" userId="47f83840-acd0-4e40-8a3e-39a5ff6d6ced" providerId="ADAL" clId="{25CC31CC-98E7-468A-980B-9556B2C06C33}" dt="2025-07-27T03:09:20.831" v="1267" actId="1035"/>
          <ac:spMkLst>
            <pc:docMk/>
            <pc:sldMk cId="2829181432" sldId="457"/>
            <ac:spMk id="37" creationId="{AF15FC3A-C69C-4B74-A512-812E9FC82530}"/>
          </ac:spMkLst>
        </pc:spChg>
        <pc:grpChg chg="add mod">
          <ac:chgData name="Lian, Xiang" userId="47f83840-acd0-4e40-8a3e-39a5ff6d6ced" providerId="ADAL" clId="{25CC31CC-98E7-468A-980B-9556B2C06C33}" dt="2025-07-27T03:09:20.831" v="1267" actId="1035"/>
          <ac:grpSpMkLst>
            <pc:docMk/>
            <pc:sldMk cId="2829181432" sldId="457"/>
            <ac:grpSpMk id="4" creationId="{0A7B4463-EF07-4DD5-9B11-B09FD1B3EE4C}"/>
          </ac:grpSpMkLst>
        </pc:grpChg>
        <pc:grpChg chg="add mod">
          <ac:chgData name="Lian, Xiang" userId="47f83840-acd0-4e40-8a3e-39a5ff6d6ced" providerId="ADAL" clId="{25CC31CC-98E7-468A-980B-9556B2C06C33}" dt="2025-07-27T03:09:20.831" v="1267" actId="1035"/>
          <ac:grpSpMkLst>
            <pc:docMk/>
            <pc:sldMk cId="2829181432" sldId="457"/>
            <ac:grpSpMk id="5" creationId="{54536DDF-0A16-47E2-8A5C-1D024B6850BF}"/>
          </ac:grpSpMkLst>
        </pc:grpChg>
        <pc:picChg chg="mod">
          <ac:chgData name="Lian, Xiang" userId="47f83840-acd0-4e40-8a3e-39a5ff6d6ced" providerId="ADAL" clId="{25CC31CC-98E7-468A-980B-9556B2C06C33}" dt="2025-07-27T03:09:20.831" v="1267" actId="1035"/>
          <ac:picMkLst>
            <pc:docMk/>
            <pc:sldMk cId="2829181432" sldId="457"/>
            <ac:picMk id="6" creationId="{09EE13E7-20A0-40C9-A3BC-1133C806A7F5}"/>
          </ac:picMkLst>
        </pc:picChg>
        <pc:picChg chg="mod">
          <ac:chgData name="Lian, Xiang" userId="47f83840-acd0-4e40-8a3e-39a5ff6d6ced" providerId="ADAL" clId="{25CC31CC-98E7-468A-980B-9556B2C06C33}" dt="2025-07-27T03:09:20.831" v="1267" actId="1035"/>
          <ac:picMkLst>
            <pc:docMk/>
            <pc:sldMk cId="2829181432" sldId="457"/>
            <ac:picMk id="19" creationId="{0F9AED1E-9E41-4591-9293-0FE7191FDF1B}"/>
          </ac:picMkLst>
        </pc:picChg>
        <pc:picChg chg="mod">
          <ac:chgData name="Lian, Xiang" userId="47f83840-acd0-4e40-8a3e-39a5ff6d6ced" providerId="ADAL" clId="{25CC31CC-98E7-468A-980B-9556B2C06C33}" dt="2025-07-27T03:09:20.831" v="1267" actId="1035"/>
          <ac:picMkLst>
            <pc:docMk/>
            <pc:sldMk cId="2829181432" sldId="457"/>
            <ac:picMk id="23" creationId="{92A74EFD-DA2B-4B57-857D-5148950141B2}"/>
          </ac:picMkLst>
        </pc:picChg>
        <pc:picChg chg="mod">
          <ac:chgData name="Lian, Xiang" userId="47f83840-acd0-4e40-8a3e-39a5ff6d6ced" providerId="ADAL" clId="{25CC31CC-98E7-468A-980B-9556B2C06C33}" dt="2025-07-27T03:09:20.831" v="1267" actId="1035"/>
          <ac:picMkLst>
            <pc:docMk/>
            <pc:sldMk cId="2829181432" sldId="457"/>
            <ac:picMk id="1026" creationId="{AE729485-B098-4127-A0B8-0DC6E13A668C}"/>
          </ac:picMkLst>
        </pc:picChg>
        <pc:picChg chg="mod">
          <ac:chgData name="Lian, Xiang" userId="47f83840-acd0-4e40-8a3e-39a5ff6d6ced" providerId="ADAL" clId="{25CC31CC-98E7-468A-980B-9556B2C06C33}" dt="2025-07-27T03:09:20.831" v="1267" actId="1035"/>
          <ac:picMkLst>
            <pc:docMk/>
            <pc:sldMk cId="2829181432" sldId="457"/>
            <ac:picMk id="4098" creationId="{864FD46D-7ABC-4D3D-993F-25E7A8C7E326}"/>
          </ac:picMkLst>
        </pc:picChg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019969947" sldId="458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744389805" sldId="459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184992846" sldId="460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3415366756" sldId="461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1080073459" sldId="462"/>
        </pc:sldMkLst>
      </pc:sldChg>
      <pc:sldChg chg="add">
        <pc:chgData name="Lian, Xiang" userId="47f83840-acd0-4e40-8a3e-39a5ff6d6ced" providerId="ADAL" clId="{25CC31CC-98E7-468A-980B-9556B2C06C33}" dt="2025-07-24T04:11:38.250" v="8"/>
        <pc:sldMkLst>
          <pc:docMk/>
          <pc:sldMk cId="243279702" sldId="463"/>
        </pc:sldMkLst>
      </pc:sldChg>
      <pc:sldChg chg="addSp delSp modSp add mod modAnim modNotesTx">
        <pc:chgData name="Lian, Xiang" userId="47f83840-acd0-4e40-8a3e-39a5ff6d6ced" providerId="ADAL" clId="{25CC31CC-98E7-468A-980B-9556B2C06C33}" dt="2025-08-06T17:59:09.693" v="2126" actId="164"/>
        <pc:sldMkLst>
          <pc:docMk/>
          <pc:sldMk cId="3485996998" sldId="464"/>
        </pc:sldMkLst>
        <pc:spChg chg="add mod">
          <ac:chgData name="Lian, Xiang" userId="47f83840-acd0-4e40-8a3e-39a5ff6d6ced" providerId="ADAL" clId="{25CC31CC-98E7-468A-980B-9556B2C06C33}" dt="2025-08-06T17:59:09.693" v="2126" actId="164"/>
          <ac:spMkLst>
            <pc:docMk/>
            <pc:sldMk cId="3485996998" sldId="464"/>
            <ac:spMk id="11" creationId="{CB89085F-D605-4CE4-A1B1-8A9A981F9E21}"/>
          </ac:spMkLst>
        </pc:spChg>
        <pc:grpChg chg="add mod">
          <ac:chgData name="Lian, Xiang" userId="47f83840-acd0-4e40-8a3e-39a5ff6d6ced" providerId="ADAL" clId="{25CC31CC-98E7-468A-980B-9556B2C06C33}" dt="2025-08-06T17:59:09.693" v="2126" actId="164"/>
          <ac:grpSpMkLst>
            <pc:docMk/>
            <pc:sldMk cId="3485996998" sldId="464"/>
            <ac:grpSpMk id="5" creationId="{A7DFAF39-E08D-43D2-BAB8-8E5292011457}"/>
          </ac:grpSpMkLst>
        </pc:grpChg>
        <pc:picChg chg="mod">
          <ac:chgData name="Lian, Xiang" userId="47f83840-acd0-4e40-8a3e-39a5ff6d6ced" providerId="ADAL" clId="{25CC31CC-98E7-468A-980B-9556B2C06C33}" dt="2025-08-06T17:31:16.878" v="1913" actId="1076"/>
          <ac:picMkLst>
            <pc:docMk/>
            <pc:sldMk cId="3485996998" sldId="464"/>
            <ac:picMk id="2" creationId="{41CB20B7-B5E3-4C56-ADA7-9A1AC68618F4}"/>
          </ac:picMkLst>
        </pc:picChg>
        <pc:picChg chg="add del mod">
          <ac:chgData name="Lian, Xiang" userId="47f83840-acd0-4e40-8a3e-39a5ff6d6ced" providerId="ADAL" clId="{25CC31CC-98E7-468A-980B-9556B2C06C33}" dt="2025-08-06T17:55:44.133" v="2080" actId="478"/>
          <ac:picMkLst>
            <pc:docMk/>
            <pc:sldMk cId="3485996998" sldId="464"/>
            <ac:picMk id="7" creationId="{4B7EB3A9-C693-426B-A5B8-B914A4F9A190}"/>
          </ac:picMkLst>
        </pc:picChg>
        <pc:picChg chg="add del mod">
          <ac:chgData name="Lian, Xiang" userId="47f83840-acd0-4e40-8a3e-39a5ff6d6ced" providerId="ADAL" clId="{25CC31CC-98E7-468A-980B-9556B2C06C33}" dt="2025-08-06T17:56:01.666" v="2086" actId="478"/>
          <ac:picMkLst>
            <pc:docMk/>
            <pc:sldMk cId="3485996998" sldId="464"/>
            <ac:picMk id="9" creationId="{6979C0A0-3153-4008-A09C-B5FB4B83F441}"/>
          </ac:picMkLst>
        </pc:picChg>
        <pc:picChg chg="add mod">
          <ac:chgData name="Lian, Xiang" userId="47f83840-acd0-4e40-8a3e-39a5ff6d6ced" providerId="ADAL" clId="{25CC31CC-98E7-468A-980B-9556B2C06C33}" dt="2025-08-06T17:59:09.693" v="2126" actId="164"/>
          <ac:picMkLst>
            <pc:docMk/>
            <pc:sldMk cId="3485996998" sldId="464"/>
            <ac:picMk id="10" creationId="{599EC916-81B7-4F05-BBC8-6241EF8256C8}"/>
          </ac:picMkLst>
        </pc:picChg>
        <pc:cxnChg chg="add mod">
          <ac:chgData name="Lian, Xiang" userId="47f83840-acd0-4e40-8a3e-39a5ff6d6ced" providerId="ADAL" clId="{25CC31CC-98E7-468A-980B-9556B2C06C33}" dt="2025-08-06T17:32:41.879" v="1926" actId="11529"/>
          <ac:cxnSpMkLst>
            <pc:docMk/>
            <pc:sldMk cId="3485996998" sldId="464"/>
            <ac:cxnSpMk id="4" creationId="{DBD99086-E0DC-4C17-BFDD-3DE80D511A0B}"/>
          </ac:cxnSpMkLst>
        </pc:cxnChg>
      </pc:sldChg>
      <pc:sldChg chg="modSp add mod ord">
        <pc:chgData name="Lian, Xiang" userId="47f83840-acd0-4e40-8a3e-39a5ff6d6ced" providerId="ADAL" clId="{25CC31CC-98E7-468A-980B-9556B2C06C33}" dt="2025-07-27T23:03:36.307" v="1836" actId="20577"/>
        <pc:sldMkLst>
          <pc:docMk/>
          <pc:sldMk cId="2948842757" sldId="465"/>
        </pc:sldMkLst>
        <pc:spChg chg="mod">
          <ac:chgData name="Lian, Xiang" userId="47f83840-acd0-4e40-8a3e-39a5ff6d6ced" providerId="ADAL" clId="{25CC31CC-98E7-468A-980B-9556B2C06C33}" dt="2025-07-24T04:39:38.435" v="29" actId="6549"/>
          <ac:spMkLst>
            <pc:docMk/>
            <pc:sldMk cId="2948842757" sldId="465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7T23:03:36.307" v="1836" actId="20577"/>
          <ac:spMkLst>
            <pc:docMk/>
            <pc:sldMk cId="2948842757" sldId="465"/>
            <ac:spMk id="4100" creationId="{00000000-0000-0000-0000-000000000000}"/>
          </ac:spMkLst>
        </pc:spChg>
      </pc:sldChg>
      <pc:sldChg chg="addSp delSp modSp add mod modAnim modNotesTx">
        <pc:chgData name="Lian, Xiang" userId="47f83840-acd0-4e40-8a3e-39a5ff6d6ced" providerId="ADAL" clId="{25CC31CC-98E7-468A-980B-9556B2C06C33}" dt="2025-07-27T03:43:08.168" v="1400" actId="1037"/>
        <pc:sldMkLst>
          <pc:docMk/>
          <pc:sldMk cId="654005379" sldId="466"/>
        </pc:sldMkLst>
        <pc:spChg chg="mod">
          <ac:chgData name="Lian, Xiang" userId="47f83840-acd0-4e40-8a3e-39a5ff6d6ced" providerId="ADAL" clId="{25CC31CC-98E7-468A-980B-9556B2C06C33}" dt="2025-07-27T03:03:07.616" v="1219" actId="113"/>
          <ac:spMkLst>
            <pc:docMk/>
            <pc:sldMk cId="654005379" sldId="466"/>
            <ac:spMk id="2" creationId="{6592D755-C1AD-403D-B3B9-B0370C82F1DE}"/>
          </ac:spMkLst>
        </pc:spChg>
        <pc:spChg chg="add del mod">
          <ac:chgData name="Lian, Xiang" userId="47f83840-acd0-4e40-8a3e-39a5ff6d6ced" providerId="ADAL" clId="{25CC31CC-98E7-468A-980B-9556B2C06C33}" dt="2025-07-27T02:22:06.876" v="815"/>
          <ac:spMkLst>
            <pc:docMk/>
            <pc:sldMk cId="654005379" sldId="466"/>
            <ac:spMk id="3" creationId="{DAE3A71D-E507-4091-BD67-D3CF9C6F906D}"/>
          </ac:spMkLst>
        </pc:spChg>
        <pc:spChg chg="add del mod">
          <ac:chgData name="Lian, Xiang" userId="47f83840-acd0-4e40-8a3e-39a5ff6d6ced" providerId="ADAL" clId="{25CC31CC-98E7-468A-980B-9556B2C06C33}" dt="2025-07-27T02:22:41.331" v="822" actId="478"/>
          <ac:spMkLst>
            <pc:docMk/>
            <pc:sldMk cId="654005379" sldId="466"/>
            <ac:spMk id="4" creationId="{9C9A977E-AE27-4872-B852-25837AA68E32}"/>
          </ac:spMkLst>
        </pc:spChg>
        <pc:spChg chg="del mod">
          <ac:chgData name="Lian, Xiang" userId="47f83840-acd0-4e40-8a3e-39a5ff6d6ced" providerId="ADAL" clId="{25CC31CC-98E7-468A-980B-9556B2C06C33}" dt="2025-07-27T02:27:37.453" v="875" actId="478"/>
          <ac:spMkLst>
            <pc:docMk/>
            <pc:sldMk cId="654005379" sldId="466"/>
            <ac:spMk id="5" creationId="{5213D210-E949-4D34-8074-74EEB77B0205}"/>
          </ac:spMkLst>
        </pc:spChg>
        <pc:spChg chg="add mod">
          <ac:chgData name="Lian, Xiang" userId="47f83840-acd0-4e40-8a3e-39a5ff6d6ced" providerId="ADAL" clId="{25CC31CC-98E7-468A-980B-9556B2C06C33}" dt="2025-07-27T03:12:00.834" v="1285" actId="20577"/>
          <ac:spMkLst>
            <pc:docMk/>
            <pc:sldMk cId="654005379" sldId="466"/>
            <ac:spMk id="7" creationId="{055CBA81-F512-47A2-92BF-0E2CD8F9ADA6}"/>
          </ac:spMkLst>
        </pc:spChg>
        <pc:spChg chg="mod">
          <ac:chgData name="Lian, Xiang" userId="47f83840-acd0-4e40-8a3e-39a5ff6d6ced" providerId="ADAL" clId="{25CC31CC-98E7-468A-980B-9556B2C06C33}" dt="2025-07-27T02:13:57.106" v="744" actId="2711"/>
          <ac:spMkLst>
            <pc:docMk/>
            <pc:sldMk cId="654005379" sldId="466"/>
            <ac:spMk id="8" creationId="{FC06BD86-F054-4485-95F7-7B2A3987152C}"/>
          </ac:spMkLst>
        </pc:spChg>
        <pc:spChg chg="del mod">
          <ac:chgData name="Lian, Xiang" userId="47f83840-acd0-4e40-8a3e-39a5ff6d6ced" providerId="ADAL" clId="{25CC31CC-98E7-468A-980B-9556B2C06C33}" dt="2025-07-27T02:23:20.828" v="830" actId="478"/>
          <ac:spMkLst>
            <pc:docMk/>
            <pc:sldMk cId="654005379" sldId="466"/>
            <ac:spMk id="14" creationId="{E952EE16-14FF-42E4-84E0-86E45E9F0824}"/>
          </ac:spMkLst>
        </pc:spChg>
        <pc:spChg chg="mod">
          <ac:chgData name="Lian, Xiang" userId="47f83840-acd0-4e40-8a3e-39a5ff6d6ced" providerId="ADAL" clId="{25CC31CC-98E7-468A-980B-9556B2C06C33}" dt="2025-07-27T03:42:32.835" v="1399" actId="14100"/>
          <ac:spMkLst>
            <pc:docMk/>
            <pc:sldMk cId="654005379" sldId="466"/>
            <ac:spMk id="20" creationId="{DBD36057-3382-448B-A390-B00CDD3A196E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22" creationId="{83F06F09-5050-4B83-9F28-700D6B79E4AE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23" creationId="{32BFC33C-512B-494F-99B1-D3A98CBED7CB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25" creationId="{02E71162-E935-4C7F-B4A4-FE477EDD5A3F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28" creationId="{67EAA5D7-2D9F-4862-8CAF-EB0A5F384142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29" creationId="{CC014E88-A3AB-47FF-98E8-4885BB8393EE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30" creationId="{EA4B0FBF-B249-4942-BA72-AC38A60B0770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33" creationId="{63FE2D06-F99C-4CB2-AD99-A5AF2CBAC06B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41" creationId="{E0E6B644-DED0-4B2E-9FE1-BDF2CAFA7DFA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42" creationId="{272A638C-F0BC-4D0F-84F6-5540D645F45C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44" creationId="{8F666689-7F6B-4FD0-8E02-A7BF210B5B45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45" creationId="{2BE623D1-E1F4-4CAD-AA05-635EF33639E4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46" creationId="{AD6B86D4-9F93-425F-AE9B-08B6F5EA1E0C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50" creationId="{BD27124C-D9DF-498A-A4E7-BFA83152FEC8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51" creationId="{374E65B5-01A6-4B5D-AAC0-3392AF9CB379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52" creationId="{D33661E1-F189-405A-BE93-BC5AD1F7F4C9}"/>
          </ac:spMkLst>
        </pc:spChg>
        <pc:spChg chg="mod">
          <ac:chgData name="Lian, Xiang" userId="47f83840-acd0-4e40-8a3e-39a5ff6d6ced" providerId="ADAL" clId="{25CC31CC-98E7-468A-980B-9556B2C06C33}" dt="2025-07-27T03:11:00.549" v="1281" actId="14100"/>
          <ac:spMkLst>
            <pc:docMk/>
            <pc:sldMk cId="654005379" sldId="466"/>
            <ac:spMk id="53" creationId="{7E28D28F-40E4-4EB6-A55A-798A940BEE5E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54" creationId="{22205C27-5F40-4403-A3F0-ECD913B35AD6}"/>
          </ac:spMkLst>
        </pc:spChg>
        <pc:spChg chg="mod">
          <ac:chgData name="Lian, Xiang" userId="47f83840-acd0-4e40-8a3e-39a5ff6d6ced" providerId="ADAL" clId="{25CC31CC-98E7-468A-980B-9556B2C06C33}" dt="2025-07-27T03:43:08.168" v="1400" actId="1037"/>
          <ac:spMkLst>
            <pc:docMk/>
            <pc:sldMk cId="654005379" sldId="466"/>
            <ac:spMk id="60" creationId="{39E81249-5006-4C88-8C0E-DB21118F7963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64" creationId="{6C4E155A-1E35-4445-BF38-A43EF0A1ACA3}"/>
          </ac:spMkLst>
        </pc:spChg>
        <pc:spChg chg="mod">
          <ac:chgData name="Lian, Xiang" userId="47f83840-acd0-4e40-8a3e-39a5ff6d6ced" providerId="ADAL" clId="{25CC31CC-98E7-468A-980B-9556B2C06C33}" dt="2025-07-27T03:10:45.818" v="1278" actId="1038"/>
          <ac:spMkLst>
            <pc:docMk/>
            <pc:sldMk cId="654005379" sldId="466"/>
            <ac:spMk id="65" creationId="{540903B1-02E5-42EB-A5DF-BDFA6CFFD1A4}"/>
          </ac:spMkLst>
        </pc:spChg>
        <pc:grpChg chg="mod">
          <ac:chgData name="Lian, Xiang" userId="47f83840-acd0-4e40-8a3e-39a5ff6d6ced" providerId="ADAL" clId="{25CC31CC-98E7-468A-980B-9556B2C06C33}" dt="2025-07-27T03:10:45.818" v="1278" actId="1038"/>
          <ac:grpSpMkLst>
            <pc:docMk/>
            <pc:sldMk cId="654005379" sldId="466"/>
            <ac:grpSpMk id="21" creationId="{70AEB911-95CD-4DD0-9549-6B7E7CEBB1C3}"/>
          </ac:grpSpMkLst>
        </pc:grpChg>
        <pc:grpChg chg="mod">
          <ac:chgData name="Lian, Xiang" userId="47f83840-acd0-4e40-8a3e-39a5ff6d6ced" providerId="ADAL" clId="{25CC31CC-98E7-468A-980B-9556B2C06C33}" dt="2025-07-27T03:10:45.818" v="1278" actId="1038"/>
          <ac:grpSpMkLst>
            <pc:docMk/>
            <pc:sldMk cId="654005379" sldId="466"/>
            <ac:grpSpMk id="27" creationId="{53E50E78-06E9-4A1D-8E66-0A3F1E2362D9}"/>
          </ac:grpSpMkLst>
        </pc:grpChg>
        <pc:grpChg chg="mod">
          <ac:chgData name="Lian, Xiang" userId="47f83840-acd0-4e40-8a3e-39a5ff6d6ced" providerId="ADAL" clId="{25CC31CC-98E7-468A-980B-9556B2C06C33}" dt="2025-07-27T03:10:45.818" v="1278" actId="1038"/>
          <ac:grpSpMkLst>
            <pc:docMk/>
            <pc:sldMk cId="654005379" sldId="466"/>
            <ac:grpSpMk id="40" creationId="{3BE76DB4-F5B1-4126-9A9A-8331C93A03BE}"/>
          </ac:grpSpMkLst>
        </pc:grpChg>
        <pc:grpChg chg="mod">
          <ac:chgData name="Lian, Xiang" userId="47f83840-acd0-4e40-8a3e-39a5ff6d6ced" providerId="ADAL" clId="{25CC31CC-98E7-468A-980B-9556B2C06C33}" dt="2025-07-27T03:10:45.818" v="1278" actId="1038"/>
          <ac:grpSpMkLst>
            <pc:docMk/>
            <pc:sldMk cId="654005379" sldId="466"/>
            <ac:grpSpMk id="43" creationId="{12805184-EBCF-476A-A590-D2EFFE7432DD}"/>
          </ac:grpSpMkLst>
        </pc:grpChg>
        <pc:grpChg chg="mod">
          <ac:chgData name="Lian, Xiang" userId="47f83840-acd0-4e40-8a3e-39a5ff6d6ced" providerId="ADAL" clId="{25CC31CC-98E7-468A-980B-9556B2C06C33}" dt="2025-07-27T03:10:45.818" v="1278" actId="1038"/>
          <ac:grpSpMkLst>
            <pc:docMk/>
            <pc:sldMk cId="654005379" sldId="466"/>
            <ac:grpSpMk id="49" creationId="{A5254314-1398-498C-869B-D94316AA54FC}"/>
          </ac:grpSpMkLst>
        </pc:grpChg>
        <pc:picChg chg="mo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6" creationId="{D6B4B2C1-712C-4A76-987F-A635A30D0265}"/>
          </ac:picMkLst>
        </pc:picChg>
        <pc:picChg chg="mod or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56" creationId="{8C4CBCA3-9813-43F0-866F-6535618648B4}"/>
          </ac:picMkLst>
        </pc:picChg>
        <pc:picChg chg="mo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57" creationId="{65040790-3647-4BBD-9EB5-7D42387D24E0}"/>
          </ac:picMkLst>
        </pc:picChg>
        <pc:picChg chg="mo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58" creationId="{B25E737A-BB4E-4F06-AF1B-00F859A9A372}"/>
          </ac:picMkLst>
        </pc:picChg>
        <pc:picChg chg="mo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59" creationId="{10416928-437B-49FF-B928-297A5087379D}"/>
          </ac:picMkLst>
        </pc:picChg>
        <pc:picChg chg="mod">
          <ac:chgData name="Lian, Xiang" userId="47f83840-acd0-4e40-8a3e-39a5ff6d6ced" providerId="ADAL" clId="{25CC31CC-98E7-468A-980B-9556B2C06C33}" dt="2025-07-27T03:43:08.168" v="1400" actId="1037"/>
          <ac:picMkLst>
            <pc:docMk/>
            <pc:sldMk cId="654005379" sldId="466"/>
            <ac:picMk id="61" creationId="{9236AB43-D5F9-4214-8B5F-C6623229DE9F}"/>
          </ac:picMkLst>
        </pc:picChg>
        <pc:picChg chg="mod">
          <ac:chgData name="Lian, Xiang" userId="47f83840-acd0-4e40-8a3e-39a5ff6d6ced" providerId="ADAL" clId="{25CC31CC-98E7-468A-980B-9556B2C06C33}" dt="2025-07-27T03:43:08.168" v="1400" actId="1037"/>
          <ac:picMkLst>
            <pc:docMk/>
            <pc:sldMk cId="654005379" sldId="466"/>
            <ac:picMk id="62" creationId="{D4C7FDEC-0E67-4461-A3E4-561DD011242A}"/>
          </ac:picMkLst>
        </pc:picChg>
        <pc:picChg chg="mod">
          <ac:chgData name="Lian, Xiang" userId="47f83840-acd0-4e40-8a3e-39a5ff6d6ced" providerId="ADAL" clId="{25CC31CC-98E7-468A-980B-9556B2C06C33}" dt="2025-07-27T03:10:45.818" v="1278" actId="1038"/>
          <ac:picMkLst>
            <pc:docMk/>
            <pc:sldMk cId="654005379" sldId="466"/>
            <ac:picMk id="63" creationId="{77B2D19B-0140-4B42-B241-FDCC58A71147}"/>
          </ac:picMkLst>
        </pc:picChg>
        <pc:picChg chg="mod">
          <ac:chgData name="Lian, Xiang" userId="47f83840-acd0-4e40-8a3e-39a5ff6d6ced" providerId="ADAL" clId="{25CC31CC-98E7-468A-980B-9556B2C06C33}" dt="2025-07-27T02:32:31.773" v="954" actId="1076"/>
          <ac:picMkLst>
            <pc:docMk/>
            <pc:sldMk cId="654005379" sldId="466"/>
            <ac:picMk id="1032" creationId="{D1562307-5304-4FD4-897D-B7AEEBB868F1}"/>
          </ac:picMkLst>
        </pc:picChg>
      </pc:sldChg>
      <pc:sldChg chg="addSp modSp add mod modNotesTx">
        <pc:chgData name="Lian, Xiang" userId="47f83840-acd0-4e40-8a3e-39a5ff6d6ced" providerId="ADAL" clId="{25CC31CC-98E7-468A-980B-9556B2C06C33}" dt="2025-07-27T04:04:06.626" v="1694" actId="114"/>
        <pc:sldMkLst>
          <pc:docMk/>
          <pc:sldMk cId="3704313481" sldId="467"/>
        </pc:sldMkLst>
        <pc:spChg chg="add mod">
          <ac:chgData name="Lian, Xiang" userId="47f83840-acd0-4e40-8a3e-39a5ff6d6ced" providerId="ADAL" clId="{25CC31CC-98E7-468A-980B-9556B2C06C33}" dt="2025-07-27T03:59:10.438" v="1627" actId="1076"/>
          <ac:spMkLst>
            <pc:docMk/>
            <pc:sldMk cId="3704313481" sldId="467"/>
            <ac:spMk id="8" creationId="{D4C4072A-DF55-4884-80C0-92DA176FACE0}"/>
          </ac:spMkLst>
        </pc:spChg>
        <pc:spChg chg="mod">
          <ac:chgData name="Lian, Xiang" userId="47f83840-acd0-4e40-8a3e-39a5ff6d6ced" providerId="ADAL" clId="{25CC31CC-98E7-468A-980B-9556B2C06C33}" dt="2025-07-27T03:47:01.156" v="1471" actId="20577"/>
          <ac:spMkLst>
            <pc:docMk/>
            <pc:sldMk cId="3704313481" sldId="467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7T04:04:06.626" v="1694" actId="114"/>
          <ac:spMkLst>
            <pc:docMk/>
            <pc:sldMk cId="3704313481" sldId="467"/>
            <ac:spMk id="4100" creationId="{00000000-0000-0000-0000-000000000000}"/>
          </ac:spMkLst>
        </pc:spChg>
        <pc:picChg chg="add mod">
          <ac:chgData name="Lian, Xiang" userId="47f83840-acd0-4e40-8a3e-39a5ff6d6ced" providerId="ADAL" clId="{25CC31CC-98E7-468A-980B-9556B2C06C33}" dt="2025-07-27T04:03:41.293" v="1693" actId="1076"/>
          <ac:picMkLst>
            <pc:docMk/>
            <pc:sldMk cId="3704313481" sldId="467"/>
            <ac:picMk id="3" creationId="{68377F2B-9EA0-4D89-9CF1-E801E532594A}"/>
          </ac:picMkLst>
        </pc:picChg>
      </pc:sldChg>
      <pc:sldChg chg="addSp modSp add mod modNotesTx">
        <pc:chgData name="Lian, Xiang" userId="47f83840-acd0-4e40-8a3e-39a5ff6d6ced" providerId="ADAL" clId="{25CC31CC-98E7-468A-980B-9556B2C06C33}" dt="2025-07-27T04:08:11.359" v="1713" actId="1076"/>
        <pc:sldMkLst>
          <pc:docMk/>
          <pc:sldMk cId="2984464294" sldId="468"/>
        </pc:sldMkLst>
        <pc:spChg chg="add mod">
          <ac:chgData name="Lian, Xiang" userId="47f83840-acd0-4e40-8a3e-39a5ff6d6ced" providerId="ADAL" clId="{25CC31CC-98E7-468A-980B-9556B2C06C33}" dt="2025-07-27T03:54:27.421" v="1556" actId="20577"/>
          <ac:spMkLst>
            <pc:docMk/>
            <pc:sldMk cId="2984464294" sldId="468"/>
            <ac:spMk id="7" creationId="{7CABBDC2-4600-4049-8F98-BB3659ABA071}"/>
          </ac:spMkLst>
        </pc:spChg>
        <pc:spChg chg="mod">
          <ac:chgData name="Lian, Xiang" userId="47f83840-acd0-4e40-8a3e-39a5ff6d6ced" providerId="ADAL" clId="{25CC31CC-98E7-468A-980B-9556B2C06C33}" dt="2025-07-27T03:52:24.011" v="1521" actId="20577"/>
          <ac:spMkLst>
            <pc:docMk/>
            <pc:sldMk cId="2984464294" sldId="468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7T04:08:08.551" v="1712" actId="14100"/>
          <ac:spMkLst>
            <pc:docMk/>
            <pc:sldMk cId="2984464294" sldId="468"/>
            <ac:spMk id="4100" creationId="{00000000-0000-0000-0000-000000000000}"/>
          </ac:spMkLst>
        </pc:spChg>
        <pc:picChg chg="add mod">
          <ac:chgData name="Lian, Xiang" userId="47f83840-acd0-4e40-8a3e-39a5ff6d6ced" providerId="ADAL" clId="{25CC31CC-98E7-468A-980B-9556B2C06C33}" dt="2025-07-27T04:08:11.359" v="1713" actId="1076"/>
          <ac:picMkLst>
            <pc:docMk/>
            <pc:sldMk cId="2984464294" sldId="468"/>
            <ac:picMk id="3" creationId="{AFA1EB1F-DE85-44FE-A7D3-1727C0C858C8}"/>
          </ac:picMkLst>
        </pc:picChg>
      </pc:sldChg>
      <pc:sldChg chg="addSp modSp add del mod modNotesTx">
        <pc:chgData name="Lian, Xiang" userId="47f83840-acd0-4e40-8a3e-39a5ff6d6ced" providerId="ADAL" clId="{25CC31CC-98E7-468A-980B-9556B2C06C33}" dt="2025-08-13T12:31:34.116" v="2330" actId="47"/>
        <pc:sldMkLst>
          <pc:docMk/>
          <pc:sldMk cId="858268548" sldId="469"/>
        </pc:sldMkLst>
        <pc:spChg chg="add mod">
          <ac:chgData name="Lian, Xiang" userId="47f83840-acd0-4e40-8a3e-39a5ff6d6ced" providerId="ADAL" clId="{25CC31CC-98E7-468A-980B-9556B2C06C33}" dt="2025-07-27T04:01:36.255" v="1657" actId="20577"/>
          <ac:spMkLst>
            <pc:docMk/>
            <pc:sldMk cId="858268548" sldId="469"/>
            <ac:spMk id="5" creationId="{5B5CFC23-66B9-4180-B76F-E3C2A171173F}"/>
          </ac:spMkLst>
        </pc:spChg>
        <pc:spChg chg="mod">
          <ac:chgData name="Lian, Xiang" userId="47f83840-acd0-4e40-8a3e-39a5ff6d6ced" providerId="ADAL" clId="{25CC31CC-98E7-468A-980B-9556B2C06C33}" dt="2025-07-27T04:00:30.873" v="1640" actId="20577"/>
          <ac:spMkLst>
            <pc:docMk/>
            <pc:sldMk cId="858268548" sldId="469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7-27T04:01:02.179" v="1649" actId="20577"/>
          <ac:spMkLst>
            <pc:docMk/>
            <pc:sldMk cId="858268548" sldId="469"/>
            <ac:spMk id="4100" creationId="{00000000-0000-0000-0000-000000000000}"/>
          </ac:spMkLst>
        </pc:spChg>
        <pc:picChg chg="add mod">
          <ac:chgData name="Lian, Xiang" userId="47f83840-acd0-4e40-8a3e-39a5ff6d6ced" providerId="ADAL" clId="{25CC31CC-98E7-468A-980B-9556B2C06C33}" dt="2025-07-27T04:01:53.783" v="1662" actId="1076"/>
          <ac:picMkLst>
            <pc:docMk/>
            <pc:sldMk cId="858268548" sldId="469"/>
            <ac:picMk id="2050" creationId="{DDFD6F6E-0C09-4268-A555-8CBADD622587}"/>
          </ac:picMkLst>
        </pc:picChg>
      </pc:sldChg>
      <pc:sldChg chg="add del">
        <pc:chgData name="Lian, Xiang" userId="47f83840-acd0-4e40-8a3e-39a5ff6d6ced" providerId="ADAL" clId="{25CC31CC-98E7-468A-980B-9556B2C06C33}" dt="2025-08-14T03:15:41.125" v="2750" actId="47"/>
        <pc:sldMkLst>
          <pc:docMk/>
          <pc:sldMk cId="646733273" sldId="470"/>
        </pc:sldMkLst>
      </pc:sldChg>
      <pc:sldChg chg="modSp add mod">
        <pc:chgData name="Lian, Xiang" userId="47f83840-acd0-4e40-8a3e-39a5ff6d6ced" providerId="ADAL" clId="{25CC31CC-98E7-468A-980B-9556B2C06C33}" dt="2025-07-27T03:36:31.559" v="1343" actId="207"/>
        <pc:sldMkLst>
          <pc:docMk/>
          <pc:sldMk cId="360267197" sldId="471"/>
        </pc:sldMkLst>
        <pc:spChg chg="mod">
          <ac:chgData name="Lian, Xiang" userId="47f83840-acd0-4e40-8a3e-39a5ff6d6ced" providerId="ADAL" clId="{25CC31CC-98E7-468A-980B-9556B2C06C33}" dt="2025-07-27T03:36:31.559" v="1343" actId="207"/>
          <ac:spMkLst>
            <pc:docMk/>
            <pc:sldMk cId="360267197" sldId="471"/>
            <ac:spMk id="4100" creationId="{00000000-0000-0000-0000-000000000000}"/>
          </ac:spMkLst>
        </pc:spChg>
      </pc:sldChg>
      <pc:sldChg chg="addSp delSp modSp add mod ord modAnim addCm delCm modNotesTx">
        <pc:chgData name="Lian, Xiang" userId="47f83840-acd0-4e40-8a3e-39a5ff6d6ced" providerId="ADAL" clId="{25CC31CC-98E7-468A-980B-9556B2C06C33}" dt="2025-08-06T18:01:26.319" v="2138"/>
        <pc:sldMkLst>
          <pc:docMk/>
          <pc:sldMk cId="1995234033" sldId="472"/>
        </pc:sldMkLst>
        <pc:spChg chg="add mod">
          <ac:chgData name="Lian, Xiang" userId="47f83840-acd0-4e40-8a3e-39a5ff6d6ced" providerId="ADAL" clId="{25CC31CC-98E7-468A-980B-9556B2C06C33}" dt="2025-08-06T17:29:48.882" v="1910" actId="1076"/>
          <ac:spMkLst>
            <pc:docMk/>
            <pc:sldMk cId="1995234033" sldId="472"/>
            <ac:spMk id="2" creationId="{4CAA4148-6252-4339-A37B-83D0148311CB}"/>
          </ac:spMkLst>
        </pc:spChg>
        <pc:spChg chg="add mod">
          <ac:chgData name="Lian, Xiang" userId="47f83840-acd0-4e40-8a3e-39a5ff6d6ced" providerId="ADAL" clId="{25CC31CC-98E7-468A-980B-9556B2C06C33}" dt="2025-08-06T18:01:15.206" v="2136" actId="164"/>
          <ac:spMkLst>
            <pc:docMk/>
            <pc:sldMk cId="1995234033" sldId="472"/>
            <ac:spMk id="3" creationId="{B6DA3821-DDDE-485E-9914-BAE42A105AE5}"/>
          </ac:spMkLst>
        </pc:spChg>
        <pc:spChg chg="add del mod">
          <ac:chgData name="Lian, Xiang" userId="47f83840-acd0-4e40-8a3e-39a5ff6d6ced" providerId="ADAL" clId="{25CC31CC-98E7-468A-980B-9556B2C06C33}" dt="2025-08-06T17:28:11.277" v="1904" actId="478"/>
          <ac:spMkLst>
            <pc:docMk/>
            <pc:sldMk cId="1995234033" sldId="472"/>
            <ac:spMk id="7" creationId="{009F404D-9432-4EF2-81D0-58A74771973F}"/>
          </ac:spMkLst>
        </pc:spChg>
        <pc:spChg chg="add mod">
          <ac:chgData name="Lian, Xiang" userId="47f83840-acd0-4e40-8a3e-39a5ff6d6ced" providerId="ADAL" clId="{25CC31CC-98E7-468A-980B-9556B2C06C33}" dt="2025-08-06T17:29:48.882" v="1910" actId="1076"/>
          <ac:spMkLst>
            <pc:docMk/>
            <pc:sldMk cId="1995234033" sldId="472"/>
            <ac:spMk id="8" creationId="{F8BC15A3-026B-4DC3-A834-9CE436DA9AB2}"/>
          </ac:spMkLst>
        </pc:spChg>
        <pc:spChg chg="mod">
          <ac:chgData name="Lian, Xiang" userId="47f83840-acd0-4e40-8a3e-39a5ff6d6ced" providerId="ADAL" clId="{25CC31CC-98E7-468A-980B-9556B2C06C33}" dt="2025-08-06T17:23:30.236" v="1872" actId="20577"/>
          <ac:spMkLst>
            <pc:docMk/>
            <pc:sldMk cId="1995234033" sldId="472"/>
            <ac:spMk id="4099" creationId="{00000000-0000-0000-0000-000000000000}"/>
          </ac:spMkLst>
        </pc:spChg>
        <pc:spChg chg="add del">
          <ac:chgData name="Lian, Xiang" userId="47f83840-acd0-4e40-8a3e-39a5ff6d6ced" providerId="ADAL" clId="{25CC31CC-98E7-468A-980B-9556B2C06C33}" dt="2025-08-06T17:26:15.414" v="1884" actId="478"/>
          <ac:spMkLst>
            <pc:docMk/>
            <pc:sldMk cId="1995234033" sldId="472"/>
            <ac:spMk id="4100" creationId="{00000000-0000-0000-0000-000000000000}"/>
          </ac:spMkLst>
        </pc:spChg>
        <pc:grpChg chg="add mod">
          <ac:chgData name="Lian, Xiang" userId="47f83840-acd0-4e40-8a3e-39a5ff6d6ced" providerId="ADAL" clId="{25CC31CC-98E7-468A-980B-9556B2C06C33}" dt="2025-08-06T18:01:15.206" v="2136" actId="164"/>
          <ac:grpSpMkLst>
            <pc:docMk/>
            <pc:sldMk cId="1995234033" sldId="472"/>
            <ac:grpSpMk id="13" creationId="{FE4A93CB-AC25-4BE3-8DAF-E120B70948F8}"/>
          </ac:grpSpMkLst>
        </pc:grpChg>
        <pc:picChg chg="add mod">
          <ac:chgData name="Lian, Xiang" userId="47f83840-acd0-4e40-8a3e-39a5ff6d6ced" providerId="ADAL" clId="{25CC31CC-98E7-468A-980B-9556B2C06C33}" dt="2025-08-06T18:01:15.206" v="2136" actId="164"/>
          <ac:picMkLst>
            <pc:docMk/>
            <pc:sldMk cId="1995234033" sldId="472"/>
            <ac:picMk id="5" creationId="{89645E57-2BD3-46C7-869D-534506F600E3}"/>
          </ac:picMkLst>
        </pc:picChg>
        <pc:picChg chg="add mod">
          <ac:chgData name="Lian, Xiang" userId="47f83840-acd0-4e40-8a3e-39a5ff6d6ced" providerId="ADAL" clId="{25CC31CC-98E7-468A-980B-9556B2C06C33}" dt="2025-08-06T18:01:15.206" v="2136" actId="164"/>
          <ac:picMkLst>
            <pc:docMk/>
            <pc:sldMk cId="1995234033" sldId="472"/>
            <ac:picMk id="10" creationId="{07828491-C086-4F69-A9F7-A6BE776C349E}"/>
          </ac:picMkLst>
        </pc:picChg>
        <pc:picChg chg="add mod">
          <ac:chgData name="Lian, Xiang" userId="47f83840-acd0-4e40-8a3e-39a5ff6d6ced" providerId="ADAL" clId="{25CC31CC-98E7-468A-980B-9556B2C06C33}" dt="2025-08-06T18:01:15.206" v="2136" actId="164"/>
          <ac:picMkLst>
            <pc:docMk/>
            <pc:sldMk cId="1995234033" sldId="472"/>
            <ac:picMk id="12" creationId="{C1A8178E-AB35-4D1B-B602-189EFD1756E4}"/>
          </ac:picMkLst>
        </pc:picChg>
        <pc:picChg chg="add mod">
          <ac:chgData name="Lian, Xiang" userId="47f83840-acd0-4e40-8a3e-39a5ff6d6ced" providerId="ADAL" clId="{25CC31CC-98E7-468A-980B-9556B2C06C33}" dt="2025-08-06T17:29:48.882" v="1910" actId="1076"/>
          <ac:picMkLst>
            <pc:docMk/>
            <pc:sldMk cId="1995234033" sldId="472"/>
            <ac:picMk id="1026" creationId="{0703602A-D806-49CE-926E-2C92C0311326}"/>
          </ac:picMkLst>
        </pc:picChg>
        <pc:picChg chg="add del mod">
          <ac:chgData name="Lian, Xiang" userId="47f83840-acd0-4e40-8a3e-39a5ff6d6ced" providerId="ADAL" clId="{25CC31CC-98E7-468A-980B-9556B2C06C33}" dt="2025-08-06T17:39:42.300" v="1950" actId="478"/>
          <ac:picMkLst>
            <pc:docMk/>
            <pc:sldMk cId="1995234033" sldId="472"/>
            <ac:picMk id="1028" creationId="{A59C43A1-DDC3-480F-AA57-EAE09EBE8818}"/>
          </ac:picMkLst>
        </pc:picChg>
      </pc:sldChg>
      <pc:sldChg chg="addSp modSp add mod modNotesTx">
        <pc:chgData name="Lian, Xiang" userId="47f83840-acd0-4e40-8a3e-39a5ff6d6ced" providerId="ADAL" clId="{25CC31CC-98E7-468A-980B-9556B2C06C33}" dt="2025-08-07T22:06:12.835" v="2322" actId="1036"/>
        <pc:sldMkLst>
          <pc:docMk/>
          <pc:sldMk cId="61526505" sldId="473"/>
        </pc:sldMkLst>
        <pc:spChg chg="add mod ord">
          <ac:chgData name="Lian, Xiang" userId="47f83840-acd0-4e40-8a3e-39a5ff6d6ced" providerId="ADAL" clId="{25CC31CC-98E7-468A-980B-9556B2C06C33}" dt="2025-08-07T22:05:40.278" v="2321" actId="1035"/>
          <ac:spMkLst>
            <pc:docMk/>
            <pc:sldMk cId="61526505" sldId="473"/>
            <ac:spMk id="7" creationId="{EB25A1E6-A520-4A33-9F63-D482A5D78344}"/>
          </ac:spMkLst>
        </pc:spChg>
        <pc:spChg chg="mod">
          <ac:chgData name="Lian, Xiang" userId="47f83840-acd0-4e40-8a3e-39a5ff6d6ced" providerId="ADAL" clId="{25CC31CC-98E7-468A-980B-9556B2C06C33}" dt="2025-08-07T21:58:24.640" v="2188" actId="20577"/>
          <ac:spMkLst>
            <pc:docMk/>
            <pc:sldMk cId="61526505" sldId="473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8-07T22:01:03.910" v="2280" actId="404"/>
          <ac:spMkLst>
            <pc:docMk/>
            <pc:sldMk cId="61526505" sldId="473"/>
            <ac:spMk id="4100" creationId="{00000000-0000-0000-0000-000000000000}"/>
          </ac:spMkLst>
        </pc:spChg>
        <pc:picChg chg="add mod">
          <ac:chgData name="Lian, Xiang" userId="47f83840-acd0-4e40-8a3e-39a5ff6d6ced" providerId="ADAL" clId="{25CC31CC-98E7-468A-980B-9556B2C06C33}" dt="2025-08-07T22:06:12.835" v="2322" actId="1036"/>
          <ac:picMkLst>
            <pc:docMk/>
            <pc:sldMk cId="61526505" sldId="473"/>
            <ac:picMk id="1026" creationId="{25FD44D7-13C4-4146-9CFB-7868FAC1F8D8}"/>
          </ac:picMkLst>
        </pc:picChg>
      </pc:sldChg>
      <pc:sldChg chg="add">
        <pc:chgData name="Lian, Xiang" userId="47f83840-acd0-4e40-8a3e-39a5ff6d6ced" providerId="ADAL" clId="{25CC31CC-98E7-468A-980B-9556B2C06C33}" dt="2025-08-13T12:31:12.713" v="2329"/>
        <pc:sldMkLst>
          <pc:docMk/>
          <pc:sldMk cId="3761511207" sldId="474"/>
        </pc:sldMkLst>
      </pc:sldChg>
      <pc:sldChg chg="addSp modSp add mod">
        <pc:chgData name="Lian, Xiang" userId="47f83840-acd0-4e40-8a3e-39a5ff6d6ced" providerId="ADAL" clId="{25CC31CC-98E7-468A-980B-9556B2C06C33}" dt="2025-08-13T13:10:29.838" v="2337" actId="20577"/>
        <pc:sldMkLst>
          <pc:docMk/>
          <pc:sldMk cId="1894938600" sldId="475"/>
        </pc:sldMkLst>
        <pc:spChg chg="add mod">
          <ac:chgData name="Lian, Xiang" userId="47f83840-acd0-4e40-8a3e-39a5ff6d6ced" providerId="ADAL" clId="{25CC31CC-98E7-468A-980B-9556B2C06C33}" dt="2025-08-13T13:10:29.838" v="2337" actId="20577"/>
          <ac:spMkLst>
            <pc:docMk/>
            <pc:sldMk cId="1894938600" sldId="475"/>
            <ac:spMk id="7" creationId="{2200B081-52B4-4954-BE41-553C851F4593}"/>
          </ac:spMkLst>
        </pc:spChg>
      </pc:sldChg>
      <pc:sldChg chg="addSp modSp add mod">
        <pc:chgData name="Lian, Xiang" userId="47f83840-acd0-4e40-8a3e-39a5ff6d6ced" providerId="ADAL" clId="{25CC31CC-98E7-468A-980B-9556B2C06C33}" dt="2025-08-13T13:10:51.060" v="2343" actId="14100"/>
        <pc:sldMkLst>
          <pc:docMk/>
          <pc:sldMk cId="846352776" sldId="476"/>
        </pc:sldMkLst>
        <pc:spChg chg="add mod">
          <ac:chgData name="Lian, Xiang" userId="47f83840-acd0-4e40-8a3e-39a5ff6d6ced" providerId="ADAL" clId="{25CC31CC-98E7-468A-980B-9556B2C06C33}" dt="2025-08-13T13:10:51.060" v="2343" actId="14100"/>
          <ac:spMkLst>
            <pc:docMk/>
            <pc:sldMk cId="846352776" sldId="476"/>
            <ac:spMk id="7" creationId="{1914A5E5-C7F7-475C-934D-0F72F75B5E0D}"/>
          </ac:spMkLst>
        </pc:spChg>
      </pc:sldChg>
      <pc:sldChg chg="addSp modSp add mod">
        <pc:chgData name="Lian, Xiang" userId="47f83840-acd0-4e40-8a3e-39a5ff6d6ced" providerId="ADAL" clId="{25CC31CC-98E7-468A-980B-9556B2C06C33}" dt="2025-08-13T13:11:16.344" v="2353" actId="20577"/>
        <pc:sldMkLst>
          <pc:docMk/>
          <pc:sldMk cId="3031470808" sldId="477"/>
        </pc:sldMkLst>
        <pc:spChg chg="add mod">
          <ac:chgData name="Lian, Xiang" userId="47f83840-acd0-4e40-8a3e-39a5ff6d6ced" providerId="ADAL" clId="{25CC31CC-98E7-468A-980B-9556B2C06C33}" dt="2025-08-13T13:11:16.344" v="2353" actId="20577"/>
          <ac:spMkLst>
            <pc:docMk/>
            <pc:sldMk cId="3031470808" sldId="477"/>
            <ac:spMk id="7" creationId="{0C68A5F1-6BA1-4CFF-830C-3185DD43B0DA}"/>
          </ac:spMkLst>
        </pc:spChg>
      </pc:sldChg>
      <pc:sldChg chg="addSp modSp add mod">
        <pc:chgData name="Lian, Xiang" userId="47f83840-acd0-4e40-8a3e-39a5ff6d6ced" providerId="ADAL" clId="{25CC31CC-98E7-468A-980B-9556B2C06C33}" dt="2025-08-13T13:11:35.959" v="2358" actId="20577"/>
        <pc:sldMkLst>
          <pc:docMk/>
          <pc:sldMk cId="3020019253" sldId="478"/>
        </pc:sldMkLst>
        <pc:spChg chg="add mod">
          <ac:chgData name="Lian, Xiang" userId="47f83840-acd0-4e40-8a3e-39a5ff6d6ced" providerId="ADAL" clId="{25CC31CC-98E7-468A-980B-9556B2C06C33}" dt="2025-08-13T13:11:35.959" v="2358" actId="20577"/>
          <ac:spMkLst>
            <pc:docMk/>
            <pc:sldMk cId="3020019253" sldId="478"/>
            <ac:spMk id="7" creationId="{451DE140-2055-4219-90E0-054FC4CF1CFB}"/>
          </ac:spMkLst>
        </pc:spChg>
      </pc:sldChg>
      <pc:sldChg chg="add del">
        <pc:chgData name="Lian, Xiang" userId="47f83840-acd0-4e40-8a3e-39a5ff6d6ced" providerId="ADAL" clId="{25CC31CC-98E7-468A-980B-9556B2C06C33}" dt="2025-08-13T13:11:54.076" v="2359" actId="47"/>
        <pc:sldMkLst>
          <pc:docMk/>
          <pc:sldMk cId="1758811950" sldId="479"/>
        </pc:sldMkLst>
      </pc:sldChg>
      <pc:sldChg chg="add">
        <pc:chgData name="Lian, Xiang" userId="47f83840-acd0-4e40-8a3e-39a5ff6d6ced" providerId="ADAL" clId="{25CC31CC-98E7-468A-980B-9556B2C06C33}" dt="2025-09-02T10:16:01.426" v="2753"/>
        <pc:sldMkLst>
          <pc:docMk/>
          <pc:sldMk cId="2299350381" sldId="479"/>
        </pc:sldMkLst>
      </pc:sldChg>
      <pc:sldChg chg="addSp modSp add mod">
        <pc:chgData name="Lian, Xiang" userId="47f83840-acd0-4e40-8a3e-39a5ff6d6ced" providerId="ADAL" clId="{25CC31CC-98E7-468A-980B-9556B2C06C33}" dt="2025-08-13T13:12:19.928" v="2367" actId="20577"/>
        <pc:sldMkLst>
          <pc:docMk/>
          <pc:sldMk cId="3048640300" sldId="480"/>
        </pc:sldMkLst>
        <pc:spChg chg="mod">
          <ac:chgData name="Lian, Xiang" userId="47f83840-acd0-4e40-8a3e-39a5ff6d6ced" providerId="ADAL" clId="{25CC31CC-98E7-468A-980B-9556B2C06C33}" dt="2025-08-13T13:07:50.621" v="2332" actId="115"/>
          <ac:spMkLst>
            <pc:docMk/>
            <pc:sldMk cId="3048640300" sldId="480"/>
            <ac:spMk id="3" creationId="{7C2A4D32-4FB3-4464-3480-D7FD7A78CD2D}"/>
          </ac:spMkLst>
        </pc:spChg>
        <pc:spChg chg="add mod">
          <ac:chgData name="Lian, Xiang" userId="47f83840-acd0-4e40-8a3e-39a5ff6d6ced" providerId="ADAL" clId="{25CC31CC-98E7-468A-980B-9556B2C06C33}" dt="2025-08-13T13:12:19.928" v="2367" actId="20577"/>
          <ac:spMkLst>
            <pc:docMk/>
            <pc:sldMk cId="3048640300" sldId="480"/>
            <ac:spMk id="6" creationId="{293F7B42-0073-4175-9156-44AEF3052AEC}"/>
          </ac:spMkLst>
        </pc:spChg>
      </pc:sldChg>
      <pc:sldChg chg="addSp modSp add mod">
        <pc:chgData name="Lian, Xiang" userId="47f83840-acd0-4e40-8a3e-39a5ff6d6ced" providerId="ADAL" clId="{25CC31CC-98E7-468A-980B-9556B2C06C33}" dt="2025-08-13T13:12:43.848" v="2374" actId="20577"/>
        <pc:sldMkLst>
          <pc:docMk/>
          <pc:sldMk cId="2728456695" sldId="481"/>
        </pc:sldMkLst>
        <pc:spChg chg="add mod">
          <ac:chgData name="Lian, Xiang" userId="47f83840-acd0-4e40-8a3e-39a5ff6d6ced" providerId="ADAL" clId="{25CC31CC-98E7-468A-980B-9556B2C06C33}" dt="2025-08-13T13:12:43.848" v="2374" actId="20577"/>
          <ac:spMkLst>
            <pc:docMk/>
            <pc:sldMk cId="2728456695" sldId="481"/>
            <ac:spMk id="6" creationId="{E5859C8B-1213-49EF-B8AF-45251EFAFA01}"/>
          </ac:spMkLst>
        </pc:spChg>
      </pc:sldChg>
      <pc:sldChg chg="addSp modSp add mod">
        <pc:chgData name="Lian, Xiang" userId="47f83840-acd0-4e40-8a3e-39a5ff6d6ced" providerId="ADAL" clId="{25CC31CC-98E7-468A-980B-9556B2C06C33}" dt="2025-08-13T13:13:05.842" v="2383" actId="20577"/>
        <pc:sldMkLst>
          <pc:docMk/>
          <pc:sldMk cId="1056158094" sldId="482"/>
        </pc:sldMkLst>
        <pc:spChg chg="add mod">
          <ac:chgData name="Lian, Xiang" userId="47f83840-acd0-4e40-8a3e-39a5ff6d6ced" providerId="ADAL" clId="{25CC31CC-98E7-468A-980B-9556B2C06C33}" dt="2025-08-13T13:13:05.842" v="2383" actId="20577"/>
          <ac:spMkLst>
            <pc:docMk/>
            <pc:sldMk cId="1056158094" sldId="482"/>
            <ac:spMk id="9" creationId="{6B867E29-5590-4677-8369-52674112C4B9}"/>
          </ac:spMkLst>
        </pc:spChg>
      </pc:sldChg>
      <pc:sldChg chg="addSp modSp add mod">
        <pc:chgData name="Lian, Xiang" userId="47f83840-acd0-4e40-8a3e-39a5ff6d6ced" providerId="ADAL" clId="{25CC31CC-98E7-468A-980B-9556B2C06C33}" dt="2025-08-13T13:24:44.940" v="2446" actId="1036"/>
        <pc:sldMkLst>
          <pc:docMk/>
          <pc:sldMk cId="302671584" sldId="483"/>
        </pc:sldMkLst>
        <pc:spChg chg="mod">
          <ac:chgData name="Lian, Xiang" userId="47f83840-acd0-4e40-8a3e-39a5ff6d6ced" providerId="ADAL" clId="{25CC31CC-98E7-468A-980B-9556B2C06C33}" dt="2025-08-13T13:24:44.940" v="2446" actId="1036"/>
          <ac:spMkLst>
            <pc:docMk/>
            <pc:sldMk cId="302671584" sldId="483"/>
            <ac:spMk id="2" creationId="{FB9832E3-43FA-8C5E-8A3C-C8CF2AFDE90F}"/>
          </ac:spMkLst>
        </pc:spChg>
        <pc:spChg chg="mod">
          <ac:chgData name="Lian, Xiang" userId="47f83840-acd0-4e40-8a3e-39a5ff6d6ced" providerId="ADAL" clId="{25CC31CC-98E7-468A-980B-9556B2C06C33}" dt="2025-08-13T13:24:44.940" v="2446" actId="1036"/>
          <ac:spMkLst>
            <pc:docMk/>
            <pc:sldMk cId="302671584" sldId="483"/>
            <ac:spMk id="3" creationId="{7C2A4D32-4FB3-4464-3480-D7FD7A78CD2D}"/>
          </ac:spMkLst>
        </pc:spChg>
        <pc:spChg chg="add mod">
          <ac:chgData name="Lian, Xiang" userId="47f83840-acd0-4e40-8a3e-39a5ff6d6ced" providerId="ADAL" clId="{25CC31CC-98E7-468A-980B-9556B2C06C33}" dt="2025-08-13T13:13:29.708" v="2388" actId="20577"/>
          <ac:spMkLst>
            <pc:docMk/>
            <pc:sldMk cId="302671584" sldId="483"/>
            <ac:spMk id="8" creationId="{44A92A56-B570-4CB7-800F-D2E49C39E715}"/>
          </ac:spMkLst>
        </pc:spChg>
        <pc:picChg chg="mod">
          <ac:chgData name="Lian, Xiang" userId="47f83840-acd0-4e40-8a3e-39a5ff6d6ced" providerId="ADAL" clId="{25CC31CC-98E7-468A-980B-9556B2C06C33}" dt="2025-08-13T13:23:39.650" v="2427" actId="1076"/>
          <ac:picMkLst>
            <pc:docMk/>
            <pc:sldMk cId="302671584" sldId="483"/>
            <ac:picMk id="13" creationId="{1213927F-CA9E-BA24-D42C-63236F3F02FA}"/>
          </ac:picMkLst>
        </pc:picChg>
        <pc:picChg chg="mod">
          <ac:chgData name="Lian, Xiang" userId="47f83840-acd0-4e40-8a3e-39a5ff6d6ced" providerId="ADAL" clId="{25CC31CC-98E7-468A-980B-9556B2C06C33}" dt="2025-08-13T13:23:39.650" v="2427" actId="1076"/>
          <ac:picMkLst>
            <pc:docMk/>
            <pc:sldMk cId="302671584" sldId="483"/>
            <ac:picMk id="14" creationId="{FA7535D4-70D9-A9EA-2D80-061BBD0273EF}"/>
          </ac:picMkLst>
        </pc:picChg>
      </pc:sldChg>
      <pc:sldChg chg="modSp add mod">
        <pc:chgData name="Lian, Xiang" userId="47f83840-acd0-4e40-8a3e-39a5ff6d6ced" providerId="ADAL" clId="{25CC31CC-98E7-468A-980B-9556B2C06C33}" dt="2025-08-14T03:08:51.211" v="2591" actId="20577"/>
        <pc:sldMkLst>
          <pc:docMk/>
          <pc:sldMk cId="897275290" sldId="484"/>
        </pc:sldMkLst>
        <pc:spChg chg="mod">
          <ac:chgData name="Lian, Xiang" userId="47f83840-acd0-4e40-8a3e-39a5ff6d6ced" providerId="ADAL" clId="{25CC31CC-98E7-468A-980B-9556B2C06C33}" dt="2025-08-14T03:08:51.211" v="2591" actId="20577"/>
          <ac:spMkLst>
            <pc:docMk/>
            <pc:sldMk cId="897275290" sldId="484"/>
            <ac:spMk id="4099" creationId="{00000000-0000-0000-0000-000000000000}"/>
          </ac:spMkLst>
        </pc:spChg>
        <pc:spChg chg="mod">
          <ac:chgData name="Lian, Xiang" userId="47f83840-acd0-4e40-8a3e-39a5ff6d6ced" providerId="ADAL" clId="{25CC31CC-98E7-468A-980B-9556B2C06C33}" dt="2025-08-13T14:13:17.340" v="2585" actId="5793"/>
          <ac:spMkLst>
            <pc:docMk/>
            <pc:sldMk cId="897275290" sldId="484"/>
            <ac:spMk id="4100" creationId="{00000000-0000-0000-0000-000000000000}"/>
          </ac:spMkLst>
        </pc:spChg>
      </pc:sldChg>
      <pc:sldChg chg="add">
        <pc:chgData name="Lian, Xiang" userId="47f83840-acd0-4e40-8a3e-39a5ff6d6ced" providerId="ADAL" clId="{25CC31CC-98E7-468A-980B-9556B2C06C33}" dt="2025-09-02T10:16:01.426" v="2753"/>
        <pc:sldMkLst>
          <pc:docMk/>
          <pc:sldMk cId="3370202770" sldId="48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FF21E-EC4D-402C-A8B9-667E4032678C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033E84-6385-41D0-8ED3-74655242C4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upervised_learning" TargetMode="External"/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Unsupervised_learning" TargetMode="External"/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2216" TargetMode="External"/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1706.02216" TargetMode="External"/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0" dirty="0"/>
              <a:t>slides of this AI4DB </a:t>
            </a:r>
            <a:r>
              <a:rPr lang="en-US" dirty="0"/>
              <a:t>course</a:t>
            </a:r>
            <a:r>
              <a:rPr lang="en-US" baseline="0" dirty="0"/>
              <a:t> used some public slides/materials on the Web for teaching purposes only. </a:t>
            </a:r>
            <a:r>
              <a:rPr lang="en-US" baseline="0"/>
              <a:t>I would like to acknowledge these resources, and please let me know if I failed to cite them or you want to remove them from my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001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2132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CS224W: Machine Learning with Graphs, http://cs224w.stanford.edu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http://deeplearning.cs.cmu.edu/F24/document/slides/Lecture%2026%20GNN.pdf</a:t>
            </a:r>
          </a:p>
        </p:txBody>
      </p:sp>
    </p:spTree>
    <p:extLst>
      <p:ext uri="{BB962C8B-B14F-4D97-AF65-F5344CB8AC3E}">
        <p14:creationId xmlns:p14="http://schemas.microsoft.com/office/powerpoint/2010/main" val="372653548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CS224W: Machine Learning with Graphs, http://cs224w.stanford.edu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http://deeplearning.cs.cmu.edu/F24/document/slides/Lecture%2026%20GNN.pdf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658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6408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84866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3816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https://deeplearning.cs.cmu.edu/S25/document/slides/GANs_Lec24_Part1.pdf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https://en.wikipedia.org/wiki/Generative_adversarial_network#/media/File:Generative_adversarial_network.svg</a:t>
            </a:r>
          </a:p>
        </p:txBody>
      </p:sp>
    </p:spTree>
    <p:extLst>
      <p:ext uri="{BB962C8B-B14F-4D97-AF65-F5344CB8AC3E}">
        <p14:creationId xmlns:p14="http://schemas.microsoft.com/office/powerpoint/2010/main" val="283626873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Minion</a:t>
            </a: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C4BC1-67AC-46D0-B1D4-BE87FD7FBD6B}" type="slidenum">
              <a:rPr lang="zh-CN" altLang="en-US" smtClean="0"/>
              <a:t>106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99770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Training a </a:t>
            </a:r>
            <a:r>
              <a:rPr lang="en-US" altLang="zh-CN" b="1" dirty="0"/>
              <a:t>GAN</a:t>
            </a:r>
            <a:r>
              <a:rPr lang="en-US" altLang="zh-CN" dirty="0"/>
              <a:t> is an iterative process involving two steps: first, training the </a:t>
            </a:r>
            <a:r>
              <a:rPr lang="en-US" altLang="zh-CN" b="1" dirty="0"/>
              <a:t>Discriminator</a:t>
            </a:r>
            <a:r>
              <a:rPr lang="en-US" altLang="zh-CN" dirty="0"/>
              <a:t>, and then training the </a:t>
            </a:r>
            <a:r>
              <a:rPr lang="en-US" altLang="zh-CN" b="1" dirty="0"/>
              <a:t>Generator</a:t>
            </a:r>
            <a:r>
              <a:rPr lang="en-US" altLang="zh-CN" dirty="0"/>
              <a:t> to improve against it. </a:t>
            </a:r>
          </a:p>
          <a:p>
            <a:endParaRPr lang="en-US" altLang="zh-CN" dirty="0"/>
          </a:p>
          <a:p>
            <a:r>
              <a:rPr lang="en-US" altLang="zh-CN" dirty="0"/>
              <a:t>The </a:t>
            </a:r>
            <a:r>
              <a:rPr lang="en-US" altLang="zh-CN" b="1" dirty="0"/>
              <a:t>Discriminator</a:t>
            </a:r>
            <a:r>
              <a:rPr lang="en-US" altLang="zh-CN" dirty="0"/>
              <a:t> is trained using real data from the dataset and fake data generated by the </a:t>
            </a:r>
            <a:r>
              <a:rPr lang="en-US" altLang="zh-CN" b="1" dirty="0"/>
              <a:t>Generator</a:t>
            </a:r>
            <a:r>
              <a:rPr lang="en-US" altLang="zh-CN" dirty="0"/>
              <a:t>. </a:t>
            </a:r>
          </a:p>
          <a:p>
            <a:endParaRPr lang="en-US" altLang="zh-CN" dirty="0"/>
          </a:p>
          <a:p>
            <a:r>
              <a:rPr lang="en-US" altLang="zh-CN" dirty="0"/>
              <a:t>Once the </a:t>
            </a:r>
            <a:r>
              <a:rPr lang="en-US" altLang="zh-CN" b="1" dirty="0"/>
              <a:t>Discriminator</a:t>
            </a:r>
            <a:r>
              <a:rPr lang="en-US" altLang="zh-CN" dirty="0"/>
              <a:t> learns to distinguish between real and fake samples, the </a:t>
            </a:r>
            <a:r>
              <a:rPr lang="en-US" altLang="zh-CN" b="1" dirty="0"/>
              <a:t>Generator</a:t>
            </a:r>
            <a:r>
              <a:rPr lang="en-US" altLang="zh-CN" dirty="0"/>
              <a:t> is trained to create fake samples that can fool the </a:t>
            </a:r>
            <a:r>
              <a:rPr lang="en-US" altLang="zh-CN" b="1" dirty="0"/>
              <a:t>Discriminator</a:t>
            </a:r>
            <a:r>
              <a:rPr lang="en-US" altLang="zh-CN" dirty="0"/>
              <a:t>. </a:t>
            </a:r>
          </a:p>
          <a:p>
            <a:endParaRPr lang="en-US" altLang="zh-CN" dirty="0"/>
          </a:p>
          <a:p>
            <a:r>
              <a:rPr lang="en-US" altLang="zh-CN" dirty="0"/>
              <a:t>The objective is to generate images that the </a:t>
            </a:r>
            <a:r>
              <a:rPr lang="en-US" altLang="zh-CN" b="1" dirty="0"/>
              <a:t>Discriminator</a:t>
            </a:r>
            <a:r>
              <a:rPr lang="en-US" altLang="zh-CN" dirty="0"/>
              <a:t> classifies incorrectly, forcing the </a:t>
            </a:r>
            <a:r>
              <a:rPr lang="en-US" altLang="zh-CN" b="1" dirty="0"/>
              <a:t>Generator</a:t>
            </a:r>
            <a:r>
              <a:rPr lang="en-US" altLang="zh-CN" dirty="0"/>
              <a:t> to improve. This adversarial process continues until the </a:t>
            </a:r>
            <a:r>
              <a:rPr lang="en-US" altLang="zh-CN" b="1" dirty="0"/>
              <a:t>Generator</a:t>
            </a:r>
            <a:r>
              <a:rPr lang="en-US" altLang="zh-CN" dirty="0"/>
              <a:t> produces highly realistic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0C4BC1-67AC-46D0-B1D4-BE87FD7FBD6B}" type="slidenum">
              <a:rPr lang="zh-CN" altLang="en-US" smtClean="0"/>
              <a:t>107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887302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599004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109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https://en.wikipedia.org/wiki/Supervised_learning#/media/File:Supervised_and_unsupervised_learning.png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https://en.wikipedia.org/wiki/Supervised_learning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643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83435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https://en.wikipedia.org/wiki/Supervised_learning#/media/File:Supervised_and_unsupervised_learning.png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https://en.wikipedia.org/wiki/Unsupervised_learning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4897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https://en.wikipedia.org/wiki/Reinforcement_learning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https://en.wikipedia.org/wiki/Reinforcement_learning#/media/File:Reinforcement_learning_diagram.svg</a:t>
            </a:r>
          </a:p>
        </p:txBody>
      </p:sp>
    </p:spTree>
    <p:extLst>
      <p:ext uri="{BB962C8B-B14F-4D97-AF65-F5344CB8AC3E}">
        <p14:creationId xmlns:p14="http://schemas.microsoft.com/office/powerpoint/2010/main" val="127845148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Two </a:t>
            </a:r>
            <a:r>
              <a:rPr lang="en-US" altLang="zh-CN" dirty="0">
                <a:latin typeface="Arial" pitchFamily="34" charset="0"/>
              </a:rPr>
              <a:t>components: Environment and Agent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Three key elements: State, Action, and Reward</a:t>
            </a:r>
          </a:p>
        </p:txBody>
      </p:sp>
    </p:spTree>
    <p:extLst>
      <p:ext uri="{BB962C8B-B14F-4D97-AF65-F5344CB8AC3E}">
        <p14:creationId xmlns:p14="http://schemas.microsoft.com/office/powerpoint/2010/main" val="2768678864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Two </a:t>
            </a:r>
            <a:r>
              <a:rPr lang="en-US" altLang="zh-CN" dirty="0">
                <a:latin typeface="Arial" pitchFamily="34" charset="0"/>
              </a:rPr>
              <a:t>components: Environment and Agent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Three key elements: State, Action, and Reward</a:t>
            </a:r>
          </a:p>
        </p:txBody>
      </p:sp>
    </p:spTree>
    <p:extLst>
      <p:ext uri="{BB962C8B-B14F-4D97-AF65-F5344CB8AC3E}">
        <p14:creationId xmlns:p14="http://schemas.microsoft.com/office/powerpoint/2010/main" val="3686095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https://en.wikipedia.org/wiki/Federated_learning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https://upload.wikimedia.org/wikipedia/commons/e/e9/Federated_learning_%28centralized_vs_decentralized%29.png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https://upload.wikimedia.org/wikipedia/commons/e/e2/Federated_learning_process_central_case.png</a:t>
            </a:r>
          </a:p>
        </p:txBody>
      </p:sp>
    </p:spTree>
    <p:extLst>
      <p:ext uri="{BB962C8B-B14F-4D97-AF65-F5344CB8AC3E}">
        <p14:creationId xmlns:p14="http://schemas.microsoft.com/office/powerpoint/2010/main" val="413392588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115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https://en.wikipedia.org/wiki/Meta-learning_(computer_science)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https://www.thinkautonomous.ai/blog/content/images/size/w1600/2022/08/meta-learning.png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https://cdn.botpenguin.com/assets/website/Meta_Learning_d7ab374ded.png</a:t>
            </a:r>
          </a:p>
        </p:txBody>
      </p:sp>
    </p:spTree>
    <p:extLst>
      <p:ext uri="{BB962C8B-B14F-4D97-AF65-F5344CB8AC3E}">
        <p14:creationId xmlns:p14="http://schemas.microsoft.com/office/powerpoint/2010/main" val="1390972125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https://www.ibm.com/think/topics/few-shot-learning</a:t>
            </a:r>
          </a:p>
          <a:p>
            <a:endParaRPr lang="en-US" altLang="zh-CN" dirty="0"/>
          </a:p>
          <a:p>
            <a:r>
              <a:rPr lang="en-US" altLang="zh-CN" dirty="0"/>
              <a:t>https://www.ibm.com/content/dam/connectedassets-adobe-cms/worldwide-content/creative-assets/s-migr/ul/g/ac/8b/ai-tasks-diagram.png</a:t>
            </a:r>
          </a:p>
          <a:p>
            <a:endParaRPr lang="en-US" altLang="zh-CN" dirty="0"/>
          </a:p>
          <a:p>
            <a:r>
              <a:rPr lang="en-US" altLang="zh-CN" dirty="0"/>
              <a:t>https://sebastianraschka.com/images/faq/few-shot/few-shot-1.png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733382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https://encord.com/blog/guide-to-contrastive-learning/</a:t>
            </a:r>
          </a:p>
          <a:p>
            <a:endParaRPr lang="en-US" altLang="zh-CN" dirty="0"/>
          </a:p>
          <a:p>
            <a:r>
              <a:rPr lang="en-US" altLang="zh-CN" dirty="0"/>
              <a:t>https://framerusercontent.com/images/D7I4WgyO9NWIv6Lh2mT1OGEwdz0.png</a:t>
            </a:r>
          </a:p>
          <a:p>
            <a:endParaRPr lang="en-US" altLang="zh-CN" dirty="0"/>
          </a:p>
          <a:p>
            <a:r>
              <a:rPr lang="en-US" altLang="zh-CN" dirty="0"/>
              <a:t>https://oopy.lazyrockets.com/api/v2/notion/image?src=https%3A%2F%2Fs3-us-west-2.amazonaws.com%2Fsecure.notion-static.com%2F9465b0be-33b7-4bed-ad7e-f6b05b80f969%2FUntitled.png&amp;blockId=77319314-f467-4cbe-a488-65f4bbd42629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51456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https://en.wikipedia.org/wiki/Active_learning_(machine_learning)</a:t>
            </a:r>
          </a:p>
          <a:p>
            <a:r>
              <a:rPr lang="en-US" altLang="zh-CN" dirty="0"/>
              <a:t>https://thedecisionlab.com/reference-guide/computer-science/active-learning</a:t>
            </a:r>
          </a:p>
          <a:p>
            <a:endParaRPr lang="en-US" altLang="zh-CN" dirty="0"/>
          </a:p>
          <a:p>
            <a:r>
              <a:rPr lang="en-US" altLang="zh-CN" dirty="0"/>
              <a:t>https://images.prismic.io/thedecisionlab/ZliqCaWtHYXtT8Q-_ActiveLearning.jpg?auto=format,compress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34918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https://en.wikipedia.org/wiki/Transfer_learning</a:t>
            </a:r>
          </a:p>
          <a:p>
            <a:r>
              <a:rPr lang="en-US" altLang="zh-CN" dirty="0"/>
              <a:t>https://www.ibm.com/think/topics/transfer-learning</a:t>
            </a:r>
          </a:p>
          <a:p>
            <a:endParaRPr lang="en-US" altLang="zh-CN" dirty="0"/>
          </a:p>
          <a:p>
            <a:r>
              <a:rPr lang="en-US" altLang="zh-CN" dirty="0"/>
              <a:t>https://www.researchgate.net/profile/Uday-Kulkarni-2/publication/337794556/figure/fig2/AS:876229905358849@1585920897759/Difference-between-Machine-Learning-and-Transfer-Learning.jpg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47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https://introtodeeplearning.com/slides/6S191_MIT_DeepLearning_L1.pdf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https://www.cs.fsu.edu/~xyuan/cda5125/lect8_dnn.pptx</a:t>
            </a:r>
          </a:p>
        </p:txBody>
      </p:sp>
    </p:spTree>
    <p:extLst>
      <p:ext uri="{BB962C8B-B14F-4D97-AF65-F5344CB8AC3E}">
        <p14:creationId xmlns:p14="http://schemas.microsoft.com/office/powerpoint/2010/main" val="1746918694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https://en.wikipedia.org/wiki/Imitation_learning</a:t>
            </a:r>
          </a:p>
          <a:p>
            <a:endParaRPr lang="en-US" altLang="zh-CN" dirty="0"/>
          </a:p>
          <a:p>
            <a:r>
              <a:rPr lang="en-US" altLang="zh-CN" dirty="0"/>
              <a:t>https://ars.els-cdn.com/content/image/1-s2.0-S1474034622002452-gr1.jpg</a:t>
            </a:r>
          </a:p>
          <a:p>
            <a:endParaRPr lang="en-US" altLang="zh-CN" dirty="0"/>
          </a:p>
          <a:p>
            <a:r>
              <a:rPr lang="en-US" altLang="zh-CN" dirty="0"/>
              <a:t>http://bair.berkeley.edu/static/blog/daml/pp2_demo.gif</a:t>
            </a:r>
          </a:p>
          <a:p>
            <a:endParaRPr lang="en-US" altLang="zh-CN" dirty="0"/>
          </a:p>
          <a:p>
            <a:r>
              <a:rPr lang="en-US" altLang="zh-CN" dirty="0"/>
              <a:t>http://bair.berkeley.edu/static/blog/daml/pp2_ours.gif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22111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https://en.wikipedia.org/wiki/Machine_unlearning</a:t>
            </a:r>
          </a:p>
          <a:p>
            <a:endParaRPr lang="en-US" altLang="zh-CN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Zhang H, Nakamura T, </a:t>
            </a:r>
            <a:r>
              <a:rPr lang="en-US" altLang="zh-CN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Isohara</a:t>
            </a:r>
            <a:r>
              <a:rPr lang="en-US" altLang="zh-CN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T, et al. A review on machine unlearning[J]. SN Computer Science, 2023, 4(4): 337.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69893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122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52971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123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753351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124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Federated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Few-shot Learning</a:t>
            </a:r>
          </a:p>
          <a:p>
            <a:pPr algn="just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Contrastive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 Learning</a:t>
            </a:r>
          </a:p>
          <a:p>
            <a:pPr algn="just"/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Unlearning</a:t>
            </a:r>
          </a:p>
          <a:p>
            <a:pPr algn="just"/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650093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125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94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https://commons.wikimedia.org/wiki/File:Neuron3.png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https://commons.wikimedia.org/wiki/File:Single_Neuron_%28scheme%29.png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https://commons.wikimedia.org/wiki/File:Artificial_Neuron.svg</a:t>
            </a:r>
          </a:p>
        </p:txBody>
      </p:sp>
    </p:spTree>
    <p:extLst>
      <p:ext uri="{BB962C8B-B14F-4D97-AF65-F5344CB8AC3E}">
        <p14:creationId xmlns:p14="http://schemas.microsoft.com/office/powerpoint/2010/main" val="44268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https://www.geeksforgeeks.org/machine-learning/activation-functions-neural-networks/</a:t>
            </a:r>
          </a:p>
        </p:txBody>
      </p:sp>
    </p:spTree>
    <p:extLst>
      <p:ext uri="{BB962C8B-B14F-4D97-AF65-F5344CB8AC3E}">
        <p14:creationId xmlns:p14="http://schemas.microsoft.com/office/powerpoint/2010/main" val="2389251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https://sebastianraschka.com/faq/docs/activation-functions.html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https://framerusercontent.com/images/DeqKjeD6qNmhUNiDfoPBb3xfafw.png</a:t>
            </a:r>
          </a:p>
        </p:txBody>
      </p:sp>
    </p:spTree>
    <p:extLst>
      <p:ext uri="{BB962C8B-B14F-4D97-AF65-F5344CB8AC3E}">
        <p14:creationId xmlns:p14="http://schemas.microsoft.com/office/powerpoint/2010/main" val="33424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https://blog.dailydoseofds.com/p/10-most-common-and-must-know-loss</a:t>
            </a:r>
          </a:p>
        </p:txBody>
      </p:sp>
    </p:spTree>
    <p:extLst>
      <p:ext uri="{BB962C8B-B14F-4D97-AF65-F5344CB8AC3E}">
        <p14:creationId xmlns:p14="http://schemas.microsoft.com/office/powerpoint/2010/main" val="6324636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Space cost for weights = ?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Space cost for bias = ?</a:t>
            </a:r>
          </a:p>
        </p:txBody>
      </p:sp>
    </p:spTree>
    <p:extLst>
      <p:ext uri="{BB962C8B-B14F-4D97-AF65-F5344CB8AC3E}">
        <p14:creationId xmlns:p14="http://schemas.microsoft.com/office/powerpoint/2010/main" val="18192779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604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19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https://en.wikipedia.org/wiki/Convolutional_neural_network</a:t>
            </a:r>
          </a:p>
        </p:txBody>
      </p:sp>
    </p:spTree>
    <p:extLst>
      <p:ext uri="{BB962C8B-B14F-4D97-AF65-F5344CB8AC3E}">
        <p14:creationId xmlns:p14="http://schemas.microsoft.com/office/powerpoint/2010/main" val="423046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261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https://poojamahajan5131.medium.com/max-pooling-210fc94c4f11</a:t>
            </a:r>
          </a:p>
        </p:txBody>
      </p:sp>
    </p:spTree>
    <p:extLst>
      <p:ext uri="{BB962C8B-B14F-4D97-AF65-F5344CB8AC3E}">
        <p14:creationId xmlns:p14="http://schemas.microsoft.com/office/powerpoint/2010/main" val="21887342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3085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7007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421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36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9205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https://poojamahajan5131.medium.com/max-pooling-210fc94c4f11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069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https://learnopencv.com/understanding-convolutional-neural-networks-cnn/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https://poojamahajan5131.medium.com/max-pooling-210fc94c4f11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5035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https://deeplearning.cs.cmu.edu/F24/document/slides/Lecture%2026%20GNN.pdf</a:t>
            </a:r>
          </a:p>
        </p:txBody>
      </p:sp>
    </p:spTree>
    <p:extLst>
      <p:ext uri="{BB962C8B-B14F-4D97-AF65-F5344CB8AC3E}">
        <p14:creationId xmlns:p14="http://schemas.microsoft.com/office/powerpoint/2010/main" val="3051445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29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https://lena-voita.github.io/nlp_course/models/convolutional.html</a:t>
            </a:r>
          </a:p>
        </p:txBody>
      </p:sp>
    </p:spTree>
    <p:extLst>
      <p:ext uri="{BB962C8B-B14F-4D97-AF65-F5344CB8AC3E}">
        <p14:creationId xmlns:p14="http://schemas.microsoft.com/office/powerpoint/2010/main" val="120694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33E84-6385-41D0-8ED3-74655242C4C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983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8780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Kaiming</a:t>
            </a:r>
            <a:r>
              <a:rPr lang="en-US" dirty="0"/>
              <a:t> He, </a:t>
            </a:r>
            <a:r>
              <a:rPr lang="en-US" dirty="0" err="1"/>
              <a:t>Xiangyu</a:t>
            </a:r>
            <a:r>
              <a:rPr lang="en-US" dirty="0"/>
              <a:t> Zhang, </a:t>
            </a:r>
            <a:r>
              <a:rPr lang="en-US" dirty="0" err="1"/>
              <a:t>Shaoqing</a:t>
            </a:r>
            <a:r>
              <a:rPr lang="en-US" dirty="0"/>
              <a:t> Ren, Jian Sun, Deep Residual Learning for Image Recognition. CVPR, 2016.</a:t>
            </a:r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https://arxiv.org/pdf/1512.03385</a:t>
            </a:r>
          </a:p>
        </p:txBody>
      </p:sp>
    </p:spTree>
    <p:extLst>
      <p:ext uri="{BB962C8B-B14F-4D97-AF65-F5344CB8AC3E}">
        <p14:creationId xmlns:p14="http://schemas.microsoft.com/office/powerpoint/2010/main" val="15530594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err="1"/>
              <a:t>Kaiming</a:t>
            </a:r>
            <a:r>
              <a:rPr lang="en-US" dirty="0"/>
              <a:t> He, </a:t>
            </a:r>
            <a:r>
              <a:rPr lang="en-US" dirty="0" err="1"/>
              <a:t>Xiangyu</a:t>
            </a:r>
            <a:r>
              <a:rPr lang="en-US" dirty="0"/>
              <a:t> Zhang, </a:t>
            </a:r>
            <a:r>
              <a:rPr lang="en-US" dirty="0" err="1"/>
              <a:t>Shaoqing</a:t>
            </a:r>
            <a:r>
              <a:rPr lang="en-US" dirty="0"/>
              <a:t> Ren, Jian Sun, Deep Residual Learning for Image Recognition. CVPR, 2016.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https://upload.wikimedia.org/wikipedia/commons/b/ba/ResBlock.png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https://www.slideshare.net/slideshow/resnetpptx/257967981#5</a:t>
            </a:r>
          </a:p>
        </p:txBody>
      </p:sp>
    </p:spTree>
    <p:extLst>
      <p:ext uri="{BB962C8B-B14F-4D97-AF65-F5344CB8AC3E}">
        <p14:creationId xmlns:p14="http://schemas.microsoft.com/office/powerpoint/2010/main" val="34450751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https://cs231n.stanford.edu/slides/2025/lecture_6.pdf</a:t>
            </a:r>
          </a:p>
        </p:txBody>
      </p:sp>
    </p:spTree>
    <p:extLst>
      <p:ext uri="{BB962C8B-B14F-4D97-AF65-F5344CB8AC3E}">
        <p14:creationId xmlns:p14="http://schemas.microsoft.com/office/powerpoint/2010/main" val="6578735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Kaiming</a:t>
            </a:r>
            <a:r>
              <a:rPr lang="en-US" dirty="0"/>
              <a:t> He, </a:t>
            </a:r>
            <a:r>
              <a:rPr lang="en-US" dirty="0" err="1"/>
              <a:t>Xiangyu</a:t>
            </a:r>
            <a:r>
              <a:rPr lang="en-US" dirty="0"/>
              <a:t> Zhang, </a:t>
            </a:r>
            <a:r>
              <a:rPr lang="en-US" dirty="0" err="1"/>
              <a:t>Shaoqing</a:t>
            </a:r>
            <a:r>
              <a:rPr lang="en-US" dirty="0"/>
              <a:t> Ren, Jian Sun, Deep Residual Learning for Image Recognition. CVPR, 2016.</a:t>
            </a:r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https://arxiv.org/pdf/1512.03385</a:t>
            </a:r>
          </a:p>
        </p:txBody>
      </p:sp>
    </p:spTree>
    <p:extLst>
      <p:ext uri="{BB962C8B-B14F-4D97-AF65-F5344CB8AC3E}">
        <p14:creationId xmlns:p14="http://schemas.microsoft.com/office/powerpoint/2010/main" val="26238737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54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https://www.analyticsvidhya.com/blog/2022/03/a-brief-overview-of-recurrent-neural-networks-rnn/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https://www.needpix.com/photo/download/415725/sound-wave-voice-listen-digitalkunst-free-pictures-free-photos-free-images-royalty-free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https://commons.wikimedia.org/wiki/File:Video_frames_of_the_Parallel_Bars_action_category.png</a:t>
            </a:r>
          </a:p>
        </p:txBody>
      </p:sp>
    </p:spTree>
    <p:extLst>
      <p:ext uri="{BB962C8B-B14F-4D97-AF65-F5344CB8AC3E}">
        <p14:creationId xmlns:p14="http://schemas.microsoft.com/office/powerpoint/2010/main" val="5278363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</p:txBody>
      </p:sp>
    </p:spTree>
    <p:extLst>
      <p:ext uri="{BB962C8B-B14F-4D97-AF65-F5344CB8AC3E}">
        <p14:creationId xmlns:p14="http://schemas.microsoft.com/office/powerpoint/2010/main" val="37316588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Page 21, https://cs231n.stanford.edu/slides/2022/lecture_10_ruohan.pdf</a:t>
            </a:r>
          </a:p>
        </p:txBody>
      </p:sp>
    </p:spTree>
    <p:extLst>
      <p:ext uri="{BB962C8B-B14F-4D97-AF65-F5344CB8AC3E}">
        <p14:creationId xmlns:p14="http://schemas.microsoft.com/office/powerpoint/2010/main" val="9149093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39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17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http://en.wikipedia.org/wiki/Artificial_intelligence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https://freesvg.org/balanced-scale</a:t>
            </a:r>
          </a:p>
        </p:txBody>
      </p:sp>
    </p:spTree>
    <p:extLst>
      <p:ext uri="{BB962C8B-B14F-4D97-AF65-F5344CB8AC3E}">
        <p14:creationId xmlns:p14="http://schemas.microsoft.com/office/powerpoint/2010/main" val="27852685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352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0761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4126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Sutskever</a:t>
            </a:r>
            <a:r>
              <a:rPr lang="en-US" dirty="0"/>
              <a:t> et al, “Sequence to Sequence Learning with Neural Networks”, NIPS 2014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602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Sutskever</a:t>
            </a:r>
            <a:r>
              <a:rPr lang="en-US" dirty="0"/>
              <a:t> et al, “Sequence to Sequence Learning with Neural Networks”, NIPS 2014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22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Fei-Fei Li, </a:t>
            </a:r>
            <a:r>
              <a:rPr lang="en-US" dirty="0" err="1"/>
              <a:t>Jiajun</a:t>
            </a:r>
            <a:r>
              <a:rPr lang="en-US" dirty="0"/>
              <a:t> Wu, </a:t>
            </a:r>
            <a:r>
              <a:rPr lang="en-US" dirty="0" err="1"/>
              <a:t>Ruohan</a:t>
            </a:r>
            <a:r>
              <a:rPr lang="en-US" dirty="0"/>
              <a:t> Gao. Lecture 10 – 20, </a:t>
            </a:r>
            <a:r>
              <a:rPr lang="en-US" dirty="0">
                <a:latin typeface="Arial" pitchFamily="34" charset="0"/>
              </a:rPr>
              <a:t>https://cs231n.stanford.edu/slides/2022/lecture_10_ruohan.pdf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Sutskever</a:t>
            </a:r>
            <a:r>
              <a:rPr lang="en-US" dirty="0"/>
              <a:t> et al, “Sequence to Sequence Learning with Neural Networks”, NIPS 2014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4888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3247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https://en.wikipedia.org/wiki/Long_short-term_memory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 err="1"/>
              <a:t>Hochreiter</a:t>
            </a:r>
            <a:r>
              <a:rPr lang="en-US" dirty="0"/>
              <a:t> and </a:t>
            </a:r>
            <a:r>
              <a:rPr lang="en-US" dirty="0" err="1"/>
              <a:t>Schmidhuber</a:t>
            </a:r>
            <a:r>
              <a:rPr lang="en-US" dirty="0"/>
              <a:t>, “Long Short Term Memory”, Neural Computation 1997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7419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135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49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1865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https://commons.wikimedia.org/wiki/File:AI-History-Timeline-300dpi.jpg</a:t>
            </a:r>
          </a:p>
        </p:txBody>
      </p:sp>
    </p:spTree>
    <p:extLst>
      <p:ext uri="{BB962C8B-B14F-4D97-AF65-F5344CB8AC3E}">
        <p14:creationId xmlns:p14="http://schemas.microsoft.com/office/powerpoint/2010/main" val="28763606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https://medium.com/analytics-vidhya/rnn-vs-gru-vs-lstm-863b0b7b1573</a:t>
            </a:r>
          </a:p>
        </p:txBody>
      </p:sp>
    </p:spTree>
    <p:extLst>
      <p:ext uri="{BB962C8B-B14F-4D97-AF65-F5344CB8AC3E}">
        <p14:creationId xmlns:p14="http://schemas.microsoft.com/office/powerpoint/2010/main" val="39266014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0390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617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http://en.wikipedia.org/wiki/Transformer_(deep_learning_architecture)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https://proceedings.neurips.cc/paper_files/paper/2017/file/3f5ee243547dee91fbd053c1c4a845aa-Paper.pdf</a:t>
            </a:r>
          </a:p>
        </p:txBody>
      </p:sp>
    </p:spTree>
    <p:extLst>
      <p:ext uri="{BB962C8B-B14F-4D97-AF65-F5344CB8AC3E}">
        <p14:creationId xmlns:p14="http://schemas.microsoft.com/office/powerpoint/2010/main" val="95370431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042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651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38598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97785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3175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59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707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https://en.wikipedia.org/wiki/Machine_learning#/media/File:AI_hierarchy.svg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https://commons.wikimedia.org/wiki/File:Unraveling_AI_Complexity_-_A_Comparative_View_of_AI,_Machine_Learning,_Deep_Learning,_and_Generative_AI.png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https://commons.wikimedia.org/wiki/File:Artificial_Inteligence-history.png</a:t>
            </a:r>
          </a:p>
        </p:txBody>
      </p:sp>
    </p:spTree>
    <p:extLst>
      <p:ext uri="{BB962C8B-B14F-4D97-AF65-F5344CB8AC3E}">
        <p14:creationId xmlns:p14="http://schemas.microsoft.com/office/powerpoint/2010/main" val="4019900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/>
              <a:t>Rotary Position Embedding</a:t>
            </a:r>
            <a:r>
              <a:rPr lang="en-US" dirty="0">
                <a:latin typeface="Arial" pitchFamily="34" charset="0"/>
              </a:rPr>
              <a:t>: https://arxiv.org/pdf/2104.09864</a:t>
            </a:r>
          </a:p>
        </p:txBody>
      </p:sp>
    </p:spTree>
    <p:extLst>
      <p:ext uri="{BB962C8B-B14F-4D97-AF65-F5344CB8AC3E}">
        <p14:creationId xmlns:p14="http://schemas.microsoft.com/office/powerpoint/2010/main" val="8512661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rial" pitchFamily="34" charset="0"/>
              </a:rPr>
              <a:t>https://deeplearning.cs.cmu.edu/S24/document/slides/lec19.transformers.pdf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28546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6239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6269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7567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4507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48417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60588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8865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69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89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CS231n: Deep Learning for Computer Vision 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https://cs231n.stanford.edu/slides/2022/lecture_1_1_feifei.pdf</a:t>
            </a:r>
          </a:p>
          <a:p>
            <a:pPr eaLnBrk="1" hangingPunct="1"/>
            <a:r>
              <a:rPr lang="en-US" dirty="0">
                <a:latin typeface="Arial" pitchFamily="34" charset="0"/>
              </a:rPr>
              <a:t>http://cs231n.stanford.edu/slides/2025/lecture_6.pdf</a:t>
            </a:r>
          </a:p>
        </p:txBody>
      </p:sp>
    </p:spTree>
    <p:extLst>
      <p:ext uri="{BB962C8B-B14F-4D97-AF65-F5344CB8AC3E}">
        <p14:creationId xmlns:p14="http://schemas.microsoft.com/office/powerpoint/2010/main" val="3346340947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89318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85220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5822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3968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34398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83735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30598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01246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4035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79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1326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98071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50944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zh-CN" sz="1200" dirty="0">
                <a:latin typeface="Times New Roman" pitchFamily="18" charset="0"/>
              </a:rPr>
              <a:t>Hodgkin-Huxley (HH) Model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76653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https://en.wikipedia.org/wiki/Spiking_neural_network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https://cvpr.thecvf.com/media/cvpr-2023/Slides/21644.pdf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https://www.slideshare.net/slideshow/introduction-to-spiking-neural-networks-from-a-computational-neuroscience-perspective/118989474#2</a:t>
            </a:r>
          </a:p>
        </p:txBody>
      </p:sp>
    </p:spTree>
    <p:extLst>
      <p:ext uri="{BB962C8B-B14F-4D97-AF65-F5344CB8AC3E}">
        <p14:creationId xmlns:p14="http://schemas.microsoft.com/office/powerpoint/2010/main" val="207535304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https://www.slideshare.net/slideshow/introduction-to-spiking-neural-networks-from-a-computational-neuroscience-perspective/118989474#2</a:t>
            </a:r>
          </a:p>
        </p:txBody>
      </p:sp>
    </p:spTree>
    <p:extLst>
      <p:ext uri="{BB962C8B-B14F-4D97-AF65-F5344CB8AC3E}">
        <p14:creationId xmlns:p14="http://schemas.microsoft.com/office/powerpoint/2010/main" val="169125241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https://raw.githubusercontent.com/neural-reckoning/cosyne-tutorial-2022/main/slides.pdf</a:t>
            </a:r>
          </a:p>
        </p:txBody>
      </p:sp>
    </p:spTree>
    <p:extLst>
      <p:ext uri="{BB962C8B-B14F-4D97-AF65-F5344CB8AC3E}">
        <p14:creationId xmlns:p14="http://schemas.microsoft.com/office/powerpoint/2010/main" val="238461370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95482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3021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https://en.wikipedia.org/wiki/Graph_neural_network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https://en.wikipedia.org/wiki/Graph_neural_network#/media/File:Message_Passing_Neural_Network.png</a:t>
            </a:r>
          </a:p>
        </p:txBody>
      </p:sp>
    </p:spTree>
    <p:extLst>
      <p:ext uri="{BB962C8B-B14F-4D97-AF65-F5344CB8AC3E}">
        <p14:creationId xmlns:p14="http://schemas.microsoft.com/office/powerpoint/2010/main" val="30426429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52146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89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https://deeplearning.cs.cmu.edu/F24/document/slides/Lecture%2026%20GNN.pdf</a:t>
            </a:r>
          </a:p>
        </p:txBody>
      </p:sp>
    </p:spTree>
    <p:extLst>
      <p:ext uri="{BB962C8B-B14F-4D97-AF65-F5344CB8AC3E}">
        <p14:creationId xmlns:p14="http://schemas.microsoft.com/office/powerpoint/2010/main" val="1881060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https://en.wikipedia.org/wiki/Machine_learning#/media/File:AI_hierarchy.svg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https://commons.wikimedia.org/wiki/File:Unraveling_AI_Complexity_-_A_Comparative_View_of_AI,_Machine_Learning,_Deep_Learning,_and_Generative_AI.png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https://commons.wikimedia.org/wiki/File:Artificial_Inteligence-history.png</a:t>
            </a:r>
          </a:p>
        </p:txBody>
      </p:sp>
    </p:spTree>
    <p:extLst>
      <p:ext uri="{BB962C8B-B14F-4D97-AF65-F5344CB8AC3E}">
        <p14:creationId xmlns:p14="http://schemas.microsoft.com/office/powerpoint/2010/main" val="310035799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CS224W: Machine Learning with Graphs, http://cs224w.stanford.edu</a:t>
            </a:r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http://deeplearning.cs.cmu.edu/F24/document/slides/Lecture%2026%20GNN.pdf</a:t>
            </a:r>
          </a:p>
        </p:txBody>
      </p:sp>
    </p:spTree>
    <p:extLst>
      <p:ext uri="{BB962C8B-B14F-4D97-AF65-F5344CB8AC3E}">
        <p14:creationId xmlns:p14="http://schemas.microsoft.com/office/powerpoint/2010/main" val="227078826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Graph neural networks: A review of methods and applications, </a:t>
            </a:r>
            <a:r>
              <a:rPr lang="en-US" dirty="0" err="1"/>
              <a:t>Jie</a:t>
            </a:r>
            <a:r>
              <a:rPr lang="en-US" dirty="0"/>
              <a:t> Zhou et al. in 2020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>
                <a:latin typeface="Arial" pitchFamily="34" charset="0"/>
              </a:rPr>
              <a:t>http://deeplearning.cs.cmu.edu/S21/document/slides/11785%20Lecture%20Graph%20Neural%20Networks.pdf</a:t>
            </a:r>
          </a:p>
        </p:txBody>
      </p:sp>
    </p:spTree>
    <p:extLst>
      <p:ext uri="{BB962C8B-B14F-4D97-AF65-F5344CB8AC3E}">
        <p14:creationId xmlns:p14="http://schemas.microsoft.com/office/powerpoint/2010/main" val="204819667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92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https://deeplearning.cs.cmu.edu/S21/document/slides/11785%20Lecture%20Graph%20Neural%20Networks.pdf</a:t>
            </a:r>
          </a:p>
        </p:txBody>
      </p:sp>
    </p:spTree>
    <p:extLst>
      <p:ext uri="{BB962C8B-B14F-4D97-AF65-F5344CB8AC3E}">
        <p14:creationId xmlns:p14="http://schemas.microsoft.com/office/powerpoint/2010/main" val="186114298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93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https://snap.stanford.edu/graphsage/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b="0" i="0" u="none" strike="noStrike" dirty="0">
                <a:solidFill>
                  <a:srgbClr val="267ED5"/>
                </a:solidFill>
                <a:effectLst/>
                <a:latin typeface="arial" panose="020B0604020202020204" pitchFamily="34" charset="0"/>
                <a:hlinkClick r:id="rId3"/>
              </a:rPr>
              <a:t>Inductive Representation Learning on Large Graphs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W.L. Hamilton, R. Ying, and J.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Leskovec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arXiv:1706.02216 [cs.SI]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2017.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846252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https://www.hajim.rochester.edu/ece/sites/gmateos/ECE442/Slides/block_6_graph_neural_networks_part_a.pdf</a:t>
            </a:r>
          </a:p>
        </p:txBody>
      </p:sp>
    </p:spTree>
    <p:extLst>
      <p:ext uri="{BB962C8B-B14F-4D97-AF65-F5344CB8AC3E}">
        <p14:creationId xmlns:p14="http://schemas.microsoft.com/office/powerpoint/2010/main" val="441579968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95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https://www.hajim.rochester.edu/ece/sites/gmateos/ECE442/Slides/block_6_graph_neural_networks_part_a.pdf</a:t>
            </a:r>
          </a:p>
        </p:txBody>
      </p:sp>
    </p:spTree>
    <p:extLst>
      <p:ext uri="{BB962C8B-B14F-4D97-AF65-F5344CB8AC3E}">
        <p14:creationId xmlns:p14="http://schemas.microsoft.com/office/powerpoint/2010/main" val="84350862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96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http://deeplearning.cs.cmu.edu/S21/document/slides/11785%20Lecture%20Graph%20Neural%20Networks.pdf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algn="just" eaLnBrk="1" hangingPunct="1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Bruna et al. Spectral Networks and Deep Locally Connected Networks on</a:t>
            </a:r>
          </a:p>
          <a:p>
            <a:pPr algn="just" eaLnBrk="1" hangingPunct="1"/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Graphs. 2014.</a:t>
            </a:r>
          </a:p>
          <a:p>
            <a:pPr algn="just" eaLnBrk="1" hangingPunct="1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dirty="0" err="1"/>
              <a:t>Defferrard</a:t>
            </a:r>
            <a:r>
              <a:rPr lang="en-US" dirty="0"/>
              <a:t> et al. Convolutional Neural Networks on Graphs with Fast Localized Spectral Filtering. 2016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Kipf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Semi-Supervised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with Graph Convolutional Networks. 2017.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128782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97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Jian, Du &amp; Shi, John &amp; Kar, </a:t>
            </a:r>
            <a:r>
              <a:rPr lang="en-US" dirty="0" err="1"/>
              <a:t>Soummya</a:t>
            </a:r>
            <a:r>
              <a:rPr lang="en-US" dirty="0"/>
              <a:t> &amp; Moura, Jose. (2018). ON GRAPH CONVOLUTION FOR GRAPH CNNS. 1-5. 10.1109/DSW.2018.8439904. 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7906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98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https://snap.stanford.edu/graphsage/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b="0" i="0" u="none" strike="noStrike" dirty="0">
                <a:solidFill>
                  <a:srgbClr val="267ED5"/>
                </a:solidFill>
                <a:effectLst/>
                <a:latin typeface="arial" panose="020B0604020202020204" pitchFamily="34" charset="0"/>
                <a:hlinkClick r:id="rId3"/>
              </a:rPr>
              <a:t>Inductive Representation Learning on Large Graphs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W.L. Hamilton, R. Ying, and J.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Leskovec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arXiv:1706.02216 [cs.SI]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2017.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36425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30171" indent="-280835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23340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572677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22013" indent="-224668" defTabSz="914274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fld id="{B04042F6-9FDA-426C-86F9-346C8313DE21}" type="slidenum">
              <a:rPr lang="en-US" altLang="zh-CN">
                <a:solidFill>
                  <a:prstClr val="black"/>
                </a:solidFill>
              </a:rPr>
              <a:pPr eaLnBrk="1" hangingPunct="1"/>
              <a:t>99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</a:rPr>
              <a:t>http://deeplearning.cs.cmu.edu/F24/document/slides/Lecture%2026%20GNN.pdf</a:t>
            </a: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r>
              <a:rPr lang="en-US" dirty="0"/>
              <a:t>Jure </a:t>
            </a:r>
            <a:r>
              <a:rPr lang="en-US" dirty="0" err="1"/>
              <a:t>Leskovec</a:t>
            </a:r>
            <a:r>
              <a:rPr lang="en-US" dirty="0"/>
              <a:t>, Stanford CS224W: Machine Learning with Graphs, http://cs224w.stanford.edu</a:t>
            </a:r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868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>
              <a:gd name="T0" fmla="*/ 0 w 1000"/>
              <a:gd name="T1" fmla="*/ 914400 h 1000"/>
              <a:gd name="T2" fmla="*/ 0 w 1000"/>
              <a:gd name="T3" fmla="*/ 0 h 1000"/>
              <a:gd name="T4" fmla="*/ 79248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5000"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C58099E-2FB3-4AE7-8B19-9FB9B614AB27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4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5C193-50C7-4EAC-8F23-9605DDFD994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396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556F6-CC10-40A0-BEBD-D1C8D9DD3250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423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8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4143C-3574-47BD-8AAD-34B80097BC1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118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72F5DA-90B2-4D51-8478-A1F31B98EE3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7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67985-D365-4D14-9DC2-77325BD78F0B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9242D8-F8DF-4750-9687-EDC89A7B49D5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671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647EE-E56E-4E99-887D-FE3F26565484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92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CD282-BBD1-4B81-8DF8-E0A19C24518A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06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320C7-C108-4F81-8E78-3DAD5C574276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7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+mj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8C0897-8DF3-409E-A4A0-CAF434E18AE0}" type="slidenum">
              <a:rPr lang="en-US" altLang="zh-C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>
              <a:gd name="T0" fmla="*/ 0 w 1000"/>
              <a:gd name="T1" fmla="*/ 609600 h 1000"/>
              <a:gd name="T2" fmla="*/ 0 w 1000"/>
              <a:gd name="T3" fmla="*/ 0 h 1000"/>
              <a:gd name="T4" fmla="*/ 8229600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82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Garamond" pitchFamily="18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600">
          <a:solidFill>
            <a:schemeClr val="tx1"/>
          </a:solidFill>
          <a:latin typeface="+mn-lt"/>
          <a:ea typeface="+mn-ea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200">
          <a:solidFill>
            <a:schemeClr val="tx1"/>
          </a:solidFill>
          <a:latin typeface="+mn-lt"/>
          <a:ea typeface="+mn-ea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  <a:ea typeface="+mn-ea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jpeg"/><Relationship Id="rId11" Type="http://schemas.openxmlformats.org/officeDocument/2006/relationships/image" Target="../media/image172.png"/><Relationship Id="rId5" Type="http://schemas.openxmlformats.org/officeDocument/2006/relationships/image" Target="../media/image166.jpeg"/><Relationship Id="rId10" Type="http://schemas.openxmlformats.org/officeDocument/2006/relationships/image" Target="../media/image171.pn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5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8.png"/><Relationship Id="rId5" Type="http://schemas.openxmlformats.org/officeDocument/2006/relationships/image" Target="../media/image171.png"/><Relationship Id="rId4" Type="http://schemas.openxmlformats.org/officeDocument/2006/relationships/image" Target="../media/image174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Supervised_learning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Unsupervised_learning" TargetMode="Externa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inforcement_learning" TargetMode="External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gif"/><Relationship Id="rId4" Type="http://schemas.openxmlformats.org/officeDocument/2006/relationships/image" Target="../media/image178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sv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jpeg"/><Relationship Id="rId10" Type="http://schemas.openxmlformats.org/officeDocument/2006/relationships/image" Target="../media/image187.svg"/><Relationship Id="rId4" Type="http://schemas.openxmlformats.org/officeDocument/2006/relationships/image" Target="../media/image181.jpeg"/><Relationship Id="rId9" Type="http://schemas.openxmlformats.org/officeDocument/2006/relationships/image" Target="../media/image18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1510.png"/><Relationship Id="rId12" Type="http://schemas.openxmlformats.org/officeDocument/2006/relationships/image" Target="../media/image197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0.png"/><Relationship Id="rId11" Type="http://schemas.openxmlformats.org/officeDocument/2006/relationships/image" Target="../media/image188.jpeg"/><Relationship Id="rId5" Type="http://schemas.openxmlformats.org/officeDocument/2006/relationships/image" Target="../media/image180.png"/><Relationship Id="rId10" Type="http://schemas.openxmlformats.org/officeDocument/2006/relationships/image" Target="../media/image11.png"/><Relationship Id="rId4" Type="http://schemas.openxmlformats.org/officeDocument/2006/relationships/image" Target="../media/image181.jpeg"/><Relationship Id="rId9" Type="http://schemas.openxmlformats.org/officeDocument/2006/relationships/image" Target="../media/image170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Federated_learning" TargetMode="External"/><Relationship Id="rId4" Type="http://schemas.openxmlformats.org/officeDocument/2006/relationships/image" Target="../media/image190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eta-learning_(computer_science)" TargetMode="External"/><Relationship Id="rId4" Type="http://schemas.openxmlformats.org/officeDocument/2006/relationships/image" Target="../media/image192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bm.com/think/topics/few-shot-learning" TargetMode="External"/><Relationship Id="rId4" Type="http://schemas.openxmlformats.org/officeDocument/2006/relationships/image" Target="../media/image194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cord.com/blog/guide-to-contrastive-learning/" TargetMode="External"/><Relationship Id="rId4" Type="http://schemas.openxmlformats.org/officeDocument/2006/relationships/image" Target="../media/image19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Active_learning_(machine_learning)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Transfer_learni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hyperlink" Target="https://pixabay.com/en/question-mark-why-question-1829459/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Imitation_learning" TargetMode="External"/><Relationship Id="rId5" Type="http://schemas.openxmlformats.org/officeDocument/2006/relationships/image" Target="../media/image201.gif"/><Relationship Id="rId4" Type="http://schemas.openxmlformats.org/officeDocument/2006/relationships/image" Target="../media/image200.gif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Machine_unlearning" TargetMode="External"/><Relationship Id="rId4" Type="http://schemas.openxmlformats.org/officeDocument/2006/relationships/image" Target="../media/image203.png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Residual_neural_network" TargetMode="Externa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current_neural_network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ecurrent_neural_network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rtificial_intelligenc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ong_short-term_memory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2.png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https://cs231n.stanford.edu/slides/2022/lecture_1_1_feifei.pdf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106.09685" TargetMode="External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hyperlink" Target="https://arxiv.org/abs/2106.10199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jpe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hyperlink" Target="https://snap.stanford.edu/graphsage/" TargetMode="External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nap.stanford.edu/graphsage/" TargetMode="External"/><Relationship Id="rId4" Type="http://schemas.microsoft.com/office/2007/relationships/hdphoto" Target="../media/hdphoto3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7615" y="1315928"/>
            <a:ext cx="6705600" cy="1282026"/>
          </a:xfrm>
        </p:spPr>
        <p:txBody>
          <a:bodyPr>
            <a:noAutofit/>
          </a:bodyPr>
          <a:lstStyle/>
          <a:p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AI for DB (AI4DB)</a:t>
            </a:r>
            <a:endParaRPr lang="en-US" sz="4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1775" y="4379693"/>
            <a:ext cx="6995160" cy="2087880"/>
          </a:xfrm>
        </p:spPr>
        <p:txBody>
          <a:bodyPr>
            <a:normAutofit/>
          </a:bodyPr>
          <a:lstStyle/>
          <a:p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Instructor: </a:t>
            </a: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Xiang Lian</a:t>
            </a:r>
          </a:p>
          <a:p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xxl1584</a:t>
            </a:r>
            <a:r>
              <a:rPr lang="en-US" altLang="en-US" sz="3000" i="1">
                <a:latin typeface="Times New Roman" panose="02020603050405020304" pitchFamily="18" charset="0"/>
                <a:cs typeface="Times New Roman" panose="02020603050405020304" pitchFamily="18" charset="0"/>
              </a:rPr>
              <a:t>@case.edu </a:t>
            </a:r>
            <a:endParaRPr lang="en-US" altLang="en-US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Homepage: </a:t>
            </a:r>
            <a:r>
              <a:rPr lang="en-US" altLang="en-US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http://www.cs.kent.edu/~xlian/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052415" y="2970663"/>
            <a:ext cx="8167785" cy="103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r>
              <a:rPr lang="en-US" sz="44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Chapter 2-2: AI Background</a:t>
            </a:r>
            <a:endParaRPr lang="en-US" sz="4400" kern="0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8099E-2FB3-4AE7-8B19-9FB9B614AB27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983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Major AI Problems/Tasks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Regression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Prediction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Classification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Decision making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Data Generation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Question/answering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972752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Graph Attention Networks (GATs) [2018]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In GCN or </a:t>
            </a:r>
            <a:r>
              <a:rPr lang="en-US" altLang="zh-CN" sz="3200" dirty="0" err="1">
                <a:latin typeface="Times New Roman" pitchFamily="18" charset="0"/>
              </a:rPr>
              <a:t>GraphSAGE</a:t>
            </a:r>
            <a:r>
              <a:rPr lang="en-US" altLang="zh-CN" sz="3200" dirty="0">
                <a:latin typeface="Times New Roman" pitchFamily="18" charset="0"/>
              </a:rPr>
              <a:t>, </a:t>
            </a:r>
            <a:r>
              <a:rPr lang="en-US" altLang="zh-CN" sz="3200" b="1" dirty="0">
                <a:latin typeface="Times New Roman" pitchFamily="18" charset="0"/>
              </a:rPr>
              <a:t>Graph Attention Networks</a:t>
            </a:r>
            <a:r>
              <a:rPr lang="en-US" altLang="zh-CN" sz="3200" dirty="0">
                <a:latin typeface="Times New Roman" pitchFamily="18" charset="0"/>
              </a:rPr>
              <a:t> (GATs) uses attention weights, </a:t>
            </a:r>
            <a:r>
              <a:rPr lang="en-US" altLang="zh-CN" sz="3200" b="1" i="1" dirty="0" err="1">
                <a:latin typeface="Symbol" panose="05050102010706020507" pitchFamily="18" charset="2"/>
              </a:rPr>
              <a:t>a</a:t>
            </a:r>
            <a:r>
              <a:rPr lang="en-US" altLang="zh-CN" sz="3200" b="1" i="1" baseline="-25000" dirty="0" err="1">
                <a:latin typeface="Times New Roman" pitchFamily="18" charset="0"/>
              </a:rPr>
              <a:t>vu</a:t>
            </a:r>
            <a:r>
              <a:rPr lang="en-US" altLang="zh-CN" sz="3200" dirty="0">
                <a:latin typeface="Times New Roman" pitchFamily="18" charset="0"/>
              </a:rPr>
              <a:t>:</a:t>
            </a:r>
            <a:endParaRPr lang="en-US" altLang="zh-CN" sz="3200" b="1" i="1" baseline="-250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b="1" i="1" baseline="-250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b="1" i="1" baseline="-250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b="1" i="1" baseline="-250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b="1" i="1" baseline="-250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The attention weight indicates the importance of node </a:t>
            </a:r>
            <a:r>
              <a:rPr lang="en-US" altLang="zh-CN" sz="2800" i="1" dirty="0">
                <a:latin typeface="Times New Roman" pitchFamily="18" charset="0"/>
              </a:rPr>
              <a:t>u</a:t>
            </a:r>
            <a:r>
              <a:rPr lang="en-US" altLang="zh-CN" sz="2800" dirty="0">
                <a:latin typeface="Times New Roman" pitchFamily="18" charset="0"/>
              </a:rPr>
              <a:t>'s message to node </a:t>
            </a:r>
            <a:r>
              <a:rPr lang="en-US" altLang="zh-CN" sz="2800" i="1" dirty="0">
                <a:latin typeface="Times New Roman" pitchFamily="18" charset="0"/>
              </a:rPr>
              <a:t>v</a:t>
            </a:r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E.g.,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490186-DA5E-45D4-B2CC-ECCF76CF0A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776962"/>
            <a:ext cx="6096000" cy="113867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C99A85-9F95-4C27-8848-8EB13EB29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0" y="5163478"/>
            <a:ext cx="1752600" cy="6277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8ACB02-8034-42E4-8559-88BF91B40913}"/>
              </a:ext>
            </a:extLst>
          </p:cNvPr>
          <p:cNvSpPr txBox="1"/>
          <p:nvPr/>
        </p:nvSpPr>
        <p:spPr>
          <a:xfrm>
            <a:off x="4930240" y="5277284"/>
            <a:ext cx="2270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Importance!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0D3FB6A-09A5-4E7D-ACD9-84D749396D4E}"/>
              </a:ext>
            </a:extLst>
          </p:cNvPr>
          <p:cNvCxnSpPr/>
          <p:nvPr/>
        </p:nvCxnSpPr>
        <p:spPr>
          <a:xfrm flipV="1">
            <a:off x="4038600" y="5486400"/>
            <a:ext cx="762000" cy="76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EB063982-8D5B-4463-AC31-C988DD16D384}"/>
              </a:ext>
            </a:extLst>
          </p:cNvPr>
          <p:cNvSpPr/>
          <p:nvPr/>
        </p:nvSpPr>
        <p:spPr>
          <a:xfrm rot="21405535">
            <a:off x="771927" y="5966454"/>
            <a:ext cx="7183239" cy="554367"/>
          </a:xfrm>
          <a:prstGeom prst="horizontalScroll">
            <a:avLst/>
          </a:prstGeom>
          <a:solidFill>
            <a:srgbClr val="FFA7A7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Unequal Importance; or learned importance?</a:t>
            </a:r>
          </a:p>
        </p:txBody>
      </p:sp>
    </p:spTree>
    <p:extLst>
      <p:ext uri="{BB962C8B-B14F-4D97-AF65-F5344CB8AC3E}">
        <p14:creationId xmlns:p14="http://schemas.microsoft.com/office/powerpoint/2010/main" val="257051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 Mechanism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Compute</a:t>
            </a:r>
            <a:r>
              <a:rPr lang="en-US" altLang="zh-CN" sz="3200" dirty="0">
                <a:latin typeface="Times New Roman" pitchFamily="18" charset="0"/>
              </a:rPr>
              <a:t> attention coefficients, </a:t>
            </a:r>
            <a:r>
              <a:rPr lang="en-US" altLang="zh-CN" sz="3200" b="1" i="1" dirty="0" err="1">
                <a:latin typeface="Times New Roman" pitchFamily="18" charset="0"/>
              </a:rPr>
              <a:t>e</a:t>
            </a:r>
            <a:r>
              <a:rPr lang="en-US" altLang="zh-CN" sz="3200" b="1" i="1" baseline="-25000" dirty="0" err="1">
                <a:latin typeface="Times New Roman" pitchFamily="18" charset="0"/>
              </a:rPr>
              <a:t>vu</a:t>
            </a:r>
            <a:r>
              <a:rPr lang="en-US" altLang="zh-CN" sz="3200" dirty="0">
                <a:latin typeface="Times New Roman" pitchFamily="18" charset="0"/>
              </a:rPr>
              <a:t>,</a:t>
            </a:r>
            <a:r>
              <a:rPr lang="en-US" altLang="zh-CN" sz="3200" i="1" dirty="0">
                <a:latin typeface="Times New Roman" pitchFamily="18" charset="0"/>
              </a:rPr>
              <a:t> </a:t>
            </a:r>
            <a:r>
              <a:rPr lang="en-US" altLang="zh-CN" sz="3200" dirty="0">
                <a:latin typeface="Times New Roman" pitchFamily="18" charset="0"/>
              </a:rPr>
              <a:t>for pairs of nodes </a:t>
            </a:r>
            <a:r>
              <a:rPr lang="en-US" altLang="zh-CN" sz="3200" i="1" dirty="0">
                <a:latin typeface="Times New Roman" pitchFamily="18" charset="0"/>
              </a:rPr>
              <a:t>u</a:t>
            </a:r>
            <a:r>
              <a:rPr lang="en-US" altLang="zh-CN" sz="3200" dirty="0">
                <a:latin typeface="Times New Roman" pitchFamily="18" charset="0"/>
              </a:rPr>
              <a:t> and </a:t>
            </a:r>
            <a:r>
              <a:rPr lang="en-US" altLang="zh-CN" sz="3200" i="1" dirty="0">
                <a:latin typeface="Times New Roman" pitchFamily="18" charset="0"/>
              </a:rPr>
              <a:t>v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Normalize</a:t>
            </a:r>
            <a:r>
              <a:rPr lang="en-US" altLang="zh-CN" sz="3200" dirty="0">
                <a:latin typeface="Times New Roman" pitchFamily="18" charset="0"/>
              </a:rPr>
              <a:t> </a:t>
            </a:r>
            <a:r>
              <a:rPr lang="en-US" altLang="zh-CN" sz="3200" b="1" i="1" dirty="0" err="1">
                <a:latin typeface="Times New Roman" pitchFamily="18" charset="0"/>
              </a:rPr>
              <a:t>e</a:t>
            </a:r>
            <a:r>
              <a:rPr lang="en-US" altLang="zh-CN" sz="3200" b="1" i="1" baseline="-25000" dirty="0" err="1">
                <a:latin typeface="Times New Roman" pitchFamily="18" charset="0"/>
              </a:rPr>
              <a:t>vu</a:t>
            </a:r>
            <a:r>
              <a:rPr lang="en-US" altLang="zh-CN" sz="3200" dirty="0">
                <a:latin typeface="Times New Roman" pitchFamily="18" charset="0"/>
              </a:rPr>
              <a:t> into attention weights</a:t>
            </a:r>
            <a:r>
              <a:rPr lang="en-US" altLang="zh-CN" sz="3200" b="1" i="1" dirty="0">
                <a:latin typeface="Symbol" panose="05050102010706020507" pitchFamily="18" charset="2"/>
              </a:rPr>
              <a:t> </a:t>
            </a:r>
            <a:r>
              <a:rPr lang="en-US" altLang="zh-CN" sz="3200" b="1" i="1" dirty="0" err="1">
                <a:latin typeface="Symbol" panose="05050102010706020507" pitchFamily="18" charset="2"/>
              </a:rPr>
              <a:t>a</a:t>
            </a:r>
            <a:r>
              <a:rPr lang="en-US" altLang="zh-CN" sz="3200" b="1" i="1" baseline="-25000" dirty="0" err="1">
                <a:latin typeface="Times New Roman" pitchFamily="18" charset="0"/>
              </a:rPr>
              <a:t>vu</a:t>
            </a:r>
            <a:endParaRPr lang="en-US" altLang="zh-CN" sz="3200" dirty="0">
              <a:latin typeface="Times New Roman" pitchFamily="18" charset="0"/>
            </a:endParaRP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Weighted Sum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F273C-E840-4391-B262-69CE43DBB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80" y="2649480"/>
            <a:ext cx="4786312" cy="5949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CB6034-EBA9-4B68-9B68-E88C567EF5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266" y="3879500"/>
            <a:ext cx="3853619" cy="10240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78B7CF-EE1B-4A2F-9B77-892EB34881F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84876" y="4038600"/>
            <a:ext cx="3135175" cy="20945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A0C80D-75B4-4B7A-BF0E-1522F7312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1380" y="5538660"/>
            <a:ext cx="4191000" cy="48403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A222C1-5AE9-4645-B813-D6DBD1C7993A}"/>
              </a:ext>
            </a:extLst>
          </p:cNvPr>
          <p:cNvSpPr txBox="1"/>
          <p:nvPr/>
        </p:nvSpPr>
        <p:spPr>
          <a:xfrm>
            <a:off x="457201" y="4038600"/>
            <a:ext cx="121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softmax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function:</a:t>
            </a:r>
          </a:p>
        </p:txBody>
      </p:sp>
    </p:spTree>
    <p:extLst>
      <p:ext uri="{BB962C8B-B14F-4D97-AF65-F5344CB8AC3E}">
        <p14:creationId xmlns:p14="http://schemas.microsoft.com/office/powerpoint/2010/main" val="341536675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 Mechanism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Learn attention coefficients, </a:t>
            </a:r>
            <a:r>
              <a:rPr lang="en-US" altLang="zh-CN" sz="3200" b="1" i="1" dirty="0" err="1">
                <a:latin typeface="Times New Roman" pitchFamily="18" charset="0"/>
              </a:rPr>
              <a:t>e</a:t>
            </a:r>
            <a:r>
              <a:rPr lang="en-US" altLang="zh-CN" sz="3200" b="1" i="1" baseline="-25000" dirty="0" err="1">
                <a:latin typeface="Times New Roman" pitchFamily="18" charset="0"/>
              </a:rPr>
              <a:t>vu</a:t>
            </a:r>
            <a:r>
              <a:rPr lang="en-US" altLang="zh-CN" sz="3200" dirty="0">
                <a:latin typeface="Times New Roman" pitchFamily="18" charset="0"/>
              </a:rPr>
              <a:t>, by a simple single-layer neural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10DD4-CA4C-4DAC-B82E-F1EF0DD55B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152" y="2648688"/>
            <a:ext cx="5254484" cy="1981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BD29E-EFDE-4593-B9E4-CD9AF4D973B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152" y="4783512"/>
            <a:ext cx="5781675" cy="13136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819300-DDE4-4587-8712-813D2A2603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88636" y="2819400"/>
            <a:ext cx="3557480" cy="273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34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 Mechanism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2237"/>
            <a:ext cx="8229600" cy="5084763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Multi-head attention</a:t>
            </a:r>
          </a:p>
          <a:p>
            <a:pPr lvl="1" algn="just" eaLnBrk="1" hangingPunct="1"/>
            <a:r>
              <a:rPr lang="en-US" altLang="zh-CN" sz="2800" b="1" dirty="0">
                <a:latin typeface="Times New Roman" pitchFamily="18" charset="0"/>
              </a:rPr>
              <a:t>Create</a:t>
            </a:r>
            <a:r>
              <a:rPr lang="en-US" altLang="zh-CN" sz="2800" dirty="0">
                <a:latin typeface="Times New Roman" pitchFamily="18" charset="0"/>
              </a:rPr>
              <a:t> </a:t>
            </a:r>
            <a:r>
              <a:rPr lang="en-US" altLang="zh-CN" sz="2800" b="1" u="sng" dirty="0">
                <a:solidFill>
                  <a:srgbClr val="0000CC"/>
                </a:solidFill>
                <a:latin typeface="Times New Roman" pitchFamily="18" charset="0"/>
              </a:rPr>
              <a:t>multiple attention scores</a:t>
            </a: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b="1" dirty="0">
                <a:latin typeface="Times New Roman" pitchFamily="18" charset="0"/>
              </a:rPr>
              <a:t>Aggregate</a:t>
            </a:r>
            <a:r>
              <a:rPr lang="en-US" altLang="zh-CN" sz="2800" dirty="0">
                <a:latin typeface="Times New Roman" pitchFamily="18" charset="0"/>
              </a:rPr>
              <a:t> outputs, AGG(.)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E.g., concatenation or summation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308075-4228-4BE0-BB9C-EBF54B8DA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608262"/>
            <a:ext cx="5195887" cy="17112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D838ED-A5B9-4537-95D7-118DDD430143}"/>
              </a:ext>
            </a:extLst>
          </p:cNvPr>
          <p:cNvSpPr/>
          <p:nvPr/>
        </p:nvSpPr>
        <p:spPr>
          <a:xfrm>
            <a:off x="4114800" y="2532062"/>
            <a:ext cx="609601" cy="1981200"/>
          </a:xfrm>
          <a:prstGeom prst="rect">
            <a:avLst/>
          </a:prstGeom>
          <a:solidFill>
            <a:srgbClr val="7030A0">
              <a:alpha val="10000"/>
            </a:srgb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E9AFD0-2552-4300-A473-11F530B80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055" y="5502774"/>
            <a:ext cx="4295775" cy="51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97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671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Generative Adversarial Networks (GANs)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6806" y="1615332"/>
            <a:ext cx="6400800" cy="45307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CN" dirty="0">
                <a:latin typeface="Times New Roman" pitchFamily="18" charset="0"/>
              </a:rPr>
              <a:t>Discriminative model (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</a:t>
            </a:r>
            <a:r>
              <a:rPr lang="en-US" altLang="zh-CN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dirty="0">
                <a:latin typeface="Times New Roman" pitchFamily="18" charset="0"/>
              </a:rPr>
              <a:t>Determine the class given the input</a:t>
            </a:r>
          </a:p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Generative model (</a:t>
            </a:r>
            <a:r>
              <a:rPr lang="en-US" altLang="zh-CN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dirty="0">
                <a:latin typeface="Times New Roman" pitchFamily="18" charset="0"/>
              </a:rPr>
              <a:t>Produce instances like the training data</a:t>
            </a:r>
          </a:p>
          <a:p>
            <a:pPr lvl="1" algn="just" eaLnBrk="1" hangingPunct="1"/>
            <a:endParaRPr lang="en-US" altLang="zh-CN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altLang="zh-CN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 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 be t</a:t>
            </a:r>
            <a:r>
              <a:rPr lang="en-US" altLang="zh-CN" sz="2800" dirty="0">
                <a:latin typeface="Times New Roman" pitchFamily="18" charset="0"/>
              </a:rPr>
              <a:t>wo deep neural networks</a:t>
            </a:r>
          </a:p>
          <a:p>
            <a:pPr algn="just" eaLnBrk="1" hangingPunct="1"/>
            <a:endParaRPr lang="en-US" altLang="zh-CN" sz="2400" dirty="0">
              <a:latin typeface="Times New Roman" pitchFamily="18" charset="0"/>
            </a:endParaRP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8BFD6812-F0B5-413D-BA48-7F39AA69F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6" y="2133600"/>
            <a:ext cx="2373154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81167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矩形 52">
            <a:extLst>
              <a:ext uri="{FF2B5EF4-FFF2-40B4-BE49-F238E27FC236}">
                <a16:creationId xmlns:a16="http://schemas.microsoft.com/office/drawing/2014/main" id="{7E28D28F-40E4-4EB6-A55A-798A940BEE5E}"/>
              </a:ext>
            </a:extLst>
          </p:cNvPr>
          <p:cNvSpPr/>
          <p:nvPr/>
        </p:nvSpPr>
        <p:spPr>
          <a:xfrm>
            <a:off x="0" y="2922066"/>
            <a:ext cx="9144000" cy="3554933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06BD86-F054-4485-95F7-7B2A3987152C}"/>
              </a:ext>
            </a:extLst>
          </p:cNvPr>
          <p:cNvSpPr txBox="1"/>
          <p:nvPr/>
        </p:nvSpPr>
        <p:spPr>
          <a:xfrm>
            <a:off x="411105" y="323782"/>
            <a:ext cx="851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GAN Example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92D755-C1AD-403D-B3B9-B0370C82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5D8E-9770-4591-80F9-47B9A81A3E53}" type="slidenum"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fld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巴黎奥运会开幕式还原《蒙娜丽莎》被盗，竟然是被小黄人拿走的？">
            <a:extLst>
              <a:ext uri="{FF2B5EF4-FFF2-40B4-BE49-F238E27FC236}">
                <a16:creationId xmlns:a16="http://schemas.microsoft.com/office/drawing/2014/main" id="{D1562307-5304-4FD4-897D-B7AEEBB86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879" y="562306"/>
            <a:ext cx="3032989" cy="227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ject 3">
            <a:extLst>
              <a:ext uri="{FF2B5EF4-FFF2-40B4-BE49-F238E27FC236}">
                <a16:creationId xmlns:a16="http://schemas.microsoft.com/office/drawing/2014/main" id="{DBD36057-3382-448B-A390-B00CDD3A196E}"/>
              </a:ext>
            </a:extLst>
          </p:cNvPr>
          <p:cNvSpPr txBox="1"/>
          <p:nvPr/>
        </p:nvSpPr>
        <p:spPr>
          <a:xfrm>
            <a:off x="276313" y="3342276"/>
            <a:ext cx="560435" cy="1282402"/>
          </a:xfrm>
          <a:prstGeom prst="rect">
            <a:avLst/>
          </a:prstGeom>
          <a:ln w="25400">
            <a:solidFill>
              <a:srgbClr val="A61702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535">
              <a:spcBef>
                <a:spcPts val="1391"/>
              </a:spcBef>
            </a:pPr>
            <a:r>
              <a:rPr lang="en-US" sz="2000" b="1" spc="-120" dirty="0">
                <a:solidFill>
                  <a:srgbClr val="A61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2000" b="1" spc="-120" dirty="0">
                <a:solidFill>
                  <a:srgbClr val="A61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(z)</a:t>
            </a:r>
            <a:endParaRPr lang="en-US" sz="2000" b="1" spc="-120" dirty="0">
              <a:solidFill>
                <a:srgbClr val="A617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9535">
              <a:spcBef>
                <a:spcPts val="1391"/>
              </a:spcBef>
            </a:pPr>
            <a:endParaRPr lang="en-US" sz="2000" b="1" spc="-120" dirty="0">
              <a:solidFill>
                <a:srgbClr val="A617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object 4">
            <a:extLst>
              <a:ext uri="{FF2B5EF4-FFF2-40B4-BE49-F238E27FC236}">
                <a16:creationId xmlns:a16="http://schemas.microsoft.com/office/drawing/2014/main" id="{70AEB911-95CD-4DD0-9549-6B7E7CEBB1C3}"/>
              </a:ext>
            </a:extLst>
          </p:cNvPr>
          <p:cNvGrpSpPr/>
          <p:nvPr/>
        </p:nvGrpSpPr>
        <p:grpSpPr>
          <a:xfrm>
            <a:off x="910964" y="3848829"/>
            <a:ext cx="552450" cy="91440"/>
            <a:chOff x="1530891" y="4312405"/>
            <a:chExt cx="736600" cy="121920"/>
          </a:xfrm>
        </p:grpSpPr>
        <p:sp>
          <p:nvSpPr>
            <p:cNvPr id="22" name="object 5">
              <a:extLst>
                <a:ext uri="{FF2B5EF4-FFF2-40B4-BE49-F238E27FC236}">
                  <a16:creationId xmlns:a16="http://schemas.microsoft.com/office/drawing/2014/main" id="{83F06F09-5050-4B83-9F28-700D6B79E4AE}"/>
                </a:ext>
              </a:extLst>
            </p:cNvPr>
            <p:cNvSpPr/>
            <p:nvPr/>
          </p:nvSpPr>
          <p:spPr>
            <a:xfrm>
              <a:off x="1530891" y="4373365"/>
              <a:ext cx="627380" cy="0"/>
            </a:xfrm>
            <a:custGeom>
              <a:avLst/>
              <a:gdLst/>
              <a:ahLst/>
              <a:cxnLst/>
              <a:rect l="l" t="t" r="r" b="b"/>
              <a:pathLst>
                <a:path w="627380">
                  <a:moveTo>
                    <a:pt x="0" y="0"/>
                  </a:moveTo>
                  <a:lnTo>
                    <a:pt x="614341" y="0"/>
                  </a:lnTo>
                  <a:lnTo>
                    <a:pt x="627041" y="0"/>
                  </a:lnTo>
                </a:path>
              </a:pathLst>
            </a:custGeom>
            <a:ln w="25400">
              <a:solidFill>
                <a:srgbClr val="A61702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6">
              <a:extLst>
                <a:ext uri="{FF2B5EF4-FFF2-40B4-BE49-F238E27FC236}">
                  <a16:creationId xmlns:a16="http://schemas.microsoft.com/office/drawing/2014/main" id="{32BFC33C-512B-494F-99B1-D3A98CBED7CB}"/>
                </a:ext>
              </a:extLst>
            </p:cNvPr>
            <p:cNvSpPr/>
            <p:nvPr/>
          </p:nvSpPr>
          <p:spPr>
            <a:xfrm>
              <a:off x="2145233" y="4312405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19" h="121920">
                  <a:moveTo>
                    <a:pt x="0" y="0"/>
                  </a:moveTo>
                  <a:lnTo>
                    <a:pt x="0" y="121919"/>
                  </a:lnTo>
                  <a:lnTo>
                    <a:pt x="121919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702"/>
            </a:solid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object 7">
            <a:extLst>
              <a:ext uri="{FF2B5EF4-FFF2-40B4-BE49-F238E27FC236}">
                <a16:creationId xmlns:a16="http://schemas.microsoft.com/office/drawing/2014/main" id="{02E71162-E935-4C7F-B4A4-FE477EDD5A3F}"/>
              </a:ext>
            </a:extLst>
          </p:cNvPr>
          <p:cNvSpPr txBox="1"/>
          <p:nvPr/>
        </p:nvSpPr>
        <p:spPr>
          <a:xfrm>
            <a:off x="1577635" y="3371444"/>
            <a:ext cx="1351010" cy="1253234"/>
          </a:xfrm>
          <a:prstGeom prst="rect">
            <a:avLst/>
          </a:prstGeom>
          <a:ln w="50800">
            <a:solidFill>
              <a:srgbClr val="A61702"/>
            </a:solidFill>
          </a:ln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vert="horz" wrap="square" lIns="0" tIns="4286" rIns="0" bIns="0" rtlCol="0">
            <a:noAutofit/>
          </a:bodyPr>
          <a:lstStyle/>
          <a:p>
            <a:pPr>
              <a:spcBef>
                <a:spcPts val="34"/>
              </a:spcBef>
            </a:pPr>
            <a:endParaRPr sz="25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5736"/>
            <a:endParaRPr lang="en-US" b="1" spc="-79" dirty="0">
              <a:solidFill>
                <a:srgbClr val="A617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5736"/>
            <a:endParaRPr lang="en-US" b="1" spc="-79" dirty="0">
              <a:solidFill>
                <a:srgbClr val="A617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5736"/>
            <a:r>
              <a:rPr b="1" spc="-79" dirty="0">
                <a:solidFill>
                  <a:srgbClr val="A617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Generator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object 8">
            <a:extLst>
              <a:ext uri="{FF2B5EF4-FFF2-40B4-BE49-F238E27FC236}">
                <a16:creationId xmlns:a16="http://schemas.microsoft.com/office/drawing/2014/main" id="{53E50E78-06E9-4A1D-8E66-0A3F1E2362D9}"/>
              </a:ext>
            </a:extLst>
          </p:cNvPr>
          <p:cNvGrpSpPr/>
          <p:nvPr/>
        </p:nvGrpSpPr>
        <p:grpSpPr>
          <a:xfrm>
            <a:off x="2981335" y="3848828"/>
            <a:ext cx="552450" cy="91440"/>
            <a:chOff x="4291385" y="4312404"/>
            <a:chExt cx="736600" cy="121920"/>
          </a:xfrm>
        </p:grpSpPr>
        <p:sp>
          <p:nvSpPr>
            <p:cNvPr id="28" name="object 9">
              <a:extLst>
                <a:ext uri="{FF2B5EF4-FFF2-40B4-BE49-F238E27FC236}">
                  <a16:creationId xmlns:a16="http://schemas.microsoft.com/office/drawing/2014/main" id="{67EAA5D7-2D9F-4862-8CAF-EB0A5F384142}"/>
                </a:ext>
              </a:extLst>
            </p:cNvPr>
            <p:cNvSpPr/>
            <p:nvPr/>
          </p:nvSpPr>
          <p:spPr>
            <a:xfrm>
              <a:off x="4291385" y="4373364"/>
              <a:ext cx="627380" cy="0"/>
            </a:xfrm>
            <a:custGeom>
              <a:avLst/>
              <a:gdLst/>
              <a:ahLst/>
              <a:cxnLst/>
              <a:rect l="l" t="t" r="r" b="b"/>
              <a:pathLst>
                <a:path w="627379">
                  <a:moveTo>
                    <a:pt x="0" y="0"/>
                  </a:moveTo>
                  <a:lnTo>
                    <a:pt x="614341" y="0"/>
                  </a:lnTo>
                  <a:lnTo>
                    <a:pt x="627041" y="0"/>
                  </a:lnTo>
                </a:path>
              </a:pathLst>
            </a:custGeom>
            <a:ln w="25400">
              <a:solidFill>
                <a:srgbClr val="A61702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bject 10">
              <a:extLst>
                <a:ext uri="{FF2B5EF4-FFF2-40B4-BE49-F238E27FC236}">
                  <a16:creationId xmlns:a16="http://schemas.microsoft.com/office/drawing/2014/main" id="{CC014E88-A3AB-47FF-98E8-4885BB8393EE}"/>
                </a:ext>
              </a:extLst>
            </p:cNvPr>
            <p:cNvSpPr/>
            <p:nvPr/>
          </p:nvSpPr>
          <p:spPr>
            <a:xfrm>
              <a:off x="4905726" y="431240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61702"/>
            </a:solid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object 11">
            <a:extLst>
              <a:ext uri="{FF2B5EF4-FFF2-40B4-BE49-F238E27FC236}">
                <a16:creationId xmlns:a16="http://schemas.microsoft.com/office/drawing/2014/main" id="{EA4B0FBF-B249-4942-BA72-AC38A60B0770}"/>
              </a:ext>
            </a:extLst>
          </p:cNvPr>
          <p:cNvSpPr txBox="1"/>
          <p:nvPr/>
        </p:nvSpPr>
        <p:spPr>
          <a:xfrm>
            <a:off x="3601371" y="3605375"/>
            <a:ext cx="1071773" cy="563616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276225" marR="3810" indent="-266700">
              <a:lnSpc>
                <a:spcPts val="2100"/>
              </a:lnSpc>
              <a:spcBef>
                <a:spcPts val="195"/>
              </a:spcBef>
            </a:pPr>
            <a:r>
              <a:rPr sz="2000" b="1" spc="-113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sz="2000" b="1" spc="-13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sz="2000" b="1" spc="-9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b="1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000" b="1" spc="-23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spc="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sz="2000" b="1" spc="-83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 </a:t>
            </a:r>
            <a:r>
              <a:rPr sz="20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object 12">
            <a:extLst>
              <a:ext uri="{FF2B5EF4-FFF2-40B4-BE49-F238E27FC236}">
                <a16:creationId xmlns:a16="http://schemas.microsoft.com/office/drawing/2014/main" id="{63FE2D06-F99C-4CB2-AD99-A5AF2CBAC06B}"/>
              </a:ext>
            </a:extLst>
          </p:cNvPr>
          <p:cNvSpPr txBox="1"/>
          <p:nvPr/>
        </p:nvSpPr>
        <p:spPr>
          <a:xfrm>
            <a:off x="5402885" y="4257599"/>
            <a:ext cx="1693545" cy="1504412"/>
          </a:xfrm>
          <a:prstGeom prst="rect">
            <a:avLst/>
          </a:prstGeom>
          <a:ln w="50800">
            <a:solidFill>
              <a:srgbClr val="D9971A"/>
            </a:solidFill>
          </a:ln>
          <a:effectLst>
            <a:outerShdw blurRad="50800" dist="38100" dir="2700000" algn="tl" rotWithShape="0">
              <a:srgbClr val="FFFF00">
                <a:alpha val="40000"/>
              </a:srgbClr>
            </a:outerShdw>
          </a:effectLst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endParaRPr sz="20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"/>
              </a:spcBef>
            </a:pPr>
            <a:endParaRPr sz="20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6696"/>
            <a:endParaRPr lang="en-US" b="1" spc="-79" dirty="0">
              <a:solidFill>
                <a:srgbClr val="D99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6696"/>
            <a:endParaRPr lang="en-US" b="1" spc="-79" dirty="0">
              <a:solidFill>
                <a:srgbClr val="D9971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6696"/>
            <a:r>
              <a:rPr b="1" spc="-79" dirty="0">
                <a:solidFill>
                  <a:srgbClr val="D9971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Discriminator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0" name="object 13">
            <a:extLst>
              <a:ext uri="{FF2B5EF4-FFF2-40B4-BE49-F238E27FC236}">
                <a16:creationId xmlns:a16="http://schemas.microsoft.com/office/drawing/2014/main" id="{3BE76DB4-F5B1-4126-9A9A-8331C93A03BE}"/>
              </a:ext>
            </a:extLst>
          </p:cNvPr>
          <p:cNvGrpSpPr/>
          <p:nvPr/>
        </p:nvGrpSpPr>
        <p:grpSpPr>
          <a:xfrm>
            <a:off x="4475473" y="4026128"/>
            <a:ext cx="766361" cy="621545"/>
            <a:chOff x="6185244" y="4790791"/>
            <a:chExt cx="1120140" cy="1120140"/>
          </a:xfrm>
        </p:grpSpPr>
        <p:sp>
          <p:nvSpPr>
            <p:cNvPr id="41" name="object 14">
              <a:extLst>
                <a:ext uri="{FF2B5EF4-FFF2-40B4-BE49-F238E27FC236}">
                  <a16:creationId xmlns:a16="http://schemas.microsoft.com/office/drawing/2014/main" id="{E0E6B644-DED0-4B2E-9FE1-BDF2CAFA7DFA}"/>
                </a:ext>
              </a:extLst>
            </p:cNvPr>
            <p:cNvSpPr/>
            <p:nvPr/>
          </p:nvSpPr>
          <p:spPr>
            <a:xfrm>
              <a:off x="6197944" y="4803491"/>
              <a:ext cx="1030605" cy="1030605"/>
            </a:xfrm>
            <a:custGeom>
              <a:avLst/>
              <a:gdLst/>
              <a:ahLst/>
              <a:cxnLst/>
              <a:rect l="l" t="t" r="r" b="b"/>
              <a:pathLst>
                <a:path w="1030604" h="1030604">
                  <a:moveTo>
                    <a:pt x="0" y="0"/>
                  </a:moveTo>
                  <a:lnTo>
                    <a:pt x="1021186" y="1021186"/>
                  </a:lnTo>
                  <a:lnTo>
                    <a:pt x="1030166" y="1030166"/>
                  </a:lnTo>
                </a:path>
              </a:pathLst>
            </a:custGeom>
            <a:ln w="25400">
              <a:solidFill>
                <a:srgbClr val="D9971A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object 15">
              <a:extLst>
                <a:ext uri="{FF2B5EF4-FFF2-40B4-BE49-F238E27FC236}">
                  <a16:creationId xmlns:a16="http://schemas.microsoft.com/office/drawing/2014/main" id="{272A638C-F0BC-4D0F-84F6-5540D645F45C}"/>
                </a:ext>
              </a:extLst>
            </p:cNvPr>
            <p:cNvSpPr/>
            <p:nvPr/>
          </p:nvSpPr>
          <p:spPr>
            <a:xfrm>
              <a:off x="7176024" y="5781572"/>
              <a:ext cx="129539" cy="129539"/>
            </a:xfrm>
            <a:custGeom>
              <a:avLst/>
              <a:gdLst/>
              <a:ahLst/>
              <a:cxnLst/>
              <a:rect l="l" t="t" r="r" b="b"/>
              <a:pathLst>
                <a:path w="129540" h="129539">
                  <a:moveTo>
                    <a:pt x="86211" y="0"/>
                  </a:moveTo>
                  <a:lnTo>
                    <a:pt x="0" y="86211"/>
                  </a:lnTo>
                  <a:lnTo>
                    <a:pt x="129316" y="129316"/>
                  </a:lnTo>
                  <a:lnTo>
                    <a:pt x="86211" y="0"/>
                  </a:lnTo>
                  <a:close/>
                </a:path>
              </a:pathLst>
            </a:custGeom>
            <a:solidFill>
              <a:srgbClr val="D9971A"/>
            </a:solid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object 16">
            <a:extLst>
              <a:ext uri="{FF2B5EF4-FFF2-40B4-BE49-F238E27FC236}">
                <a16:creationId xmlns:a16="http://schemas.microsoft.com/office/drawing/2014/main" id="{12805184-EBCF-476A-A590-D2EFFE7432DD}"/>
              </a:ext>
            </a:extLst>
          </p:cNvPr>
          <p:cNvGrpSpPr/>
          <p:nvPr/>
        </p:nvGrpSpPr>
        <p:grpSpPr>
          <a:xfrm>
            <a:off x="7257333" y="4949918"/>
            <a:ext cx="734111" cy="91440"/>
            <a:chOff x="9992717" y="6313924"/>
            <a:chExt cx="736600" cy="121920"/>
          </a:xfrm>
        </p:grpSpPr>
        <p:sp>
          <p:nvSpPr>
            <p:cNvPr id="44" name="object 17">
              <a:extLst>
                <a:ext uri="{FF2B5EF4-FFF2-40B4-BE49-F238E27FC236}">
                  <a16:creationId xmlns:a16="http://schemas.microsoft.com/office/drawing/2014/main" id="{8F666689-7F6B-4FD0-8E02-A7BF210B5B45}"/>
                </a:ext>
              </a:extLst>
            </p:cNvPr>
            <p:cNvSpPr/>
            <p:nvPr/>
          </p:nvSpPr>
          <p:spPr>
            <a:xfrm>
              <a:off x="9992717" y="6374884"/>
              <a:ext cx="627380" cy="0"/>
            </a:xfrm>
            <a:custGeom>
              <a:avLst/>
              <a:gdLst/>
              <a:ahLst/>
              <a:cxnLst/>
              <a:rect l="l" t="t" r="r" b="b"/>
              <a:pathLst>
                <a:path w="627379">
                  <a:moveTo>
                    <a:pt x="0" y="0"/>
                  </a:moveTo>
                  <a:lnTo>
                    <a:pt x="614341" y="0"/>
                  </a:lnTo>
                  <a:lnTo>
                    <a:pt x="627041" y="0"/>
                  </a:lnTo>
                </a:path>
              </a:pathLst>
            </a:custGeom>
            <a:ln w="25400">
              <a:solidFill>
                <a:srgbClr val="D9971A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object 18">
              <a:extLst>
                <a:ext uri="{FF2B5EF4-FFF2-40B4-BE49-F238E27FC236}">
                  <a16:creationId xmlns:a16="http://schemas.microsoft.com/office/drawing/2014/main" id="{2BE623D1-E1F4-4CAD-AA05-635EF33639E4}"/>
                </a:ext>
              </a:extLst>
            </p:cNvPr>
            <p:cNvSpPr/>
            <p:nvPr/>
          </p:nvSpPr>
          <p:spPr>
            <a:xfrm>
              <a:off x="10607060" y="6313924"/>
              <a:ext cx="121920" cy="121920"/>
            </a:xfrm>
            <a:custGeom>
              <a:avLst/>
              <a:gdLst/>
              <a:ahLst/>
              <a:cxnLst/>
              <a:rect l="l" t="t" r="r" b="b"/>
              <a:pathLst>
                <a:path w="121920" h="121920">
                  <a:moveTo>
                    <a:pt x="0" y="0"/>
                  </a:moveTo>
                  <a:lnTo>
                    <a:pt x="0" y="121920"/>
                  </a:lnTo>
                  <a:lnTo>
                    <a:pt x="121920" y="609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9971A"/>
            </a:solid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object 19">
            <a:extLst>
              <a:ext uri="{FF2B5EF4-FFF2-40B4-BE49-F238E27FC236}">
                <a16:creationId xmlns:a16="http://schemas.microsoft.com/office/drawing/2014/main" id="{AD6B86D4-9F93-425F-AE9B-08B6F5EA1E0C}"/>
              </a:ext>
            </a:extLst>
          </p:cNvPr>
          <p:cNvSpPr txBox="1"/>
          <p:nvPr/>
        </p:nvSpPr>
        <p:spPr>
          <a:xfrm>
            <a:off x="8021208" y="4834100"/>
            <a:ext cx="1046592" cy="3173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000" b="1" spc="-27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sz="2000" b="1" spc="-188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sz="2000" b="1" spc="-19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spc="-34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2000" b="1" spc="-4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sz="2000" b="1" spc="-2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sz="2000" b="1" spc="-26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sz="2000" b="1" spc="-153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sz="2000" b="1" spc="-319" dirty="0">
                <a:latin typeface="Times New Roman" panose="02020603050405020304" pitchFamily="18" charset="0"/>
                <a:cs typeface="Times New Roman" panose="02020603050405020304" pitchFamily="18" charset="0"/>
              </a:rPr>
              <a:t>e?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9" name="object 20">
            <a:extLst>
              <a:ext uri="{FF2B5EF4-FFF2-40B4-BE49-F238E27FC236}">
                <a16:creationId xmlns:a16="http://schemas.microsoft.com/office/drawing/2014/main" id="{A5254314-1398-498C-869B-D94316AA54FC}"/>
              </a:ext>
            </a:extLst>
          </p:cNvPr>
          <p:cNvGrpSpPr/>
          <p:nvPr/>
        </p:nvGrpSpPr>
        <p:grpSpPr>
          <a:xfrm>
            <a:off x="4468925" y="5241659"/>
            <a:ext cx="772954" cy="491669"/>
            <a:chOff x="5806209" y="6702911"/>
            <a:chExt cx="1499235" cy="814705"/>
          </a:xfrm>
        </p:grpSpPr>
        <p:sp>
          <p:nvSpPr>
            <p:cNvPr id="50" name="object 21">
              <a:extLst>
                <a:ext uri="{FF2B5EF4-FFF2-40B4-BE49-F238E27FC236}">
                  <a16:creationId xmlns:a16="http://schemas.microsoft.com/office/drawing/2014/main" id="{BD27124C-D9DF-498A-A4E7-BFA83152FEC8}"/>
                </a:ext>
              </a:extLst>
            </p:cNvPr>
            <p:cNvSpPr/>
            <p:nvPr/>
          </p:nvSpPr>
          <p:spPr>
            <a:xfrm>
              <a:off x="5818909" y="6754745"/>
              <a:ext cx="1390650" cy="749935"/>
            </a:xfrm>
            <a:custGeom>
              <a:avLst/>
              <a:gdLst/>
              <a:ahLst/>
              <a:cxnLst/>
              <a:rect l="l" t="t" r="r" b="b"/>
              <a:pathLst>
                <a:path w="1390650" h="749934">
                  <a:moveTo>
                    <a:pt x="0" y="749626"/>
                  </a:moveTo>
                  <a:lnTo>
                    <a:pt x="1379116" y="6027"/>
                  </a:lnTo>
                  <a:lnTo>
                    <a:pt x="1390295" y="0"/>
                  </a:lnTo>
                </a:path>
              </a:pathLst>
            </a:custGeom>
            <a:ln w="25400">
              <a:solidFill>
                <a:srgbClr val="D9971A"/>
              </a:solidFill>
            </a:ln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object 22">
              <a:extLst>
                <a:ext uri="{FF2B5EF4-FFF2-40B4-BE49-F238E27FC236}">
                  <a16:creationId xmlns:a16="http://schemas.microsoft.com/office/drawing/2014/main" id="{374E65B5-01A6-4B5D-AAC0-3392AF9CB379}"/>
                </a:ext>
              </a:extLst>
            </p:cNvPr>
            <p:cNvSpPr/>
            <p:nvPr/>
          </p:nvSpPr>
          <p:spPr>
            <a:xfrm>
              <a:off x="7169095" y="6702911"/>
              <a:ext cx="136525" cy="111760"/>
            </a:xfrm>
            <a:custGeom>
              <a:avLst/>
              <a:gdLst/>
              <a:ahLst/>
              <a:cxnLst/>
              <a:rect l="l" t="t" r="r" b="b"/>
              <a:pathLst>
                <a:path w="136525" h="111759">
                  <a:moveTo>
                    <a:pt x="136245" y="0"/>
                  </a:moveTo>
                  <a:lnTo>
                    <a:pt x="0" y="4204"/>
                  </a:lnTo>
                  <a:lnTo>
                    <a:pt x="57862" y="111519"/>
                  </a:lnTo>
                  <a:lnTo>
                    <a:pt x="136245" y="0"/>
                  </a:lnTo>
                  <a:close/>
                </a:path>
              </a:pathLst>
            </a:custGeom>
            <a:solidFill>
              <a:srgbClr val="D9971A"/>
            </a:solidFill>
          </p:spPr>
          <p:txBody>
            <a:bodyPr wrap="square" lIns="0" tIns="0" rIns="0" bIns="0" rtlCol="0"/>
            <a:lstStyle/>
            <a:p>
              <a:endParaRPr sz="13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object 23">
            <a:extLst>
              <a:ext uri="{FF2B5EF4-FFF2-40B4-BE49-F238E27FC236}">
                <a16:creationId xmlns:a16="http://schemas.microsoft.com/office/drawing/2014/main" id="{D33661E1-F189-405A-BE93-BC5AD1F7F4C9}"/>
              </a:ext>
            </a:extLst>
          </p:cNvPr>
          <p:cNvSpPr txBox="1"/>
          <p:nvPr/>
        </p:nvSpPr>
        <p:spPr>
          <a:xfrm>
            <a:off x="3835300" y="5431487"/>
            <a:ext cx="640173" cy="563615"/>
          </a:xfrm>
          <a:prstGeom prst="rect">
            <a:avLst/>
          </a:prstGeom>
        </p:spPr>
        <p:txBody>
          <a:bodyPr vert="horz" wrap="square" lIns="0" tIns="24764" rIns="0" bIns="0" rtlCol="0">
            <a:spAutoFit/>
          </a:bodyPr>
          <a:lstStyle/>
          <a:p>
            <a:pPr marL="9525" marR="3810" indent="28575" algn="ctr">
              <a:lnSpc>
                <a:spcPts val="2100"/>
              </a:lnSpc>
              <a:spcBef>
                <a:spcPts val="194"/>
              </a:spcBef>
            </a:pPr>
            <a:r>
              <a:rPr sz="2000" b="1" spc="-1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Real </a:t>
            </a:r>
            <a:r>
              <a:rPr sz="2000" b="1" spc="-46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b="1" spc="-10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22205C27-5F40-4403-A3F0-ECD913B35AD6}"/>
              </a:ext>
            </a:extLst>
          </p:cNvPr>
          <p:cNvSpPr txBox="1"/>
          <p:nvPr/>
        </p:nvSpPr>
        <p:spPr>
          <a:xfrm>
            <a:off x="2361963" y="2925057"/>
            <a:ext cx="1709277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defTabSz="685800">
              <a:lnSpc>
                <a:spcPct val="110000"/>
              </a:lnSpc>
              <a:buClr>
                <a:prstClr val="black"/>
              </a:buClr>
              <a:defRPr/>
            </a:pP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</a:p>
        </p:txBody>
      </p:sp>
      <p:pic>
        <p:nvPicPr>
          <p:cNvPr id="57" name="Picture 2" descr="高斯噪声无缝矢量质量rgb 向量例证. 插画包括有微观, 颜色, 单色, 象素, 便条, 模式, 织品- 261349463">
            <a:extLst>
              <a:ext uri="{FF2B5EF4-FFF2-40B4-BE49-F238E27FC236}">
                <a16:creationId xmlns:a16="http://schemas.microsoft.com/office/drawing/2014/main" id="{65040790-3647-4BBD-9EB5-7D42387D2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6" y="4854668"/>
            <a:ext cx="1079999" cy="10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小黄人蒙娜丽莎,《小黄人》海报">
            <a:extLst>
              <a:ext uri="{FF2B5EF4-FFF2-40B4-BE49-F238E27FC236}">
                <a16:creationId xmlns:a16="http://schemas.microsoft.com/office/drawing/2014/main" id="{B25E737A-BB4E-4F06-AF1B-00F859A9A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467" y="2873061"/>
            <a:ext cx="1051901" cy="131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6" descr="蒙娜丽莎- 维基百科">
            <a:extLst>
              <a:ext uri="{FF2B5EF4-FFF2-40B4-BE49-F238E27FC236}">
                <a16:creationId xmlns:a16="http://schemas.microsoft.com/office/drawing/2014/main" id="{10416928-437B-49FF-B928-297A50873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42" y="4937770"/>
            <a:ext cx="1032929" cy="153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39E81249-5006-4C88-8C0E-DB21118F7963}"/>
              </a:ext>
            </a:extLst>
          </p:cNvPr>
          <p:cNvSpPr txBox="1"/>
          <p:nvPr/>
        </p:nvSpPr>
        <p:spPr>
          <a:xfrm>
            <a:off x="5334000" y="3395396"/>
            <a:ext cx="1693545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defTabSz="685800">
              <a:lnSpc>
                <a:spcPct val="110000"/>
              </a:lnSpc>
              <a:buClr>
                <a:prstClr val="black"/>
              </a:buClr>
              <a:defRPr/>
            </a:pP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9236AB43-D5F9-4214-8B5F-C6623229DE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9" y="3754100"/>
            <a:ext cx="720827" cy="1080000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D4C7FDEC-0E67-4461-A3E4-561DD01124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145" y="4861543"/>
            <a:ext cx="661673" cy="598051"/>
          </a:xfrm>
          <a:prstGeom prst="rect">
            <a:avLst/>
          </a:prstGeom>
        </p:spPr>
      </p:pic>
      <p:pic>
        <p:nvPicPr>
          <p:cNvPr id="63" name="Picture 12" descr="小小兵又來囉！這次惡搞名畫變身蒙娜麗莎| 薔妮老娘| 鍵盤大檸檬| ETtoday新聞雲">
            <a:extLst>
              <a:ext uri="{FF2B5EF4-FFF2-40B4-BE49-F238E27FC236}">
                <a16:creationId xmlns:a16="http://schemas.microsoft.com/office/drawing/2014/main" id="{77B2D19B-0140-4B42-B241-FDCC58A71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718" y="3572522"/>
            <a:ext cx="1782853" cy="123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6C4E155A-1E35-4445-BF38-A43EF0A1ACA3}"/>
              </a:ext>
            </a:extLst>
          </p:cNvPr>
          <p:cNvSpPr txBox="1"/>
          <p:nvPr/>
        </p:nvSpPr>
        <p:spPr>
          <a:xfrm>
            <a:off x="6827047" y="3238245"/>
            <a:ext cx="1233163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defTabSz="685800">
              <a:lnSpc>
                <a:spcPct val="110000"/>
              </a:lnSpc>
              <a:buClr>
                <a:prstClr val="black"/>
              </a:buClr>
              <a:defRPr/>
            </a:pPr>
            <a:r>
              <a:rPr lang="en-US" altLang="zh-C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40903B1-02E5-42EB-A5DF-BDFA6CFFD1A4}"/>
              </a:ext>
            </a:extLst>
          </p:cNvPr>
          <p:cNvSpPr txBox="1"/>
          <p:nvPr/>
        </p:nvSpPr>
        <p:spPr>
          <a:xfrm>
            <a:off x="7700741" y="3216047"/>
            <a:ext cx="1181787" cy="40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defTabSz="685800">
              <a:lnSpc>
                <a:spcPct val="110000"/>
              </a:lnSpc>
              <a:buClr>
                <a:prstClr val="black"/>
              </a:buClr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B4B2C1-712C-4A76-987F-A635A30D02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151" y="2897913"/>
            <a:ext cx="905698" cy="905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5CBA81-F512-47A2-92BF-0E2CD8F9ADA6}"/>
              </a:ext>
            </a:extLst>
          </p:cNvPr>
          <p:cNvSpPr txBox="1"/>
          <p:nvPr/>
        </p:nvSpPr>
        <p:spPr>
          <a:xfrm>
            <a:off x="387680" y="1269771"/>
            <a:ext cx="492219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Mona Lisa was stolen!</a:t>
            </a:r>
          </a:p>
          <a:p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avoid immediate detection?</a:t>
            </a:r>
          </a:p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Ans: Generate a fake painting!</a:t>
            </a:r>
          </a:p>
        </p:txBody>
      </p:sp>
      <p:pic>
        <p:nvPicPr>
          <p:cNvPr id="56" name="图片 55">
            <a:extLst>
              <a:ext uri="{FF2B5EF4-FFF2-40B4-BE49-F238E27FC236}">
                <a16:creationId xmlns:a16="http://schemas.microsoft.com/office/drawing/2014/main" id="{8C4CBCA3-9813-43F0-866F-6535618648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783" y="3808745"/>
            <a:ext cx="669520" cy="60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0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20" grpId="0" animBg="1"/>
      <p:bldP spid="25" grpId="0" animBg="1"/>
      <p:bldP spid="30" grpId="0"/>
      <p:bldP spid="33" grpId="0" animBg="1"/>
      <p:bldP spid="46" grpId="0"/>
      <p:bldP spid="52" grpId="0"/>
      <p:bldP spid="54" grpId="0"/>
      <p:bldP spid="60" grpId="0"/>
      <p:bldP spid="64" grpId="0"/>
      <p:bldP spid="65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矩形 36">
            <a:extLst>
              <a:ext uri="{FF2B5EF4-FFF2-40B4-BE49-F238E27FC236}">
                <a16:creationId xmlns:a16="http://schemas.microsoft.com/office/drawing/2014/main" id="{AF15FC3A-C69C-4B74-A512-812E9FC82530}"/>
              </a:ext>
            </a:extLst>
          </p:cNvPr>
          <p:cNvSpPr/>
          <p:nvPr/>
        </p:nvSpPr>
        <p:spPr>
          <a:xfrm>
            <a:off x="72427" y="1371600"/>
            <a:ext cx="8995373" cy="4771221"/>
          </a:xfrm>
          <a:prstGeom prst="rect">
            <a:avLst/>
          </a:prstGeom>
          <a:solidFill>
            <a:srgbClr val="F3F4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06BD86-F054-4485-95F7-7B2A3987152C}"/>
              </a:ext>
            </a:extLst>
          </p:cNvPr>
          <p:cNvSpPr txBox="1"/>
          <p:nvPr/>
        </p:nvSpPr>
        <p:spPr>
          <a:xfrm>
            <a:off x="514330" y="404552"/>
            <a:ext cx="8515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GAN Model Training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92D755-C1AD-403D-B3B9-B0370C82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B5D8E-9770-4591-80F9-47B9A81A3E53}" type="slidenum">
              <a:rPr 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107</a:t>
            </a:fld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1A79939-5AA3-4CAA-8761-3C54994CFE3B}"/>
              </a:ext>
            </a:extLst>
          </p:cNvPr>
          <p:cNvSpPr txBox="1"/>
          <p:nvPr/>
        </p:nvSpPr>
        <p:spPr>
          <a:xfrm>
            <a:off x="2608930" y="2376533"/>
            <a:ext cx="1999232" cy="430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 defTabSz="685800">
              <a:lnSpc>
                <a:spcPct val="110000"/>
              </a:lnSpc>
              <a:buClr>
                <a:prstClr val="black"/>
              </a:buClr>
              <a:defRPr/>
            </a:pPr>
            <a:r>
              <a:rPr lang="en-US" altLang="zh-CN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Real? </a:t>
            </a:r>
            <a:r>
              <a:rPr lang="en-US" altLang="zh-CN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Fake?</a:t>
            </a:r>
          </a:p>
        </p:txBody>
      </p:sp>
      <p:pic>
        <p:nvPicPr>
          <p:cNvPr id="1026" name="Picture 2" descr="蒙娜麗莎的微笑》藏恐怖傳說！為何表情似乎會改變？專家解密2神秘原因-風傳媒">
            <a:extLst>
              <a:ext uri="{FF2B5EF4-FFF2-40B4-BE49-F238E27FC236}">
                <a16:creationId xmlns:a16="http://schemas.microsoft.com/office/drawing/2014/main" id="{AE729485-B098-4127-A0B8-0DC6E13A6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466" y="2744111"/>
            <a:ext cx="2506718" cy="1670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4536DDF-0A16-47E2-8A5C-1D024B6850BF}"/>
              </a:ext>
            </a:extLst>
          </p:cNvPr>
          <p:cNvGrpSpPr/>
          <p:nvPr/>
        </p:nvGrpSpPr>
        <p:grpSpPr>
          <a:xfrm>
            <a:off x="5202076" y="1674531"/>
            <a:ext cx="3686652" cy="4469215"/>
            <a:chOff x="1500872" y="1807606"/>
            <a:chExt cx="3686652" cy="4469215"/>
          </a:xfrm>
        </p:grpSpPr>
        <p:pic>
          <p:nvPicPr>
            <p:cNvPr id="4098" name="Picture 2" descr="尚唯美召集各路蒙娜麗莎來報導，看看哪款是你的最愛- 每日頭條">
              <a:extLst>
                <a:ext uri="{FF2B5EF4-FFF2-40B4-BE49-F238E27FC236}">
                  <a16:creationId xmlns:a16="http://schemas.microsoft.com/office/drawing/2014/main" id="{864FD46D-7ABC-4D3D-993F-25E7A8C7E3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8231" y="3098589"/>
              <a:ext cx="1809293" cy="12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F8F7D54C-EB61-4259-BF60-824EDC9F274B}"/>
                </a:ext>
              </a:extLst>
            </p:cNvPr>
            <p:cNvSpPr txBox="1"/>
            <p:nvPr/>
          </p:nvSpPr>
          <p:spPr>
            <a:xfrm>
              <a:off x="1500872" y="1807606"/>
              <a:ext cx="2273927" cy="469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Student</a:t>
              </a:r>
            </a:p>
          </p:txBody>
        </p:sp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53DCCC2C-C3E2-4411-A811-C5E849ED1953}"/>
                </a:ext>
              </a:extLst>
            </p:cNvPr>
            <p:cNvSpPr txBox="1"/>
            <p:nvPr/>
          </p:nvSpPr>
          <p:spPr>
            <a:xfrm>
              <a:off x="1889032" y="3164370"/>
              <a:ext cx="1289685" cy="1083438"/>
            </a:xfrm>
            <a:prstGeom prst="rect">
              <a:avLst/>
            </a:prstGeom>
            <a:ln w="50800">
              <a:solidFill>
                <a:srgbClr val="A61702"/>
              </a:solidFill>
            </a:ln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  <p:txBody>
            <a:bodyPr vert="horz" wrap="square" lIns="0" tIns="953" rIns="0" bIns="0" rtlCol="0">
              <a:noAutofit/>
            </a:bodyPr>
            <a:lstStyle/>
            <a:p>
              <a:pPr>
                <a:spcBef>
                  <a:spcPts val="8"/>
                </a:spcBef>
              </a:pPr>
              <a:endParaRPr sz="25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70497"/>
              <a:r>
                <a:rPr b="1" spc="-79" dirty="0">
                  <a:solidFill>
                    <a:srgbClr val="A61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Generator</a:t>
              </a:r>
              <a:endParaRPr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5CA8F9D5-95FB-4112-BD62-F388198470C7}"/>
                </a:ext>
              </a:extLst>
            </p:cNvPr>
            <p:cNvSpPr txBox="1"/>
            <p:nvPr/>
          </p:nvSpPr>
          <p:spPr>
            <a:xfrm>
              <a:off x="1541941" y="5193383"/>
              <a:ext cx="3273552" cy="1083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000" b="1" dirty="0">
                  <a:solidFill>
                    <a:srgbClr val="A61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2:</a:t>
              </a:r>
            </a:p>
            <a:p>
              <a:pPr lvl="1" algn="ctr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000" dirty="0">
                  <a:solidFill>
                    <a:srgbClr val="A61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 the Generator to deceive the Discriminator</a:t>
              </a:r>
            </a:p>
          </p:txBody>
        </p:sp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F9AED1E-9E41-4591-9293-0FE7191FD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546" y="2472389"/>
              <a:ext cx="905698" cy="905698"/>
            </a:xfrm>
            <a:prstGeom prst="rect">
              <a:avLst/>
            </a:prstGeom>
          </p:spPr>
        </p:pic>
      </p:grpSp>
      <p:sp>
        <p:nvSpPr>
          <p:cNvPr id="3" name="Arrow: Curved Down 2">
            <a:extLst>
              <a:ext uri="{FF2B5EF4-FFF2-40B4-BE49-F238E27FC236}">
                <a16:creationId xmlns:a16="http://schemas.microsoft.com/office/drawing/2014/main" id="{FBF2D462-6E48-414F-977B-18A0054A38BA}"/>
              </a:ext>
            </a:extLst>
          </p:cNvPr>
          <p:cNvSpPr/>
          <p:nvPr/>
        </p:nvSpPr>
        <p:spPr>
          <a:xfrm>
            <a:off x="2015769" y="1638657"/>
            <a:ext cx="3747389" cy="812443"/>
          </a:xfrm>
          <a:prstGeom prst="curvedDownArrow">
            <a:avLst/>
          </a:prstGeom>
          <a:solidFill>
            <a:srgbClr val="CC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Curved Down 24">
            <a:extLst>
              <a:ext uri="{FF2B5EF4-FFF2-40B4-BE49-F238E27FC236}">
                <a16:creationId xmlns:a16="http://schemas.microsoft.com/office/drawing/2014/main" id="{0EF16E50-7315-4A1E-9FBC-B9A840B99586}"/>
              </a:ext>
            </a:extLst>
          </p:cNvPr>
          <p:cNvSpPr/>
          <p:nvPr/>
        </p:nvSpPr>
        <p:spPr>
          <a:xfrm rot="10800000">
            <a:off x="1896726" y="4664800"/>
            <a:ext cx="3747389" cy="812443"/>
          </a:xfrm>
          <a:prstGeom prst="curved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A7B4463-EF07-4DD5-9B11-B09FD1B3EE4C}"/>
              </a:ext>
            </a:extLst>
          </p:cNvPr>
          <p:cNvGrpSpPr/>
          <p:nvPr/>
        </p:nvGrpSpPr>
        <p:grpSpPr>
          <a:xfrm>
            <a:off x="-451056" y="1674531"/>
            <a:ext cx="3167585" cy="4462471"/>
            <a:chOff x="5766066" y="1864420"/>
            <a:chExt cx="3167585" cy="4462471"/>
          </a:xfrm>
        </p:grpSpPr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251876CF-832D-450F-A45E-10DFD6770877}"/>
                </a:ext>
              </a:extLst>
            </p:cNvPr>
            <p:cNvSpPr txBox="1"/>
            <p:nvPr/>
          </p:nvSpPr>
          <p:spPr>
            <a:xfrm>
              <a:off x="6350297" y="1864420"/>
              <a:ext cx="2116667" cy="4691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just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Teacher</a:t>
              </a:r>
            </a:p>
          </p:txBody>
        </p:sp>
        <p:sp>
          <p:nvSpPr>
            <p:cNvPr id="32" name="object 4">
              <a:extLst>
                <a:ext uri="{FF2B5EF4-FFF2-40B4-BE49-F238E27FC236}">
                  <a16:creationId xmlns:a16="http://schemas.microsoft.com/office/drawing/2014/main" id="{2964B0C2-D6D2-445A-9B2A-D8B447953D51}"/>
                </a:ext>
              </a:extLst>
            </p:cNvPr>
            <p:cNvSpPr txBox="1"/>
            <p:nvPr/>
          </p:nvSpPr>
          <p:spPr>
            <a:xfrm>
              <a:off x="6617248" y="3030835"/>
              <a:ext cx="1823097" cy="1476152"/>
            </a:xfrm>
            <a:prstGeom prst="rect">
              <a:avLst/>
            </a:prstGeom>
            <a:ln w="50800">
              <a:solidFill>
                <a:srgbClr val="D9971A"/>
              </a:solidFill>
            </a:ln>
            <a:effectLst>
              <a:outerShdw blurRad="50800" dist="38100" dir="2700000" algn="tl" rotWithShape="0">
                <a:srgbClr val="FFFF00">
                  <a:alpha val="40000"/>
                </a:srgbClr>
              </a:outerShdw>
            </a:effectLst>
          </p:spPr>
          <p:txBody>
            <a:bodyPr vert="horz"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endParaRPr sz="2025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44793"/>
              <a:endParaRPr lang="en-US" sz="1988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244793"/>
              <a:r>
                <a:rPr sz="2000" b="1" spc="-79" dirty="0">
                  <a:solidFill>
                    <a:srgbClr val="D9971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Discriminator</a:t>
              </a:r>
              <a:endParaRPr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id="{421870AF-73FC-4E7C-9B48-818A3F078EC2}"/>
                </a:ext>
              </a:extLst>
            </p:cNvPr>
            <p:cNvSpPr txBox="1"/>
            <p:nvPr/>
          </p:nvSpPr>
          <p:spPr>
            <a:xfrm>
              <a:off x="5766066" y="5243453"/>
              <a:ext cx="3167585" cy="1083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1" algn="ctr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000" b="1" dirty="0">
                  <a:solidFill>
                    <a:srgbClr val="D9971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Step 1:</a:t>
              </a:r>
            </a:p>
            <a:p>
              <a:pPr lvl="1" algn="ctr" defTabSz="685800">
                <a:lnSpc>
                  <a:spcPct val="110000"/>
                </a:lnSpc>
                <a:buClr>
                  <a:prstClr val="black"/>
                </a:buClr>
                <a:defRPr/>
              </a:pPr>
              <a:r>
                <a:rPr lang="en-US" altLang="zh-CN" sz="2000" dirty="0">
                  <a:solidFill>
                    <a:srgbClr val="D9971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Train the Discriminator using the Real Data</a:t>
              </a:r>
            </a:p>
          </p:txBody>
        </p:sp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92A74EFD-DA2B-4B57-857D-514895014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1749" y="2288998"/>
              <a:ext cx="905936" cy="1357345"/>
            </a:xfrm>
            <a:prstGeom prst="rect">
              <a:avLst/>
            </a:prstGeom>
          </p:spPr>
        </p:pic>
        <p:pic>
          <p:nvPicPr>
            <p:cNvPr id="6" name="Picture 6" descr="蒙娜丽莎- 维基百科">
              <a:extLst>
                <a:ext uri="{FF2B5EF4-FFF2-40B4-BE49-F238E27FC236}">
                  <a16:creationId xmlns:a16="http://schemas.microsoft.com/office/drawing/2014/main" id="{09EE13E7-20A0-40C9-A3BC-1133C806A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6176" y="4045911"/>
              <a:ext cx="815350" cy="12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2918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Approaches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5388"/>
            <a:ext cx="8229600" cy="527050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Reinforcement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Federated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Few-shot Learning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Contrastive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 Learning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Unlearning</a:t>
            </a:r>
          </a:p>
        </p:txBody>
      </p:sp>
    </p:spTree>
    <p:extLst>
      <p:ext uri="{BB962C8B-B14F-4D97-AF65-F5344CB8AC3E}">
        <p14:creationId xmlns:p14="http://schemas.microsoft.com/office/powerpoint/2010/main" val="45500647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109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Supervised Learning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2038"/>
            <a:ext cx="8229600" cy="5181600"/>
          </a:xfrm>
        </p:spPr>
        <p:txBody>
          <a:bodyPr>
            <a:normAutofit fontScale="92500"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Supervised Learning</a:t>
            </a:r>
            <a:r>
              <a:rPr lang="en-US" altLang="zh-CN" sz="3200" dirty="0">
                <a:latin typeface="Times New Roman" pitchFamily="18" charset="0"/>
              </a:rPr>
              <a:t> (SL, from Wikipedia)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The training data are labeled with the expected answers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Algorithms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Support-vector machines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Linear regression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Logistic regression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Naive Bayes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Linear discriminant analysis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Decision trees</a:t>
            </a:r>
          </a:p>
          <a:p>
            <a:pPr lvl="2" algn="just" eaLnBrk="1" hangingPunct="1"/>
            <a:r>
              <a:rPr lang="en-US" altLang="zh-CN" sz="2400" i="1" dirty="0">
                <a:latin typeface="Times New Roman" pitchFamily="18" charset="0"/>
              </a:rPr>
              <a:t>k</a:t>
            </a:r>
            <a:r>
              <a:rPr lang="en-US" altLang="zh-CN" sz="2400" dirty="0">
                <a:latin typeface="Times New Roman" pitchFamily="18" charset="0"/>
              </a:rPr>
              <a:t>-nearest neighbors algorithm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Neural networks (e.g., Multilayer perceptron)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Similarity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77F2B-9EA0-4D89-9CF1-E801E53259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2438400"/>
            <a:ext cx="2763299" cy="24377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C4072A-DF55-4884-80C0-92DA176FACE0}"/>
              </a:ext>
            </a:extLst>
          </p:cNvPr>
          <p:cNvSpPr txBox="1"/>
          <p:nvPr/>
        </p:nvSpPr>
        <p:spPr>
          <a:xfrm>
            <a:off x="429936" y="6162515"/>
            <a:ext cx="6400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https://en.wikipedia.org/wiki/Supervised_learning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431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Major Types of Machine Learning (ML) Algorithms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1767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Supervised Learning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Training with labeled data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Regression vs. classification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Unsupervised Learning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Training with unlabeled data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Clustering / association rule learning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Reinforcement Learning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No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866939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Unsupervised Learning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5990645" cy="48355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Unsupervised Learning</a:t>
            </a:r>
            <a:r>
              <a:rPr lang="en-US" altLang="zh-CN" sz="3200" dirty="0">
                <a:latin typeface="Times New Roman" pitchFamily="18" charset="0"/>
              </a:rPr>
              <a:t> (from Wikipedia)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The model identifies patterns or structures in unlabeled data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Algorithms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Clustering, e.g., </a:t>
            </a:r>
            <a:r>
              <a:rPr lang="en-US" altLang="zh-CN" sz="2400" i="1" dirty="0">
                <a:latin typeface="Times New Roman" pitchFamily="18" charset="0"/>
              </a:rPr>
              <a:t>k</a:t>
            </a:r>
            <a:r>
              <a:rPr lang="en-US" altLang="zh-CN" sz="2400" dirty="0">
                <a:latin typeface="Times New Roman" pitchFamily="18" charset="0"/>
              </a:rPr>
              <a:t>-means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Dimensionality reduction, e.g.,  principal component analysis (PCA)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A1EB1F-DE85-44FE-A7D3-1727C0C858C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7845" y="2362200"/>
            <a:ext cx="2660502" cy="23479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BBDC2-4600-4049-8F98-BB3659ABA071}"/>
              </a:ext>
            </a:extLst>
          </p:cNvPr>
          <p:cNvSpPr txBox="1"/>
          <p:nvPr/>
        </p:nvSpPr>
        <p:spPr>
          <a:xfrm>
            <a:off x="429936" y="6162515"/>
            <a:ext cx="6400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https://en.wikipedia.org/wiki/Unsupervised_learning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44642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64D43628-C37F-593E-A0C3-998D1CF1D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5775101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/>
            <a:r>
              <a:rPr lang="en-US" altLang="zh-CN" sz="3200" b="1" kern="0" dirty="0">
                <a:latin typeface="Times New Roman" pitchFamily="18" charset="0"/>
              </a:rPr>
              <a:t>Reinforcement Learning </a:t>
            </a:r>
            <a:r>
              <a:rPr lang="en-US" altLang="zh-CN" sz="3200" kern="0" dirty="0">
                <a:latin typeface="Times New Roman" pitchFamily="18" charset="0"/>
              </a:rPr>
              <a:t>(RL, from Wikipedia)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How an intelligent agent should take actions in a dynamic environment in order to maximize a reward signal?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Algorithms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RL, e.g., Monte Carlo, TD learning, Q-learning, SARSA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Deep Reinforcement Learning (DRL), e.g., Deep Q Network (DQN), Deep Deterministic Policy Gradient (DDPG), Proximal Policy Optimization (PPO)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Reinforcement Learning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5CFC23-66B9-4180-B76F-E3C2A171173F}"/>
              </a:ext>
            </a:extLst>
          </p:cNvPr>
          <p:cNvSpPr txBox="1"/>
          <p:nvPr/>
        </p:nvSpPr>
        <p:spPr>
          <a:xfrm>
            <a:off x="429936" y="6162515"/>
            <a:ext cx="6400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https://en.wikipedia.org/wiki/Reinforcement_learning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DFD6F6E-0C09-4268-A555-8CBADD622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301" y="1581069"/>
            <a:ext cx="2665462" cy="25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E88A1EF-528B-7C36-02CA-118ADB5FDC79}"/>
              </a:ext>
            </a:extLst>
          </p:cNvPr>
          <p:cNvSpPr txBox="1"/>
          <p:nvPr/>
        </p:nvSpPr>
        <p:spPr>
          <a:xfrm>
            <a:off x="3048000" y="2819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11" name="图片 10" descr="卡通人物&#10;&#10;AI 生成的内容可能不正确。">
            <a:extLst>
              <a:ext uri="{FF2B5EF4-FFF2-40B4-BE49-F238E27FC236}">
                <a16:creationId xmlns:a16="http://schemas.microsoft.com/office/drawing/2014/main" id="{D7E7BEF0-293D-4E64-2F19-1993636A2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86" y="4183410"/>
            <a:ext cx="2512943" cy="195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1120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RL Example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E88A1EF-528B-7C36-02CA-118ADB5FDC79}"/>
              </a:ext>
            </a:extLst>
          </p:cNvPr>
          <p:cNvSpPr txBox="1"/>
          <p:nvPr/>
        </p:nvSpPr>
        <p:spPr>
          <a:xfrm>
            <a:off x="3048001" y="24579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pic>
        <p:nvPicPr>
          <p:cNvPr id="7" name="图片 6" descr="卡通人物&#10;&#10;AI 生成的内容可能不正确。">
            <a:extLst>
              <a:ext uri="{FF2B5EF4-FFF2-40B4-BE49-F238E27FC236}">
                <a16:creationId xmlns:a16="http://schemas.microsoft.com/office/drawing/2014/main" id="{B9387DA6-F5F7-3315-D3F7-54794D16F1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0001" r="23334" b="13333"/>
          <a:stretch/>
        </p:blipFill>
        <p:spPr>
          <a:xfrm>
            <a:off x="2899621" y="3437835"/>
            <a:ext cx="838200" cy="1230549"/>
          </a:xfrm>
          <a:prstGeom prst="rect">
            <a:avLst/>
          </a:prstGeom>
        </p:spPr>
      </p:pic>
      <p:pic>
        <p:nvPicPr>
          <p:cNvPr id="1040" name="Picture 16" descr="House On Fire Cartoon Images – Browse 24,319 Stock Photos, Vectors, and  Video | Adobe Stock">
            <a:extLst>
              <a:ext uri="{FF2B5EF4-FFF2-40B4-BE49-F238E27FC236}">
                <a16:creationId xmlns:a16="http://schemas.microsoft.com/office/drawing/2014/main" id="{884696C8-938C-1A5E-C2FC-AB7779D8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3340010"/>
            <a:ext cx="1600199" cy="12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pening A Fire Hydrant to Cool Off is Not Cool | Lehigh County Authority">
            <a:extLst>
              <a:ext uri="{FF2B5EF4-FFF2-40B4-BE49-F238E27FC236}">
                <a16:creationId xmlns:a16="http://schemas.microsoft.com/office/drawing/2014/main" id="{4FFD8AD0-2DEB-4368-2694-6751C5D92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2" y="2438400"/>
            <a:ext cx="1837301" cy="122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右 9">
            <a:extLst>
              <a:ext uri="{FF2B5EF4-FFF2-40B4-BE49-F238E27FC236}">
                <a16:creationId xmlns:a16="http://schemas.microsoft.com/office/drawing/2014/main" id="{1A497283-AA9C-1F7F-C821-445F6BECD5C1}"/>
              </a:ext>
            </a:extLst>
          </p:cNvPr>
          <p:cNvSpPr/>
          <p:nvPr/>
        </p:nvSpPr>
        <p:spPr>
          <a:xfrm>
            <a:off x="2349253" y="3939281"/>
            <a:ext cx="36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2B649D50-171D-7B81-B58D-CA938EDDF8D7}"/>
              </a:ext>
            </a:extLst>
          </p:cNvPr>
          <p:cNvSpPr/>
          <p:nvPr/>
        </p:nvSpPr>
        <p:spPr>
          <a:xfrm>
            <a:off x="3988761" y="3939408"/>
            <a:ext cx="360000" cy="360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D77BD7E7-5320-1AED-2BD4-571DF0E1683E}"/>
              </a:ext>
            </a:extLst>
          </p:cNvPr>
          <p:cNvSpPr txBox="1"/>
          <p:nvPr/>
        </p:nvSpPr>
        <p:spPr>
          <a:xfrm>
            <a:off x="533400" y="1065765"/>
            <a:ext cx="281939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house is on fire!</a:t>
            </a:r>
          </a:p>
          <a:p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 a robot to </a:t>
            </a:r>
            <a:r>
              <a:rPr lang="en-US" altLang="zh-C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 the fire hydrant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89ED2EB-A50D-2100-FD98-D76D0EF256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400" y="765622"/>
            <a:ext cx="5330305" cy="126587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AE21A05B-8F1C-FBC2-2DF6-BFF9A623C338}"/>
              </a:ext>
            </a:extLst>
          </p:cNvPr>
          <p:cNvSpPr txBox="1"/>
          <p:nvPr/>
        </p:nvSpPr>
        <p:spPr>
          <a:xfrm>
            <a:off x="2168764" y="3463212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endParaRPr lang="zh-CN" altLang="en-US" sz="2000" b="1" dirty="0">
              <a:solidFill>
                <a:srgbClr val="C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6" descr="House On Fire Cartoon Images – Browse 24,319 Stock Photos, Vectors, and  Video | Adobe Stock">
            <a:extLst>
              <a:ext uri="{FF2B5EF4-FFF2-40B4-BE49-F238E27FC236}">
                <a16:creationId xmlns:a16="http://schemas.microsoft.com/office/drawing/2014/main" id="{7B72DCEC-3277-FBF9-FB1A-4DD98833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532" y="4267606"/>
            <a:ext cx="1600199" cy="12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CADB0FB7-5A2B-81BD-571B-BCFA7C3F2CB7}"/>
              </a:ext>
            </a:extLst>
          </p:cNvPr>
          <p:cNvSpPr txBox="1"/>
          <p:nvPr/>
        </p:nvSpPr>
        <p:spPr>
          <a:xfrm>
            <a:off x="4440407" y="3604183"/>
            <a:ext cx="21004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zh-CN" altLang="en-US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(use fire hydrant)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CD25467-8A24-84B9-4394-DD6829962E66}"/>
              </a:ext>
            </a:extLst>
          </p:cNvPr>
          <p:cNvSpPr txBox="1"/>
          <p:nvPr/>
        </p:nvSpPr>
        <p:spPr>
          <a:xfrm>
            <a:off x="433542" y="4573401"/>
            <a:ext cx="1802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Fire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5C78F57-0BD8-298E-1237-033B142009F7}"/>
              </a:ext>
            </a:extLst>
          </p:cNvPr>
          <p:cNvSpPr txBox="1"/>
          <p:nvPr/>
        </p:nvSpPr>
        <p:spPr>
          <a:xfrm>
            <a:off x="2446527" y="4804345"/>
            <a:ext cx="1744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 (</a:t>
            </a:r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2957BEF-55AF-9F9D-0236-A9B384B84331}"/>
              </a:ext>
            </a:extLst>
          </p:cNvPr>
          <p:cNvSpPr txBox="1"/>
          <p:nvPr/>
        </p:nvSpPr>
        <p:spPr>
          <a:xfrm>
            <a:off x="4372574" y="5457396"/>
            <a:ext cx="22268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Action</a:t>
            </a:r>
            <a:r>
              <a:rPr lang="zh-CN" altLang="en-US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(rush to the house)</a:t>
            </a:r>
          </a:p>
        </p:txBody>
      </p:sp>
      <p:pic>
        <p:nvPicPr>
          <p:cNvPr id="23" name="图形 22" descr="复选标记 纯色填充">
            <a:extLst>
              <a:ext uri="{FF2B5EF4-FFF2-40B4-BE49-F238E27FC236}">
                <a16:creationId xmlns:a16="http://schemas.microsoft.com/office/drawing/2014/main" id="{5ED188E6-65D5-0492-154A-2B8B057EDF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94653" y="2870833"/>
            <a:ext cx="360000" cy="360000"/>
          </a:xfrm>
          <a:prstGeom prst="rect">
            <a:avLst/>
          </a:prstGeom>
        </p:spPr>
      </p:pic>
      <p:pic>
        <p:nvPicPr>
          <p:cNvPr id="25" name="图形 24" descr="关闭 纯色填充">
            <a:extLst>
              <a:ext uri="{FF2B5EF4-FFF2-40B4-BE49-F238E27FC236}">
                <a16:creationId xmlns:a16="http://schemas.microsoft.com/office/drawing/2014/main" id="{1C1C08FB-174C-EC52-8B5E-980D11052E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99466" y="4914025"/>
            <a:ext cx="360000" cy="36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EEB02C78-AA16-9B62-7B51-32CDADD7599F}"/>
              </a:ext>
            </a:extLst>
          </p:cNvPr>
          <p:cNvSpPr txBox="1"/>
          <p:nvPr/>
        </p:nvSpPr>
        <p:spPr>
          <a:xfrm>
            <a:off x="6996270" y="2682615"/>
            <a:ext cx="1247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 1</a:t>
            </a:r>
          </a:p>
          <a:p>
            <a:pPr algn="ctr"/>
            <a:r>
              <a:rPr lang="en-US" altLang="zh-CN" sz="20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+100</a:t>
            </a:r>
            <a:endParaRPr lang="zh-CN" altLang="en-US" sz="2000" b="1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F5082A98-6347-64BC-0F69-CDB1C310BD73}"/>
              </a:ext>
            </a:extLst>
          </p:cNvPr>
          <p:cNvSpPr txBox="1"/>
          <p:nvPr/>
        </p:nvSpPr>
        <p:spPr>
          <a:xfrm>
            <a:off x="6996271" y="4699394"/>
            <a:ext cx="1247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C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Reward 2</a:t>
            </a:r>
          </a:p>
          <a:p>
            <a:pPr algn="ctr"/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-100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35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6" grpId="0"/>
      <p:bldP spid="17" grpId="0"/>
      <p:bldP spid="20" grpId="0"/>
      <p:bldP spid="21" grpId="0"/>
      <p:bldP spid="29" grpId="0"/>
      <p:bldP spid="30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圆柱体 44">
            <a:extLst>
              <a:ext uri="{FF2B5EF4-FFF2-40B4-BE49-F238E27FC236}">
                <a16:creationId xmlns:a16="http://schemas.microsoft.com/office/drawing/2014/main" id="{599CDC61-01A6-87C7-92C5-D4D89B2FEF45}"/>
              </a:ext>
            </a:extLst>
          </p:cNvPr>
          <p:cNvSpPr/>
          <p:nvPr/>
        </p:nvSpPr>
        <p:spPr>
          <a:xfrm>
            <a:off x="518499" y="5151582"/>
            <a:ext cx="1447800" cy="477037"/>
          </a:xfrm>
          <a:prstGeom prst="can">
            <a:avLst/>
          </a:prstGeom>
          <a:solidFill>
            <a:srgbClr val="0099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圆柱体 43">
                <a:extLst>
                  <a:ext uri="{FF2B5EF4-FFF2-40B4-BE49-F238E27FC236}">
                    <a16:creationId xmlns:a16="http://schemas.microsoft.com/office/drawing/2014/main" id="{B6EEE110-7C19-6D92-89A1-D76BD2FA06BD}"/>
                  </a:ext>
                </a:extLst>
              </p:cNvPr>
              <p:cNvSpPr/>
              <p:nvPr/>
            </p:nvSpPr>
            <p:spPr>
              <a:xfrm>
                <a:off x="518499" y="4800722"/>
                <a:ext cx="1447800" cy="477037"/>
              </a:xfrm>
              <a:prstGeom prst="can">
                <a:avLst/>
              </a:prstGeom>
              <a:solidFill>
                <a:srgbClr val="0099CC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𝒓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’)</m:t>
                      </m:r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圆柱体 43">
                <a:extLst>
                  <a:ext uri="{FF2B5EF4-FFF2-40B4-BE49-F238E27FC236}">
                    <a16:creationId xmlns:a16="http://schemas.microsoft.com/office/drawing/2014/main" id="{B6EEE110-7C19-6D92-89A1-D76BD2FA06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99" y="4800722"/>
                <a:ext cx="1447800" cy="477037"/>
              </a:xfrm>
              <a:prstGeom prst="can">
                <a:avLst/>
              </a:prstGeom>
              <a:blipFill>
                <a:blip r:embed="rId3"/>
                <a:stretch>
                  <a:fillRect b="-9756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2971800" cy="860829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RL Training</a:t>
            </a:r>
          </a:p>
        </p:txBody>
      </p:sp>
      <p:pic>
        <p:nvPicPr>
          <p:cNvPr id="1040" name="Picture 16" descr="House On Fire Cartoon Images – Browse 24,319 Stock Photos, Vectors, and  Video | Adobe Stock">
            <a:extLst>
              <a:ext uri="{FF2B5EF4-FFF2-40B4-BE49-F238E27FC236}">
                <a16:creationId xmlns:a16="http://schemas.microsoft.com/office/drawing/2014/main" id="{884696C8-938C-1A5E-C2FC-AB7779D8E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86" y="1666483"/>
            <a:ext cx="1600199" cy="123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3CD25467-8A24-84B9-4394-DD6829962E66}"/>
              </a:ext>
            </a:extLst>
          </p:cNvPr>
          <p:cNvSpPr txBox="1"/>
          <p:nvPr/>
        </p:nvSpPr>
        <p:spPr>
          <a:xfrm>
            <a:off x="518499" y="2923158"/>
            <a:ext cx="1632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 descr="卡通人物&#10;&#10;AI 生成的内容可能不正确。">
            <a:extLst>
              <a:ext uri="{FF2B5EF4-FFF2-40B4-BE49-F238E27FC236}">
                <a16:creationId xmlns:a16="http://schemas.microsoft.com/office/drawing/2014/main" id="{05E8F64F-3771-3715-A5A7-83E6BC83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4" t="10001" r="23334" b="13333"/>
          <a:stretch/>
        </p:blipFill>
        <p:spPr>
          <a:xfrm>
            <a:off x="7391400" y="1666483"/>
            <a:ext cx="838200" cy="123054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0B89E1A-6A39-6C6E-BAF6-22DBECD846CD}"/>
              </a:ext>
            </a:extLst>
          </p:cNvPr>
          <p:cNvSpPr txBox="1"/>
          <p:nvPr/>
        </p:nvSpPr>
        <p:spPr>
          <a:xfrm>
            <a:off x="7371604" y="2923158"/>
            <a:ext cx="8402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Agent</a:t>
            </a:r>
            <a:endParaRPr lang="zh-CN" altLang="en-US" sz="2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19D61280-E11A-AF0E-E0FE-862C4F7CEA2D}"/>
              </a:ext>
            </a:extLst>
          </p:cNvPr>
          <p:cNvCxnSpPr>
            <a:cxnSpLocks/>
            <a:stCxn id="1040" idx="0"/>
            <a:endCxn id="2" idx="0"/>
          </p:cNvCxnSpPr>
          <p:nvPr/>
        </p:nvCxnSpPr>
        <p:spPr>
          <a:xfrm rot="5400000" flipH="1" flipV="1">
            <a:off x="4572593" y="-1571424"/>
            <a:ext cx="12700" cy="6475814"/>
          </a:xfrm>
          <a:prstGeom prst="bentConnector3">
            <a:avLst>
              <a:gd name="adj1" fmla="val 3788575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23">
            <a:extLst>
              <a:ext uri="{FF2B5EF4-FFF2-40B4-BE49-F238E27FC236}">
                <a16:creationId xmlns:a16="http://schemas.microsoft.com/office/drawing/2014/main" id="{5CC952B2-4FBB-CFEB-BC77-6EDD4C8550AE}"/>
              </a:ext>
            </a:extLst>
          </p:cNvPr>
          <p:cNvCxnSpPr>
            <a:cxnSpLocks/>
            <a:stCxn id="3" idx="2"/>
            <a:endCxn id="17" idx="2"/>
          </p:cNvCxnSpPr>
          <p:nvPr/>
        </p:nvCxnSpPr>
        <p:spPr>
          <a:xfrm rot="5400000">
            <a:off x="4563219" y="94735"/>
            <a:ext cx="12700" cy="6457067"/>
          </a:xfrm>
          <a:prstGeom prst="bentConnector3">
            <a:avLst>
              <a:gd name="adj1" fmla="val 3514268"/>
            </a:avLst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9A59BFC-E4B0-A809-B30C-495035AC4D04}"/>
                  </a:ext>
                </a:extLst>
              </p:cNvPr>
              <p:cNvSpPr txBox="1"/>
              <p:nvPr/>
            </p:nvSpPr>
            <p:spPr>
              <a:xfrm>
                <a:off x="2542318" y="1218119"/>
                <a:ext cx="36943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1: Agent obtain current </a:t>
                </a:r>
                <a:r>
                  <a:rPr lang="en-US" altLang="zh-CN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</m:oMath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9A59BFC-E4B0-A809-B30C-495035AC4D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2318" y="1218119"/>
                <a:ext cx="3694345" cy="369332"/>
              </a:xfrm>
              <a:prstGeom prst="rect">
                <a:avLst/>
              </a:prstGeom>
              <a:blipFill>
                <a:blip r:embed="rId6"/>
                <a:stretch>
                  <a:fillRect l="-1320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6B0F71F-4E53-3BAC-7070-9A250E5F35FD}"/>
                  </a:ext>
                </a:extLst>
              </p:cNvPr>
              <p:cNvSpPr txBox="1"/>
              <p:nvPr/>
            </p:nvSpPr>
            <p:spPr>
              <a:xfrm>
                <a:off x="2680464" y="3356575"/>
                <a:ext cx="3418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2: Agent choose an </a:t>
                </a:r>
                <a:r>
                  <a:rPr lang="en-US" altLang="zh-CN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Action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6B0F71F-4E53-3BAC-7070-9A250E5F3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464" y="3356575"/>
                <a:ext cx="3418052" cy="369332"/>
              </a:xfrm>
              <a:prstGeom prst="rect">
                <a:avLst/>
              </a:prstGeom>
              <a:blipFill>
                <a:blip r:embed="rId7"/>
                <a:stretch>
                  <a:fillRect l="-1607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直接箭头连接符 23">
            <a:extLst>
              <a:ext uri="{FF2B5EF4-FFF2-40B4-BE49-F238E27FC236}">
                <a16:creationId xmlns:a16="http://schemas.microsoft.com/office/drawing/2014/main" id="{D32852FC-F545-38E8-A844-5B8C215F6F14}"/>
              </a:ext>
            </a:extLst>
          </p:cNvPr>
          <p:cNvCxnSpPr>
            <a:cxnSpLocks/>
            <a:stCxn id="1040" idx="3"/>
            <a:endCxn id="2" idx="1"/>
          </p:cNvCxnSpPr>
          <p:nvPr/>
        </p:nvCxnSpPr>
        <p:spPr>
          <a:xfrm flipV="1">
            <a:off x="2134785" y="2281758"/>
            <a:ext cx="5256615" cy="2841"/>
          </a:xfrm>
          <a:prstGeom prst="straightConnector1">
            <a:avLst/>
          </a:prstGeom>
          <a:ln w="38100">
            <a:solidFill>
              <a:schemeClr val="tx1"/>
            </a:solidFill>
            <a:headEnd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0389EEB-E369-7E12-095F-E46E7F9DC660}"/>
                  </a:ext>
                </a:extLst>
              </p:cNvPr>
              <p:cNvSpPr txBox="1"/>
              <p:nvPr/>
            </p:nvSpPr>
            <p:spPr>
              <a:xfrm>
                <a:off x="2207476" y="2302854"/>
                <a:ext cx="4930393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Step 3: Environment changes to the </a:t>
                </a:r>
                <a:r>
                  <a:rPr lang="en-US" altLang="zh-CN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next State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altLang="zh-CN" b="1" i="1" dirty="0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’</m:t>
                    </m:r>
                  </m:oMath>
                </a14:m>
                <a:r>
                  <a:rPr lang="en-US" altLang="zh-CN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return a </a:t>
                </a:r>
                <a:r>
                  <a:rPr lang="en-US" altLang="zh-CN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Reward 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CC00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𝒓</m:t>
                    </m:r>
                  </m:oMath>
                </a14:m>
                <a:r>
                  <a:rPr lang="zh-CN" altLang="en-US" b="1" dirty="0">
                    <a:solidFill>
                      <a:srgbClr val="CC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the Agent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90389EEB-E369-7E12-095F-E46E7F9DC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476" y="2302854"/>
                <a:ext cx="4930393" cy="646331"/>
              </a:xfrm>
              <a:prstGeom prst="rect">
                <a:avLst/>
              </a:prstGeom>
              <a:blipFill>
                <a:blip r:embed="rId8"/>
                <a:stretch>
                  <a:fillRect l="-989"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圆柱体 42">
                <a:extLst>
                  <a:ext uri="{FF2B5EF4-FFF2-40B4-BE49-F238E27FC236}">
                    <a16:creationId xmlns:a16="http://schemas.microsoft.com/office/drawing/2014/main" id="{117FA3DC-ADA9-B5FA-C183-A3FF4664D9EE}"/>
                  </a:ext>
                </a:extLst>
              </p:cNvPr>
              <p:cNvSpPr/>
              <p:nvPr/>
            </p:nvSpPr>
            <p:spPr>
              <a:xfrm>
                <a:off x="518499" y="4448712"/>
                <a:ext cx="1447800" cy="477037"/>
              </a:xfrm>
              <a:prstGeom prst="can">
                <a:avLst/>
              </a:prstGeom>
              <a:solidFill>
                <a:srgbClr val="0099CC"/>
              </a:solidFill>
              <a:ln>
                <a:solidFill>
                  <a:srgbClr val="00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𝒓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 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𝒔</m:t>
                      </m:r>
                      <m:r>
                        <a:rPr lang="en-US" altLang="zh-CN" sz="2000" b="1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’)</m:t>
                      </m:r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圆柱体 42">
                <a:extLst>
                  <a:ext uri="{FF2B5EF4-FFF2-40B4-BE49-F238E27FC236}">
                    <a16:creationId xmlns:a16="http://schemas.microsoft.com/office/drawing/2014/main" id="{117FA3DC-ADA9-B5FA-C183-A3FF4664D9E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99" y="4448712"/>
                <a:ext cx="1447800" cy="477037"/>
              </a:xfrm>
              <a:prstGeom prst="can">
                <a:avLst/>
              </a:prstGeom>
              <a:blipFill>
                <a:blip r:embed="rId9"/>
                <a:stretch>
                  <a:fillRect b="-9756"/>
                </a:stretch>
              </a:blipFill>
              <a:ln>
                <a:solidFill>
                  <a:srgbClr val="0033CC"/>
                </a:solidFill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箭头: 下 45">
            <a:extLst>
              <a:ext uri="{FF2B5EF4-FFF2-40B4-BE49-F238E27FC236}">
                <a16:creationId xmlns:a16="http://schemas.microsoft.com/office/drawing/2014/main" id="{4065FBB8-A28F-175D-A999-703E1D686AB5}"/>
              </a:ext>
            </a:extLst>
          </p:cNvPr>
          <p:cNvSpPr/>
          <p:nvPr/>
        </p:nvSpPr>
        <p:spPr>
          <a:xfrm>
            <a:off x="1154684" y="3961827"/>
            <a:ext cx="360000" cy="360000"/>
          </a:xfrm>
          <a:prstGeom prst="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90B5619A-A253-4F79-CCCC-BDCF12BE6B3C}"/>
              </a:ext>
            </a:extLst>
          </p:cNvPr>
          <p:cNvSpPr txBox="1"/>
          <p:nvPr/>
        </p:nvSpPr>
        <p:spPr>
          <a:xfrm>
            <a:off x="152400" y="5639881"/>
            <a:ext cx="3018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Experience Replay Buffer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箭头: 下 47">
            <a:extLst>
              <a:ext uri="{FF2B5EF4-FFF2-40B4-BE49-F238E27FC236}">
                <a16:creationId xmlns:a16="http://schemas.microsoft.com/office/drawing/2014/main" id="{1F29B03E-DEFB-86D4-BB2C-6419721B2C35}"/>
              </a:ext>
            </a:extLst>
          </p:cNvPr>
          <p:cNvSpPr/>
          <p:nvPr/>
        </p:nvSpPr>
        <p:spPr>
          <a:xfrm rot="16200000">
            <a:off x="2419437" y="4618902"/>
            <a:ext cx="360000" cy="897131"/>
          </a:xfrm>
          <a:prstGeom prst="downArrow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左大括号 48">
            <a:extLst>
              <a:ext uri="{FF2B5EF4-FFF2-40B4-BE49-F238E27FC236}">
                <a16:creationId xmlns:a16="http://schemas.microsoft.com/office/drawing/2014/main" id="{0E10CC95-AF06-C4D3-7698-30ABBD76A53E}"/>
              </a:ext>
            </a:extLst>
          </p:cNvPr>
          <p:cNvSpPr/>
          <p:nvPr/>
        </p:nvSpPr>
        <p:spPr>
          <a:xfrm>
            <a:off x="3118206" y="3985631"/>
            <a:ext cx="360000" cy="2062475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0" name="表格 49">
                <a:extLst>
                  <a:ext uri="{FF2B5EF4-FFF2-40B4-BE49-F238E27FC236}">
                    <a16:creationId xmlns:a16="http://schemas.microsoft.com/office/drawing/2014/main" id="{D9E7A4C0-5C3E-0D04-4E2D-E4C14BEC91D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478206" y="4106756"/>
              <a:ext cx="1347128" cy="7315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36782">
                      <a:extLst>
                        <a:ext uri="{9D8B030D-6E8A-4147-A177-3AD203B41FA5}">
                          <a16:colId xmlns:a16="http://schemas.microsoft.com/office/drawing/2014/main" val="4239633173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3948538212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2806052322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1603562019"/>
                        </a:ext>
                      </a:extLst>
                    </a:gridCol>
                  </a:tblGrid>
                  <a:tr h="27418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222124"/>
                      </a:ext>
                    </a:extLst>
                  </a:tr>
                  <a:tr h="27418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b="1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oMath>
                            </m:oMathPara>
                          </a14:m>
                          <a:endParaRPr lang="zh-CN" altLang="en-US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187024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0" name="表格 49">
                <a:extLst>
                  <a:ext uri="{FF2B5EF4-FFF2-40B4-BE49-F238E27FC236}">
                    <a16:creationId xmlns:a16="http://schemas.microsoft.com/office/drawing/2014/main" id="{D9E7A4C0-5C3E-0D04-4E2D-E4C14BEC91D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658793"/>
                  </p:ext>
                </p:extLst>
              </p:nvPr>
            </p:nvGraphicFramePr>
            <p:xfrm>
              <a:off x="3478206" y="4106756"/>
              <a:ext cx="1347128" cy="731520"/>
            </p:xfrm>
            <a:graphic>
              <a:graphicData uri="http://schemas.openxmlformats.org/drawingml/2006/table">
                <a:tbl>
                  <a:tblPr firstRow="1" bandRow="1">
                    <a:tableStyleId>{93296810-A885-4BE3-A3E7-6D5BEEA58F35}</a:tableStyleId>
                  </a:tblPr>
                  <a:tblGrid>
                    <a:gridCol w="336782">
                      <a:extLst>
                        <a:ext uri="{9D8B030D-6E8A-4147-A177-3AD203B41FA5}">
                          <a16:colId xmlns:a16="http://schemas.microsoft.com/office/drawing/2014/main" val="4239633173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3948538212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2806052322"/>
                        </a:ext>
                      </a:extLst>
                    </a:gridCol>
                    <a:gridCol w="336782">
                      <a:extLst>
                        <a:ext uri="{9D8B030D-6E8A-4147-A177-3AD203B41FA5}">
                          <a16:colId xmlns:a16="http://schemas.microsoft.com/office/drawing/2014/main" val="1603562019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1786" t="-1639" r="-303571" b="-10163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222124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10"/>
                          <a:stretch>
                            <a:fillRect l="-1786" t="-103333" r="-303571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7187024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050" name="Picture 2" descr="11,272 Deep Neural Network Stock Vectors and Vector Art | Shutterstock">
            <a:extLst>
              <a:ext uri="{FF2B5EF4-FFF2-40B4-BE49-F238E27FC236}">
                <a16:creationId xmlns:a16="http://schemas.microsoft.com/office/drawing/2014/main" id="{9B9457C4-3190-35E1-23EA-D8173EAF17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0" t="4349" r="11403" b="11872"/>
          <a:stretch/>
        </p:blipFill>
        <p:spPr bwMode="auto">
          <a:xfrm>
            <a:off x="3517081" y="5077306"/>
            <a:ext cx="1257616" cy="87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F940BF9-C0AF-32B3-1423-CA32E7C69EE8}"/>
                  </a:ext>
                </a:extLst>
              </p:cNvPr>
              <p:cNvSpPr txBox="1"/>
              <p:nvPr/>
            </p:nvSpPr>
            <p:spPr>
              <a:xfrm>
                <a:off x="3738738" y="295723"/>
                <a:ext cx="5004466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to learn agent’s policy:</a:t>
                </a:r>
              </a:p>
              <a:p>
                <a:pPr algn="ctr"/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State </a:t>
                </a:r>
                <a14:m>
                  <m:oMath xmlns:m="http://schemas.openxmlformats.org/officeDocument/2006/math">
                    <m:r>
                      <a:rPr lang="en-US" altLang="zh-CN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𝒔</m:t>
                    </m:r>
                    <m:r>
                      <a:rPr lang="en-US" altLang="zh-CN" sz="24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→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Action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2F940BF9-C0AF-32B3-1423-CA32E7C69E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8738" y="295723"/>
                <a:ext cx="5004466" cy="830997"/>
              </a:xfrm>
              <a:prstGeom prst="rect">
                <a:avLst/>
              </a:prstGeom>
              <a:blipFill>
                <a:blip r:embed="rId12"/>
                <a:stretch>
                  <a:fillRect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51">
            <a:extLst>
              <a:ext uri="{FF2B5EF4-FFF2-40B4-BE49-F238E27FC236}">
                <a16:creationId xmlns:a16="http://schemas.microsoft.com/office/drawing/2014/main" id="{C160D637-C352-40DD-F7E2-011FC7DB614F}"/>
              </a:ext>
            </a:extLst>
          </p:cNvPr>
          <p:cNvSpPr txBox="1"/>
          <p:nvPr/>
        </p:nvSpPr>
        <p:spPr>
          <a:xfrm>
            <a:off x="4932105" y="4124456"/>
            <a:ext cx="29727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RL: use a table to record the mapping function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BA7742A7-97CD-5B40-572E-C04CA2F69BBC}"/>
              </a:ext>
            </a:extLst>
          </p:cNvPr>
          <p:cNvSpPr txBox="1"/>
          <p:nvPr/>
        </p:nvSpPr>
        <p:spPr>
          <a:xfrm>
            <a:off x="4932105" y="5163446"/>
            <a:ext cx="40138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DRL: use a deep neural network to approximate the mapping function</a:t>
            </a:r>
          </a:p>
        </p:txBody>
      </p:sp>
    </p:spTree>
    <p:extLst>
      <p:ext uri="{BB962C8B-B14F-4D97-AF65-F5344CB8AC3E}">
        <p14:creationId xmlns:p14="http://schemas.microsoft.com/office/powerpoint/2010/main" val="33702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4" grpId="0" animBg="1"/>
      <p:bldP spid="17" grpId="0"/>
      <p:bldP spid="3" grpId="0"/>
      <p:bldP spid="35" grpId="0"/>
      <p:bldP spid="36" grpId="0"/>
      <p:bldP spid="41" grpId="0"/>
      <p:bldP spid="43" grpId="0" animBg="1"/>
      <p:bldP spid="46" grpId="0" animBg="1"/>
      <p:bldP spid="47" grpId="0"/>
      <p:bldP spid="48" grpId="0" animBg="1"/>
      <p:bldP spid="49" grpId="0" animBg="1"/>
      <p:bldP spid="52" grpId="0"/>
      <p:bldP spid="53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Federated Learning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567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Federated Learning </a:t>
            </a:r>
            <a:r>
              <a:rPr lang="en-US" altLang="zh-CN" sz="3200" dirty="0">
                <a:latin typeface="Times New Roman" pitchFamily="18" charset="0"/>
              </a:rPr>
              <a:t>(FL, from </a:t>
            </a:r>
            <a:r>
              <a:rPr lang="en-US" altLang="zh-CN" sz="3200" kern="0" dirty="0">
                <a:latin typeface="Times New Roman" pitchFamily="18" charset="0"/>
              </a:rPr>
              <a:t>Wikipedia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Multiple entities (or clients) collaboratively train a model while keeping their data decentralized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Algorithms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Centralized FL, Decentralized FL, Heterogeneous FL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Federated stochastic gradient descent (</a:t>
            </a:r>
            <a:r>
              <a:rPr lang="en-US" altLang="zh-CN" sz="2400" kern="0" dirty="0" err="1">
                <a:latin typeface="Times New Roman" pitchFamily="18" charset="0"/>
              </a:rPr>
              <a:t>FedSGD</a:t>
            </a:r>
            <a:r>
              <a:rPr lang="en-US" altLang="zh-CN" sz="2400" kern="0" dirty="0">
                <a:latin typeface="Times New Roman" pitchFamily="18" charset="0"/>
              </a:rPr>
              <a:t>), Federated averaging (</a:t>
            </a:r>
            <a:r>
              <a:rPr lang="en-US" altLang="zh-CN" sz="2400" kern="0" dirty="0" err="1">
                <a:latin typeface="Times New Roman" pitchFamily="18" charset="0"/>
              </a:rPr>
              <a:t>FedAvg</a:t>
            </a:r>
            <a:r>
              <a:rPr lang="en-US" altLang="zh-CN" sz="2400" kern="0" dirty="0">
                <a:latin typeface="Times New Roman" pitchFamily="18" charset="0"/>
              </a:rPr>
              <a:t>)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26729243-6E71-8B7F-2D14-3589632F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43" y="4191862"/>
            <a:ext cx="4038600" cy="193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84BF1E9-0856-759C-915C-B2DE9269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45544"/>
            <a:ext cx="4038600" cy="20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00B081-52B4-4954-BE41-553C851F4593}"/>
              </a:ext>
            </a:extLst>
          </p:cNvPr>
          <p:cNvSpPr txBox="1"/>
          <p:nvPr/>
        </p:nvSpPr>
        <p:spPr>
          <a:xfrm>
            <a:off x="429936" y="6162515"/>
            <a:ext cx="64008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https://en.wikipedia.org/wiki/Federated_learning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93860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977B9282-8711-A5FA-775B-2830D08C7A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27778" r="6667" b="16667"/>
          <a:stretch/>
        </p:blipFill>
        <p:spPr bwMode="auto">
          <a:xfrm>
            <a:off x="5638121" y="3853283"/>
            <a:ext cx="3322152" cy="21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eta Learning">
            <a:extLst>
              <a:ext uri="{FF2B5EF4-FFF2-40B4-BE49-F238E27FC236}">
                <a16:creationId xmlns:a16="http://schemas.microsoft.com/office/drawing/2014/main" id="{86776530-B311-5585-48A9-7824866BE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09520"/>
            <a:ext cx="5556022" cy="28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 Learning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5567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Meta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>
                <a:latin typeface="Times New Roman" pitchFamily="18" charset="0"/>
              </a:rPr>
              <a:t>Wikipedia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Learning to learn,</a:t>
            </a:r>
            <a:r>
              <a:rPr lang="zh-CN" altLang="en-US" sz="2800" dirty="0">
                <a:latin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</a:rPr>
              <a:t>e.g.,</a:t>
            </a:r>
            <a:r>
              <a:rPr lang="zh-CN" altLang="en-US" sz="2800" dirty="0">
                <a:latin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</a:rPr>
              <a:t>learning the concept of classification rather than a classification task</a:t>
            </a:r>
            <a:endParaRPr lang="en-US" altLang="zh-CN" sz="2800" kern="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Example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Learn the concept of binary classification rather than learning cat </a:t>
            </a:r>
            <a:r>
              <a:rPr lang="en-US" altLang="zh-CN" sz="2400" kern="0" dirty="0" err="1">
                <a:latin typeface="Times New Roman" pitchFamily="18" charset="0"/>
              </a:rPr>
              <a:t>v.s</a:t>
            </a:r>
            <a:r>
              <a:rPr lang="en-US" altLang="zh-CN" sz="2400" kern="0" dirty="0">
                <a:latin typeface="Times New Roman" pitchFamily="18" charset="0"/>
              </a:rPr>
              <a:t>. dog classification in particular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14A5E5-C7F7-475C-934D-0F72F75B5E0D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https://en.wikipedia.org/wiki/Meta-learning_(computer_science)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63527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B5E9D250-4A76-1AB0-CF1B-2600A9841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9" b="3197"/>
          <a:stretch/>
        </p:blipFill>
        <p:spPr bwMode="auto">
          <a:xfrm>
            <a:off x="4724399" y="3842066"/>
            <a:ext cx="3581401" cy="2308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Few-shot Learning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56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Few-shot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>
                <a:latin typeface="Times New Roman" pitchFamily="18" charset="0"/>
              </a:rPr>
              <a:t>IBM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Emulate the human ability to learn from a mere handful of examples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N-way-K-shot framework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N represents the number of classes</a:t>
            </a: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K represents the number of examples (or “shots”) provided for each class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116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8" name="图片 7" descr="图片包含 图形用户界面&#10;&#10;AI 生成的内容可能不正确。">
            <a:extLst>
              <a:ext uri="{FF2B5EF4-FFF2-40B4-BE49-F238E27FC236}">
                <a16:creationId xmlns:a16="http://schemas.microsoft.com/office/drawing/2014/main" id="{EDD554C8-8F0D-B47D-0397-C36EBF4E6F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4286" r="3774" b="11643"/>
          <a:stretch/>
        </p:blipFill>
        <p:spPr>
          <a:xfrm>
            <a:off x="755650" y="4191000"/>
            <a:ext cx="3968750" cy="1905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68A5F1-6BA1-4CFF-830C-3185DD43B0DA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https://www.ibm.com/think/topics/few-shot-learning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3147080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Contrastive Learning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56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Contrastive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 err="1">
                <a:latin typeface="Times New Roman" pitchFamily="18" charset="0"/>
              </a:rPr>
              <a:t>Encord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E</a:t>
            </a:r>
            <a:r>
              <a:rPr lang="en-US" altLang="zh-CN" sz="2800" kern="0" dirty="0">
                <a:latin typeface="Times New Roman" pitchFamily="18" charset="0"/>
              </a:rPr>
              <a:t>xtract meaningful representations by contrasting positive and negative pairs of instances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Similar instances should be closer in a learned embedding space while dissimilar instances should be farther apart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117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4098" name="Picture 2" descr="Contrastive Learning이란">
            <a:extLst>
              <a:ext uri="{FF2B5EF4-FFF2-40B4-BE49-F238E27FC236}">
                <a16:creationId xmlns:a16="http://schemas.microsoft.com/office/drawing/2014/main" id="{95019D5D-4E4F-6793-D565-552C77791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48" y="3352800"/>
            <a:ext cx="5068552" cy="281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B109D3B2-ECF5-2294-F00E-0938D1B110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0"/>
          <a:stretch/>
        </p:blipFill>
        <p:spPr bwMode="auto">
          <a:xfrm>
            <a:off x="381000" y="3733800"/>
            <a:ext cx="3429000" cy="240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1DE140-2055-4219-90E0-054FC4CF1CFB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https://encord.com/blog/guide-to-contrastive-learning/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001925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Learning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56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Active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>
                <a:latin typeface="Times New Roman" pitchFamily="18" charset="0"/>
              </a:rPr>
              <a:t>Wikipedia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An iterative supervised learning in which a learning algorithm can request a </a:t>
            </a:r>
            <a:r>
              <a:rPr lang="en-US" altLang="zh-CN" sz="2800" b="1" u="sng" kern="0" dirty="0">
                <a:latin typeface="Times New Roman" pitchFamily="18" charset="0"/>
              </a:rPr>
              <a:t>human user</a:t>
            </a:r>
            <a:r>
              <a:rPr lang="en-US" altLang="zh-CN" sz="2800" kern="0" dirty="0">
                <a:latin typeface="Times New Roman" pitchFamily="18" charset="0"/>
              </a:rPr>
              <a:t> to label data with the desired outputs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118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54EB72-6233-EC41-D75F-9BC13680BF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0000" r="1667" b="14445"/>
          <a:stretch/>
        </p:blipFill>
        <p:spPr bwMode="auto">
          <a:xfrm>
            <a:off x="914400" y="2920130"/>
            <a:ext cx="7315200" cy="3244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93F7B42-0073-4175-9156-44AEF3052AEC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https://en.wikipedia.org/wiki/Active_learning_(machine_learning)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486403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Transfer Learning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56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Transfer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>
                <a:latin typeface="Times New Roman" pitchFamily="18" charset="0"/>
              </a:rPr>
              <a:t>Wikipedia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kern="0" dirty="0">
                <a:latin typeface="Times New Roman" pitchFamily="18" charset="0"/>
              </a:rPr>
              <a:t>Knowledge learned from a task is re-used in order to boost performance on a related task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Advantages</a:t>
            </a:r>
            <a:endParaRPr lang="en-US" altLang="zh-CN" sz="2800" kern="0" dirty="0">
              <a:latin typeface="Times New Roman" pitchFamily="18" charset="0"/>
            </a:endParaRP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Reduce new model training costs for new problems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H</a:t>
            </a:r>
            <a:r>
              <a:rPr lang="en-US" altLang="zh-CN" sz="2400" kern="0" dirty="0">
                <a:latin typeface="Times New Roman" pitchFamily="18" charset="0"/>
              </a:rPr>
              <a:t>elp alleviate difficulties to obtain large datasets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F</a:t>
            </a:r>
            <a:r>
              <a:rPr lang="en-US" altLang="zh-CN" sz="2400" kern="0" dirty="0">
                <a:latin typeface="Times New Roman" pitchFamily="18" charset="0"/>
              </a:rPr>
              <a:t>urther increase model’s generalizability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119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10" name="图片 9" descr="一些文字和图片的手机截图&#10;&#10;AI 生成的内容可能不正确。">
            <a:extLst>
              <a:ext uri="{FF2B5EF4-FFF2-40B4-BE49-F238E27FC236}">
                <a16:creationId xmlns:a16="http://schemas.microsoft.com/office/drawing/2014/main" id="{71AA6FB4-2780-4F64-3F3E-45648A42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b="19695"/>
          <a:stretch/>
        </p:blipFill>
        <p:spPr>
          <a:xfrm>
            <a:off x="1813035" y="4268162"/>
            <a:ext cx="5517930" cy="18941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859C8B-1213-49EF-B8AF-45251EFAFA01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https://en.wikipedia.org/wiki/Transfer_learning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8456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Learn Features From Data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Linear Features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Non-Linear Features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E62B511-DB5A-4FD3-B4A9-98E1A6B19040}"/>
              </a:ext>
            </a:extLst>
          </p:cNvPr>
          <p:cNvGrpSpPr/>
          <p:nvPr/>
        </p:nvGrpSpPr>
        <p:grpSpPr>
          <a:xfrm>
            <a:off x="5638800" y="880855"/>
            <a:ext cx="2364928" cy="2384403"/>
            <a:chOff x="5638800" y="880855"/>
            <a:chExt cx="2364928" cy="2384403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AF6D9C-55B8-4DEE-9651-D93A2E48701C}"/>
                </a:ext>
              </a:extLst>
            </p:cNvPr>
            <p:cNvCxnSpPr/>
            <p:nvPr/>
          </p:nvCxnSpPr>
          <p:spPr>
            <a:xfrm flipV="1">
              <a:off x="5638800" y="2839052"/>
              <a:ext cx="2329132" cy="17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E131E97-3F68-47B9-8B90-92FFE4814285}"/>
                </a:ext>
              </a:extLst>
            </p:cNvPr>
            <p:cNvCxnSpPr/>
            <p:nvPr/>
          </p:nvCxnSpPr>
          <p:spPr>
            <a:xfrm flipV="1">
              <a:off x="5866663" y="880855"/>
              <a:ext cx="25879" cy="2225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A03C60-7D42-475B-9293-B9FF22A56487}"/>
                </a:ext>
              </a:extLst>
            </p:cNvPr>
            <p:cNvSpPr/>
            <p:nvPr/>
          </p:nvSpPr>
          <p:spPr>
            <a:xfrm>
              <a:off x="5754519" y="2735535"/>
              <a:ext cx="276046" cy="2415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A8C063-703B-4B81-BA74-B06086F2ACE9}"/>
                </a:ext>
              </a:extLst>
            </p:cNvPr>
            <p:cNvSpPr/>
            <p:nvPr/>
          </p:nvSpPr>
          <p:spPr>
            <a:xfrm>
              <a:off x="5754519" y="1288853"/>
              <a:ext cx="276046" cy="2415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A463049-473C-41A1-A9C6-DFCA92452CBB}"/>
                </a:ext>
              </a:extLst>
            </p:cNvPr>
            <p:cNvSpPr/>
            <p:nvPr/>
          </p:nvSpPr>
          <p:spPr>
            <a:xfrm>
              <a:off x="7109480" y="1290251"/>
              <a:ext cx="276046" cy="2415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29D4D4E-A936-4C3E-804C-591E62EDCDD2}"/>
                </a:ext>
              </a:extLst>
            </p:cNvPr>
            <p:cNvSpPr txBox="1"/>
            <p:nvPr/>
          </p:nvSpPr>
          <p:spPr>
            <a:xfrm>
              <a:off x="5896227" y="2895926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(0, 0)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D9F873-EC2C-4296-B7A8-1F9A2F627585}"/>
                </a:ext>
              </a:extLst>
            </p:cNvPr>
            <p:cNvSpPr txBox="1"/>
            <p:nvPr/>
          </p:nvSpPr>
          <p:spPr>
            <a:xfrm>
              <a:off x="7325336" y="2869514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(1, 0)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28F756B-ADF6-48D5-A615-E987F63FACC7}"/>
                </a:ext>
              </a:extLst>
            </p:cNvPr>
            <p:cNvSpPr txBox="1"/>
            <p:nvPr/>
          </p:nvSpPr>
          <p:spPr>
            <a:xfrm>
              <a:off x="7325337" y="154360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(1, 1)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9FC990B-7CB3-4D2E-8E58-33836CB3D9A0}"/>
                </a:ext>
              </a:extLst>
            </p:cNvPr>
            <p:cNvSpPr txBox="1"/>
            <p:nvPr/>
          </p:nvSpPr>
          <p:spPr>
            <a:xfrm>
              <a:off x="5861831" y="1543602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(0, 1)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8C3ADB3-4E79-43EB-A9B3-976218FCF6B3}"/>
                </a:ext>
              </a:extLst>
            </p:cNvPr>
            <p:cNvSpPr/>
            <p:nvPr/>
          </p:nvSpPr>
          <p:spPr>
            <a:xfrm>
              <a:off x="7109480" y="2714837"/>
              <a:ext cx="276046" cy="2415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A9394DF-E3E9-4FDF-87BD-03769D8D1006}"/>
              </a:ext>
            </a:extLst>
          </p:cNvPr>
          <p:cNvCxnSpPr/>
          <p:nvPr/>
        </p:nvCxnSpPr>
        <p:spPr>
          <a:xfrm>
            <a:off x="5754519" y="981407"/>
            <a:ext cx="2416282" cy="19749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D067509D-B6D4-4737-BDBA-AB4DA74F4B40}"/>
              </a:ext>
            </a:extLst>
          </p:cNvPr>
          <p:cNvGrpSpPr/>
          <p:nvPr/>
        </p:nvGrpSpPr>
        <p:grpSpPr>
          <a:xfrm>
            <a:off x="1752600" y="3205278"/>
            <a:ext cx="2364928" cy="2384403"/>
            <a:chOff x="1752600" y="3205278"/>
            <a:chExt cx="2364928" cy="2384403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1C1E3C9-AF49-40DD-A564-2F9C11B67490}"/>
                </a:ext>
              </a:extLst>
            </p:cNvPr>
            <p:cNvCxnSpPr/>
            <p:nvPr/>
          </p:nvCxnSpPr>
          <p:spPr>
            <a:xfrm flipV="1">
              <a:off x="1752600" y="5163475"/>
              <a:ext cx="2329132" cy="172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B423289-E06F-4F14-80AF-2817EE686292}"/>
                </a:ext>
              </a:extLst>
            </p:cNvPr>
            <p:cNvCxnSpPr/>
            <p:nvPr/>
          </p:nvCxnSpPr>
          <p:spPr>
            <a:xfrm flipV="1">
              <a:off x="1980463" y="3205278"/>
              <a:ext cx="25879" cy="222561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E5AE8CB-6CD6-4221-B5A5-13773E01BE99}"/>
                </a:ext>
              </a:extLst>
            </p:cNvPr>
            <p:cNvSpPr/>
            <p:nvPr/>
          </p:nvSpPr>
          <p:spPr>
            <a:xfrm>
              <a:off x="1868319" y="5059958"/>
              <a:ext cx="276046" cy="2415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1564BA8-E485-41E2-8C62-4638D6E0C3BC}"/>
                </a:ext>
              </a:extLst>
            </p:cNvPr>
            <p:cNvSpPr/>
            <p:nvPr/>
          </p:nvSpPr>
          <p:spPr>
            <a:xfrm>
              <a:off x="3211164" y="3707634"/>
              <a:ext cx="276046" cy="2415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9F4528E-A2A3-4578-B17F-A05C2CA2D3C8}"/>
                </a:ext>
              </a:extLst>
            </p:cNvPr>
            <p:cNvSpPr/>
            <p:nvPr/>
          </p:nvSpPr>
          <p:spPr>
            <a:xfrm>
              <a:off x="1868319" y="3707634"/>
              <a:ext cx="276046" cy="2415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3F162B2-E65C-48AC-8DBC-A88A5E877713}"/>
                </a:ext>
              </a:extLst>
            </p:cNvPr>
            <p:cNvSpPr/>
            <p:nvPr/>
          </p:nvSpPr>
          <p:spPr>
            <a:xfrm>
              <a:off x="3211164" y="5059958"/>
              <a:ext cx="276046" cy="24154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349AAA2-4D9E-4682-9CD1-89AE46A44433}"/>
                </a:ext>
              </a:extLst>
            </p:cNvPr>
            <p:cNvSpPr txBox="1"/>
            <p:nvPr/>
          </p:nvSpPr>
          <p:spPr>
            <a:xfrm>
              <a:off x="2010027" y="5220349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(0, 0)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560A34F-FA41-470D-B0AF-A71E0A16557D}"/>
                </a:ext>
              </a:extLst>
            </p:cNvPr>
            <p:cNvSpPr txBox="1"/>
            <p:nvPr/>
          </p:nvSpPr>
          <p:spPr>
            <a:xfrm>
              <a:off x="3439136" y="5193937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(1, 0)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1446F5A-30F7-487D-8B1F-0D36CFE63F70}"/>
                </a:ext>
              </a:extLst>
            </p:cNvPr>
            <p:cNvSpPr txBox="1"/>
            <p:nvPr/>
          </p:nvSpPr>
          <p:spPr>
            <a:xfrm>
              <a:off x="3439137" y="386802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(1, 1)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B4A7F0-4F7F-4053-93E9-1879A92192AA}"/>
                </a:ext>
              </a:extLst>
            </p:cNvPr>
            <p:cNvSpPr txBox="1"/>
            <p:nvPr/>
          </p:nvSpPr>
          <p:spPr>
            <a:xfrm>
              <a:off x="1975631" y="3868025"/>
              <a:ext cx="6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(0, 1)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9B0603F-55E6-4B28-A1F5-54BF6067070E}"/>
              </a:ext>
            </a:extLst>
          </p:cNvPr>
          <p:cNvCxnSpPr/>
          <p:nvPr/>
        </p:nvCxnSpPr>
        <p:spPr>
          <a:xfrm>
            <a:off x="1868319" y="4412977"/>
            <a:ext cx="2092643" cy="293298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7027C8-C38A-4A01-96FE-A8CF22884BA3}"/>
              </a:ext>
            </a:extLst>
          </p:cNvPr>
          <p:cNvCxnSpPr/>
          <p:nvPr/>
        </p:nvCxnSpPr>
        <p:spPr>
          <a:xfrm flipH="1">
            <a:off x="2528977" y="3318022"/>
            <a:ext cx="388189" cy="1916221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6139B29C-F3BC-4A6A-8B44-58A89AE7A6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481663" y="3882391"/>
            <a:ext cx="2785356" cy="210657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5A3FC47-43B2-4117-8BA8-EA7536AA0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299" y="3318022"/>
            <a:ext cx="3048000" cy="3048000"/>
          </a:xfrm>
          <a:prstGeom prst="rect">
            <a:avLst/>
          </a:prstGeom>
        </p:spPr>
      </p:pic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77B5BC8C-D89F-421F-998F-13C0FE0C3776}"/>
              </a:ext>
            </a:extLst>
          </p:cNvPr>
          <p:cNvCxnSpPr/>
          <p:nvPr/>
        </p:nvCxnSpPr>
        <p:spPr>
          <a:xfrm rot="5400000">
            <a:off x="2421616" y="3222062"/>
            <a:ext cx="33568" cy="12700"/>
          </a:xfrm>
          <a:prstGeom prst="curvedConnector3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6DBC00B-088F-4D1D-A5B5-F3DA436440CC}"/>
              </a:ext>
            </a:extLst>
          </p:cNvPr>
          <p:cNvSpPr/>
          <p:nvPr/>
        </p:nvSpPr>
        <p:spPr>
          <a:xfrm>
            <a:off x="1549444" y="3211372"/>
            <a:ext cx="2365514" cy="2385392"/>
          </a:xfrm>
          <a:custGeom>
            <a:avLst/>
            <a:gdLst>
              <a:gd name="connsiteX0" fmla="*/ 824948 w 2365514"/>
              <a:gd name="connsiteY0" fmla="*/ 0 h 2385392"/>
              <a:gd name="connsiteX1" fmla="*/ 884583 w 2365514"/>
              <a:gd name="connsiteY1" fmla="*/ 347870 h 2385392"/>
              <a:gd name="connsiteX2" fmla="*/ 1113183 w 2365514"/>
              <a:gd name="connsiteY2" fmla="*/ 636105 h 2385392"/>
              <a:gd name="connsiteX3" fmla="*/ 1182757 w 2365514"/>
              <a:gd name="connsiteY3" fmla="*/ 745435 h 2385392"/>
              <a:gd name="connsiteX4" fmla="*/ 1321905 w 2365514"/>
              <a:gd name="connsiteY4" fmla="*/ 884583 h 2385392"/>
              <a:gd name="connsiteX5" fmla="*/ 1391479 w 2365514"/>
              <a:gd name="connsiteY5" fmla="*/ 983974 h 2385392"/>
              <a:gd name="connsiteX6" fmla="*/ 1719470 w 2365514"/>
              <a:gd name="connsiteY6" fmla="*/ 1311966 h 2385392"/>
              <a:gd name="connsiteX7" fmla="*/ 1848679 w 2365514"/>
              <a:gd name="connsiteY7" fmla="*/ 1391479 h 2385392"/>
              <a:gd name="connsiteX8" fmla="*/ 1938131 w 2365514"/>
              <a:gd name="connsiteY8" fmla="*/ 1441174 h 2385392"/>
              <a:gd name="connsiteX9" fmla="*/ 1977887 w 2365514"/>
              <a:gd name="connsiteY9" fmla="*/ 1480931 h 2385392"/>
              <a:gd name="connsiteX10" fmla="*/ 2037522 w 2365514"/>
              <a:gd name="connsiteY10" fmla="*/ 1560444 h 2385392"/>
              <a:gd name="connsiteX11" fmla="*/ 2126974 w 2365514"/>
              <a:gd name="connsiteY11" fmla="*/ 1590261 h 2385392"/>
              <a:gd name="connsiteX12" fmla="*/ 2176670 w 2365514"/>
              <a:gd name="connsiteY12" fmla="*/ 1639957 h 2385392"/>
              <a:gd name="connsiteX13" fmla="*/ 2206487 w 2365514"/>
              <a:gd name="connsiteY13" fmla="*/ 1679713 h 2385392"/>
              <a:gd name="connsiteX14" fmla="*/ 2256183 w 2365514"/>
              <a:gd name="connsiteY14" fmla="*/ 1719470 h 2385392"/>
              <a:gd name="connsiteX15" fmla="*/ 2315818 w 2365514"/>
              <a:gd name="connsiteY15" fmla="*/ 1808922 h 2385392"/>
              <a:gd name="connsiteX16" fmla="*/ 2365514 w 2365514"/>
              <a:gd name="connsiteY16" fmla="*/ 1898374 h 2385392"/>
              <a:gd name="connsiteX17" fmla="*/ 2345635 w 2365514"/>
              <a:gd name="connsiteY17" fmla="*/ 2126974 h 2385392"/>
              <a:gd name="connsiteX18" fmla="*/ 2286000 w 2365514"/>
              <a:gd name="connsiteY18" fmla="*/ 2256183 h 2385392"/>
              <a:gd name="connsiteX19" fmla="*/ 2236305 w 2365514"/>
              <a:gd name="connsiteY19" fmla="*/ 2295940 h 2385392"/>
              <a:gd name="connsiteX20" fmla="*/ 2117035 w 2365514"/>
              <a:gd name="connsiteY20" fmla="*/ 2365513 h 2385392"/>
              <a:gd name="connsiteX21" fmla="*/ 2017644 w 2365514"/>
              <a:gd name="connsiteY21" fmla="*/ 2385392 h 2385392"/>
              <a:gd name="connsiteX22" fmla="*/ 1649896 w 2365514"/>
              <a:gd name="connsiteY22" fmla="*/ 2305879 h 2385392"/>
              <a:gd name="connsiteX23" fmla="*/ 1391479 w 2365514"/>
              <a:gd name="connsiteY23" fmla="*/ 2117035 h 2385392"/>
              <a:gd name="connsiteX24" fmla="*/ 1331844 w 2365514"/>
              <a:gd name="connsiteY24" fmla="*/ 2037522 h 2385392"/>
              <a:gd name="connsiteX25" fmla="*/ 1252331 w 2365514"/>
              <a:gd name="connsiteY25" fmla="*/ 1948070 h 2385392"/>
              <a:gd name="connsiteX26" fmla="*/ 1192696 w 2365514"/>
              <a:gd name="connsiteY26" fmla="*/ 1888435 h 2385392"/>
              <a:gd name="connsiteX27" fmla="*/ 1083366 w 2365514"/>
              <a:gd name="connsiteY27" fmla="*/ 1749287 h 2385392"/>
              <a:gd name="connsiteX28" fmla="*/ 1053548 w 2365514"/>
              <a:gd name="connsiteY28" fmla="*/ 1709531 h 2385392"/>
              <a:gd name="connsiteX29" fmla="*/ 934279 w 2365514"/>
              <a:gd name="connsiteY29" fmla="*/ 1620079 h 2385392"/>
              <a:gd name="connsiteX30" fmla="*/ 864705 w 2365514"/>
              <a:gd name="connsiteY30" fmla="*/ 1540566 h 2385392"/>
              <a:gd name="connsiteX31" fmla="*/ 805070 w 2365514"/>
              <a:gd name="connsiteY31" fmla="*/ 1500809 h 2385392"/>
              <a:gd name="connsiteX32" fmla="*/ 705679 w 2365514"/>
              <a:gd name="connsiteY32" fmla="*/ 1421296 h 2385392"/>
              <a:gd name="connsiteX33" fmla="*/ 665922 w 2365514"/>
              <a:gd name="connsiteY33" fmla="*/ 1401418 h 2385392"/>
              <a:gd name="connsiteX34" fmla="*/ 556592 w 2365514"/>
              <a:gd name="connsiteY34" fmla="*/ 1391479 h 2385392"/>
              <a:gd name="connsiteX35" fmla="*/ 357809 w 2365514"/>
              <a:gd name="connsiteY35" fmla="*/ 1361661 h 2385392"/>
              <a:gd name="connsiteX36" fmla="*/ 188844 w 2365514"/>
              <a:gd name="connsiteY36" fmla="*/ 1391479 h 2385392"/>
              <a:gd name="connsiteX37" fmla="*/ 19879 w 2365514"/>
              <a:gd name="connsiteY37" fmla="*/ 1490870 h 2385392"/>
              <a:gd name="connsiteX38" fmla="*/ 0 w 2365514"/>
              <a:gd name="connsiteY38" fmla="*/ 1490870 h 2385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365514" h="2385392">
                <a:moveTo>
                  <a:pt x="824948" y="0"/>
                </a:moveTo>
                <a:cubicBezTo>
                  <a:pt x="833589" y="103685"/>
                  <a:pt x="824587" y="247877"/>
                  <a:pt x="884583" y="347870"/>
                </a:cubicBezTo>
                <a:cubicBezTo>
                  <a:pt x="1046853" y="618320"/>
                  <a:pt x="973316" y="452529"/>
                  <a:pt x="1113183" y="636105"/>
                </a:cubicBezTo>
                <a:cubicBezTo>
                  <a:pt x="1139362" y="670465"/>
                  <a:pt x="1154973" y="712359"/>
                  <a:pt x="1182757" y="745435"/>
                </a:cubicBezTo>
                <a:cubicBezTo>
                  <a:pt x="1224947" y="795661"/>
                  <a:pt x="1278710" y="835218"/>
                  <a:pt x="1321905" y="884583"/>
                </a:cubicBezTo>
                <a:cubicBezTo>
                  <a:pt x="1348535" y="915018"/>
                  <a:pt x="1365589" y="952907"/>
                  <a:pt x="1391479" y="983974"/>
                </a:cubicBezTo>
                <a:cubicBezTo>
                  <a:pt x="1454367" y="1059440"/>
                  <a:pt x="1621055" y="1251403"/>
                  <a:pt x="1719470" y="1311966"/>
                </a:cubicBezTo>
                <a:cubicBezTo>
                  <a:pt x="1762540" y="1338470"/>
                  <a:pt x="1805141" y="1365752"/>
                  <a:pt x="1848679" y="1391479"/>
                </a:cubicBezTo>
                <a:cubicBezTo>
                  <a:pt x="1878045" y="1408832"/>
                  <a:pt x="1914012" y="1417054"/>
                  <a:pt x="1938131" y="1441174"/>
                </a:cubicBezTo>
                <a:cubicBezTo>
                  <a:pt x="1951383" y="1454426"/>
                  <a:pt x="1965889" y="1466533"/>
                  <a:pt x="1977887" y="1480931"/>
                </a:cubicBezTo>
                <a:cubicBezTo>
                  <a:pt x="1999097" y="1506383"/>
                  <a:pt x="2010805" y="1540852"/>
                  <a:pt x="2037522" y="1560444"/>
                </a:cubicBezTo>
                <a:cubicBezTo>
                  <a:pt x="2062868" y="1579031"/>
                  <a:pt x="2097157" y="1580322"/>
                  <a:pt x="2126974" y="1590261"/>
                </a:cubicBezTo>
                <a:cubicBezTo>
                  <a:pt x="2143539" y="1606826"/>
                  <a:pt x="2162614" y="1621215"/>
                  <a:pt x="2176670" y="1639957"/>
                </a:cubicBezTo>
                <a:cubicBezTo>
                  <a:pt x="2186609" y="1653209"/>
                  <a:pt x="2194774" y="1668000"/>
                  <a:pt x="2206487" y="1679713"/>
                </a:cubicBezTo>
                <a:cubicBezTo>
                  <a:pt x="2221488" y="1694714"/>
                  <a:pt x="2242480" y="1703276"/>
                  <a:pt x="2256183" y="1719470"/>
                </a:cubicBezTo>
                <a:cubicBezTo>
                  <a:pt x="2279331" y="1746827"/>
                  <a:pt x="2297381" y="1778193"/>
                  <a:pt x="2315818" y="1808922"/>
                </a:cubicBezTo>
                <a:cubicBezTo>
                  <a:pt x="2421268" y="1984673"/>
                  <a:pt x="2295526" y="1793398"/>
                  <a:pt x="2365514" y="1898374"/>
                </a:cubicBezTo>
                <a:cubicBezTo>
                  <a:pt x="2357387" y="2052778"/>
                  <a:pt x="2370314" y="2036484"/>
                  <a:pt x="2345635" y="2126974"/>
                </a:cubicBezTo>
                <a:cubicBezTo>
                  <a:pt x="2329081" y="2187674"/>
                  <a:pt x="2329343" y="2208024"/>
                  <a:pt x="2286000" y="2256183"/>
                </a:cubicBezTo>
                <a:cubicBezTo>
                  <a:pt x="2271809" y="2271951"/>
                  <a:pt x="2254115" y="2284416"/>
                  <a:pt x="2236305" y="2295940"/>
                </a:cubicBezTo>
                <a:cubicBezTo>
                  <a:pt x="2197663" y="2320944"/>
                  <a:pt x="2159634" y="2348086"/>
                  <a:pt x="2117035" y="2365513"/>
                </a:cubicBezTo>
                <a:cubicBezTo>
                  <a:pt x="2085764" y="2378306"/>
                  <a:pt x="2050774" y="2378766"/>
                  <a:pt x="2017644" y="2385392"/>
                </a:cubicBezTo>
                <a:cubicBezTo>
                  <a:pt x="1895061" y="2358888"/>
                  <a:pt x="1767326" y="2349915"/>
                  <a:pt x="1649896" y="2305879"/>
                </a:cubicBezTo>
                <a:cubicBezTo>
                  <a:pt x="1629812" y="2298347"/>
                  <a:pt x="1441284" y="2170671"/>
                  <a:pt x="1391479" y="2117035"/>
                </a:cubicBezTo>
                <a:cubicBezTo>
                  <a:pt x="1368935" y="2092757"/>
                  <a:pt x="1352905" y="2063096"/>
                  <a:pt x="1331844" y="2037522"/>
                </a:cubicBezTo>
                <a:cubicBezTo>
                  <a:pt x="1306483" y="2006726"/>
                  <a:pt x="1279552" y="1977235"/>
                  <a:pt x="1252331" y="1948070"/>
                </a:cubicBezTo>
                <a:cubicBezTo>
                  <a:pt x="1233150" y="1927518"/>
                  <a:pt x="1210064" y="1910540"/>
                  <a:pt x="1192696" y="1888435"/>
                </a:cubicBezTo>
                <a:cubicBezTo>
                  <a:pt x="934828" y="1560240"/>
                  <a:pt x="1338936" y="2033254"/>
                  <a:pt x="1083366" y="1749287"/>
                </a:cubicBezTo>
                <a:cubicBezTo>
                  <a:pt x="1072284" y="1736974"/>
                  <a:pt x="1066015" y="1720439"/>
                  <a:pt x="1053548" y="1709531"/>
                </a:cubicBezTo>
                <a:cubicBezTo>
                  <a:pt x="871607" y="1550333"/>
                  <a:pt x="1186207" y="1872005"/>
                  <a:pt x="934279" y="1620079"/>
                </a:cubicBezTo>
                <a:cubicBezTo>
                  <a:pt x="909376" y="1595176"/>
                  <a:pt x="890583" y="1564454"/>
                  <a:pt x="864705" y="1540566"/>
                </a:cubicBezTo>
                <a:cubicBezTo>
                  <a:pt x="847150" y="1524361"/>
                  <a:pt x="824183" y="1515144"/>
                  <a:pt x="805070" y="1500809"/>
                </a:cubicBezTo>
                <a:cubicBezTo>
                  <a:pt x="771128" y="1475352"/>
                  <a:pt x="743628" y="1440270"/>
                  <a:pt x="705679" y="1421296"/>
                </a:cubicBezTo>
                <a:cubicBezTo>
                  <a:pt x="692427" y="1414670"/>
                  <a:pt x="680451" y="1404324"/>
                  <a:pt x="665922" y="1401418"/>
                </a:cubicBezTo>
                <a:cubicBezTo>
                  <a:pt x="630039" y="1394241"/>
                  <a:pt x="592885" y="1396162"/>
                  <a:pt x="556592" y="1391479"/>
                </a:cubicBezTo>
                <a:cubicBezTo>
                  <a:pt x="490141" y="1382905"/>
                  <a:pt x="357809" y="1361661"/>
                  <a:pt x="357809" y="1361661"/>
                </a:cubicBezTo>
                <a:cubicBezTo>
                  <a:pt x="323003" y="1364825"/>
                  <a:pt x="228573" y="1364993"/>
                  <a:pt x="188844" y="1391479"/>
                </a:cubicBezTo>
                <a:cubicBezTo>
                  <a:pt x="130304" y="1430506"/>
                  <a:pt x="85719" y="1472059"/>
                  <a:pt x="19879" y="1490870"/>
                </a:cubicBezTo>
                <a:cubicBezTo>
                  <a:pt x="13508" y="1492690"/>
                  <a:pt x="6626" y="1490870"/>
                  <a:pt x="0" y="1490870"/>
                </a:cubicBezTo>
              </a:path>
            </a:pathLst>
          </a:cu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6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Imitation Learning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556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Imitation Learning </a:t>
            </a:r>
            <a:r>
              <a:rPr lang="en-US" altLang="zh-CN" sz="3200" dirty="0">
                <a:latin typeface="Times New Roman" pitchFamily="18" charset="0"/>
              </a:rPr>
              <a:t>(from </a:t>
            </a:r>
            <a:r>
              <a:rPr lang="en-US" altLang="zh-CN" sz="3200" kern="0" dirty="0">
                <a:latin typeface="Times New Roman" pitchFamily="18" charset="0"/>
              </a:rPr>
              <a:t>Wikipedia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 </a:t>
            </a:r>
            <a:r>
              <a:rPr lang="en-US" altLang="zh-CN" sz="2800" kern="0" dirty="0">
                <a:latin typeface="Times New Roman" pitchFamily="18" charset="0"/>
              </a:rPr>
              <a:t>reinforcement learning paradigm</a:t>
            </a:r>
            <a:r>
              <a:rPr lang="en-US" altLang="zh-CN" sz="2800" dirty="0">
                <a:latin typeface="Times New Roman" pitchFamily="18" charset="0"/>
              </a:rPr>
              <a:t>,</a:t>
            </a:r>
            <a:r>
              <a:rPr lang="zh-CN" altLang="en-US" sz="2800" dirty="0">
                <a:latin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</a:rPr>
              <a:t>where the agent learns to perform a task by supervised learning from expert demonstrations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Categories</a:t>
            </a:r>
            <a:endParaRPr lang="en-US" altLang="zh-CN" sz="2800" kern="0" dirty="0">
              <a:latin typeface="Times New Roman" pitchFamily="18" charset="0"/>
            </a:endParaRPr>
          </a:p>
          <a:p>
            <a:pPr lvl="2" algn="just" eaLnBrk="1" hangingPunct="1"/>
            <a:r>
              <a:rPr lang="en-US" altLang="zh-CN" sz="2400" kern="0" dirty="0">
                <a:latin typeface="Times New Roman" pitchFamily="18" charset="0"/>
              </a:rPr>
              <a:t>Behavior Cloning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Inverse Reinforcement Learning</a:t>
            </a:r>
            <a:endParaRPr lang="en-US" altLang="zh-CN" sz="2400" kern="0" dirty="0">
              <a:latin typeface="Times New Roman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120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E463FF6C-AB63-620E-17E5-2E74574A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19632"/>
            <a:ext cx="5099150" cy="19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 descr="图片包含 人, 室内, 桌子, 男人&#10;&#10;AI 生成的内容可能不正确。">
            <a:extLst>
              <a:ext uri="{FF2B5EF4-FFF2-40B4-BE49-F238E27FC236}">
                <a16:creationId xmlns:a16="http://schemas.microsoft.com/office/drawing/2014/main" id="{E497458E-4907-BB0A-D453-5B348C561A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350" y="2819400"/>
            <a:ext cx="1705300" cy="2232116"/>
          </a:xfrm>
          <a:prstGeom prst="rect">
            <a:avLst/>
          </a:prstGeom>
        </p:spPr>
      </p:pic>
      <p:pic>
        <p:nvPicPr>
          <p:cNvPr id="8" name="图片 7" descr="房间的摆设布局&#10;&#10;AI 生成的内容可能不正确。">
            <a:extLst>
              <a:ext uri="{FF2B5EF4-FFF2-40B4-BE49-F238E27FC236}">
                <a16:creationId xmlns:a16="http://schemas.microsoft.com/office/drawing/2014/main" id="{90783219-A29B-195B-F79E-7476BC6A2D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3907492"/>
            <a:ext cx="1705300" cy="2228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67E29-5590-4677-8369-52674112C4B9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https://en.wikipedia.org/wiki/Imitation_learning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15809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FA7535D4-70D9-A9EA-2D80-061BBD0273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8166" b="9164"/>
          <a:stretch/>
        </p:blipFill>
        <p:spPr>
          <a:xfrm>
            <a:off x="4632516" y="3776340"/>
            <a:ext cx="2133600" cy="171006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B9832E3-43FA-8C5E-8A3C-C8CF2AFDE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5413"/>
            <a:ext cx="8229600" cy="1139825"/>
          </a:xfrm>
        </p:spPr>
        <p:txBody>
          <a:bodyPr/>
          <a:lstStyle/>
          <a:p>
            <a:pPr algn="just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Machine Unlearning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2A4D32-4FB3-4464-3480-D7FD7A78C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03275"/>
            <a:ext cx="8229600" cy="4530725"/>
          </a:xfrm>
        </p:spPr>
        <p:txBody>
          <a:bodyPr/>
          <a:lstStyle/>
          <a:p>
            <a:pPr algn="just" eaLnBrk="1" hangingPunct="1"/>
            <a:r>
              <a:rPr lang="en-US" altLang="zh-CN" b="1" dirty="0">
                <a:latin typeface="Times New Roman" pitchFamily="18" charset="0"/>
              </a:rPr>
              <a:t>Machine Unlearning </a:t>
            </a:r>
            <a:r>
              <a:rPr lang="en-US" altLang="zh-CN" dirty="0">
                <a:latin typeface="Times New Roman" pitchFamily="18" charset="0"/>
              </a:rPr>
              <a:t>(from </a:t>
            </a:r>
            <a:r>
              <a:rPr lang="en-US" altLang="zh-CN" kern="0" dirty="0">
                <a:latin typeface="Times New Roman" pitchFamily="18" charset="0"/>
              </a:rPr>
              <a:t>Wikipedia</a:t>
            </a:r>
            <a:r>
              <a:rPr lang="en-US" altLang="zh-CN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dirty="0">
                <a:latin typeface="Times New Roman" pitchFamily="18" charset="0"/>
              </a:rPr>
              <a:t>R</a:t>
            </a:r>
            <a:r>
              <a:rPr lang="en-US" altLang="zh-CN" kern="0" dirty="0">
                <a:latin typeface="Times New Roman" pitchFamily="18" charset="0"/>
              </a:rPr>
              <a:t>emove specific undesired element without needing to rebuild models from the ground up</a:t>
            </a:r>
          </a:p>
          <a:p>
            <a:pPr lvl="1" algn="just" eaLnBrk="1" hangingPunct="1"/>
            <a:r>
              <a:rPr lang="en-US" altLang="zh-CN" dirty="0">
                <a:latin typeface="Times New Roman" pitchFamily="18" charset="0"/>
              </a:rPr>
              <a:t>Data to be unlearned</a:t>
            </a:r>
          </a:p>
          <a:p>
            <a:pPr lvl="2" algn="just" eaLnBrk="1" hangingPunct="1"/>
            <a:r>
              <a:rPr lang="en-US" altLang="zh-CN" dirty="0">
                <a:latin typeface="Times New Roman" pitchFamily="18" charset="0"/>
              </a:rPr>
              <a:t>Private data, wrong or manipulated training data, outdated information, materials with copyright, harmful content, or misinformation</a:t>
            </a:r>
            <a:endParaRPr lang="en-US" altLang="zh-CN" kern="0" dirty="0">
              <a:latin typeface="Times New Roman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1F93DE9-EED8-B4DA-0E03-098671326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442EF-3B18-4B98-A531-9906D68737B3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121</a:t>
            </a:fld>
            <a:endParaRPr lang="en-US" altLang="zh-CN" dirty="0">
              <a:solidFill>
                <a:srgbClr val="000000"/>
              </a:solidFill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B962580-E34E-A4F7-03D0-0D7A0226C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31" y="3739808"/>
            <a:ext cx="4441185" cy="240833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213927F-CA9E-BA24-D42C-63236F3F02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139"/>
          <a:stretch/>
        </p:blipFill>
        <p:spPr>
          <a:xfrm>
            <a:off x="6705600" y="4114800"/>
            <a:ext cx="2382984" cy="1918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A92A56-B570-4CB7-800F-D2E49C39E715}"/>
              </a:ext>
            </a:extLst>
          </p:cNvPr>
          <p:cNvSpPr txBox="1"/>
          <p:nvPr/>
        </p:nvSpPr>
        <p:spPr>
          <a:xfrm>
            <a:off x="429936" y="6162515"/>
            <a:ext cx="696146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https://en.wikipedia.org/wiki/Machine_unlearning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67158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Pros of AI Techniques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Fast decision making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Having the fixed time cost of the model computation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High accuracy for unseen testing data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053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Cons of AI Techniques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064125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Often cannot handle missing/noisy/low-quality training data set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Requiring many model parameters (e.g., billions of parameters)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Challenging to decide the number of parameters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Challenging parameter tuning problem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High computational cost over large model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Not very scalable to large data size 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No accuracy guarantee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Usually cannot achieve 100% accuracy on test data set (even if the accuracy over training data set is high)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Never know the performance before </a:t>
            </a:r>
            <a:r>
              <a:rPr lang="en-US" altLang="zh-CN" sz="3200">
                <a:latin typeface="Times New Roman" pitchFamily="18" charset="0"/>
              </a:rPr>
              <a:t>you test them!</a:t>
            </a:r>
            <a:endParaRPr lang="en-US" altLang="zh-CN" sz="32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427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>
                <a:latin typeface="Times New Roman" pitchFamily="18" charset="0"/>
              </a:rPr>
              <a:t>Summary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5513387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AI history/applications/systems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AI problems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Regression/classification/generative AI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AI/ML/DL model structures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DNN/CNN/</a:t>
            </a:r>
            <a:r>
              <a:rPr lang="en-US" altLang="zh-CN" sz="2800" dirty="0" err="1">
                <a:latin typeface="Times New Roman" pitchFamily="18" charset="0"/>
              </a:rPr>
              <a:t>ResNet</a:t>
            </a:r>
            <a:r>
              <a:rPr lang="en-US" altLang="zh-CN" sz="2800" dirty="0">
                <a:latin typeface="Times New Roman" pitchFamily="18" charset="0"/>
              </a:rPr>
              <a:t>/RNN/LSTM/Transformer/SNN/GNN/GAN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AI learning approaches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Supervised Learning / Unsupervised Learning / Reinforcement Learning/Federated Learning / Meta Learning / Few-shot Learning / Contrastive Learning / Active Learning / Transfer Learning / Imitation Learning / Machine Unlearning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Pros and cons of AI techniques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66966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67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Neurons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20C8D77-2DFA-4823-902A-729C4D42D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" y="1908346"/>
            <a:ext cx="488719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B16EDDB-890A-4A03-AAF8-A7EE0D83B5AD}"/>
              </a:ext>
            </a:extLst>
          </p:cNvPr>
          <p:cNvCxnSpPr/>
          <p:nvPr/>
        </p:nvCxnSpPr>
        <p:spPr>
          <a:xfrm>
            <a:off x="4939781" y="1146346"/>
            <a:ext cx="0" cy="4572000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709035-CDE7-4495-AC71-90BE1D433C23}"/>
              </a:ext>
            </a:extLst>
          </p:cNvPr>
          <p:cNvSpPr txBox="1"/>
          <p:nvPr/>
        </p:nvSpPr>
        <p:spPr>
          <a:xfrm>
            <a:off x="5770077" y="4872335"/>
            <a:ext cx="2590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Artificial Neuron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EEF350-E888-48CA-917F-CB0447BAEF71}"/>
              </a:ext>
            </a:extLst>
          </p:cNvPr>
          <p:cNvSpPr txBox="1"/>
          <p:nvPr/>
        </p:nvSpPr>
        <p:spPr>
          <a:xfrm>
            <a:off x="631942" y="4869003"/>
            <a:ext cx="38397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Structures within a Neuron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55588B5-C545-4E34-903E-D4ECEC1421CA}"/>
              </a:ext>
            </a:extLst>
          </p:cNvPr>
          <p:cNvGrpSpPr/>
          <p:nvPr/>
        </p:nvGrpSpPr>
        <p:grpSpPr>
          <a:xfrm>
            <a:off x="4976067" y="1634502"/>
            <a:ext cx="4178819" cy="2940844"/>
            <a:chOff x="4976067" y="1634502"/>
            <a:chExt cx="4178819" cy="2940844"/>
          </a:xfrm>
        </p:grpSpPr>
        <p:pic>
          <p:nvPicPr>
            <p:cNvPr id="3078" name="Picture 6">
              <a:extLst>
                <a:ext uri="{FF2B5EF4-FFF2-40B4-BE49-F238E27FC236}">
                  <a16:creationId xmlns:a16="http://schemas.microsoft.com/office/drawing/2014/main" id="{A4C6B442-C6BF-43F8-B04A-8E79694FAE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6067" y="1634502"/>
              <a:ext cx="4178819" cy="2940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1180C90-B6AE-43A4-BA5F-0A07CE955887}"/>
                </a:ext>
              </a:extLst>
            </p:cNvPr>
            <p:cNvSpPr txBox="1"/>
            <p:nvPr/>
          </p:nvSpPr>
          <p:spPr>
            <a:xfrm>
              <a:off x="7270326" y="2834414"/>
              <a:ext cx="54694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 b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673B1B69-8F72-4E4E-8709-97041E2F6AD3}"/>
              </a:ext>
            </a:extLst>
          </p:cNvPr>
          <p:cNvSpPr txBox="1"/>
          <p:nvPr/>
        </p:nvSpPr>
        <p:spPr>
          <a:xfrm>
            <a:off x="6934200" y="2465082"/>
            <a:ext cx="12191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Bias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C99BEC-3EDA-4B7F-A820-00A44251F14C}"/>
              </a:ext>
            </a:extLst>
          </p:cNvPr>
          <p:cNvGrpSpPr/>
          <p:nvPr/>
        </p:nvGrpSpPr>
        <p:grpSpPr>
          <a:xfrm>
            <a:off x="6400801" y="3771185"/>
            <a:ext cx="2438398" cy="646331"/>
            <a:chOff x="6324600" y="1752600"/>
            <a:chExt cx="2438398" cy="64633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45F3E58-6ED9-49F2-8058-5E2B2E091479}"/>
                </a:ext>
              </a:extLst>
            </p:cNvPr>
            <p:cNvSpPr txBox="1"/>
            <p:nvPr/>
          </p:nvSpPr>
          <p:spPr>
            <a:xfrm>
              <a:off x="6324600" y="1752600"/>
              <a:ext cx="12191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Weighted Sum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007A918-DE9A-4A91-B99C-6640D3B333EB}"/>
                </a:ext>
              </a:extLst>
            </p:cNvPr>
            <p:cNvSpPr txBox="1"/>
            <p:nvPr/>
          </p:nvSpPr>
          <p:spPr>
            <a:xfrm>
              <a:off x="7543799" y="1752600"/>
              <a:ext cx="121919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i="0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Activation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3610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"Deep" Neural Network (DNN)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E23F1E-AF7A-458B-88A5-92439F9AA408}"/>
              </a:ext>
            </a:extLst>
          </p:cNvPr>
          <p:cNvGrpSpPr/>
          <p:nvPr/>
        </p:nvGrpSpPr>
        <p:grpSpPr>
          <a:xfrm>
            <a:off x="685800" y="1140350"/>
            <a:ext cx="6606010" cy="5029200"/>
            <a:chOff x="1602981" y="381805"/>
            <a:chExt cx="8251050" cy="61746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605BE93-3B40-4380-B345-BFB2807B21E9}"/>
                </a:ext>
              </a:extLst>
            </p:cNvPr>
            <p:cNvSpPr/>
            <p:nvPr/>
          </p:nvSpPr>
          <p:spPr>
            <a:xfrm>
              <a:off x="3627120" y="964276"/>
              <a:ext cx="4145897" cy="4412912"/>
            </a:xfrm>
            <a:prstGeom prst="rect">
              <a:avLst/>
            </a:prstGeom>
            <a:solidFill>
              <a:srgbClr val="EEDCCA"/>
            </a:solidFill>
            <a:ln>
              <a:solidFill>
                <a:srgbClr val="66330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3D2E38-722C-4072-B34C-17057DC60338}"/>
                </a:ext>
              </a:extLst>
            </p:cNvPr>
            <p:cNvSpPr/>
            <p:nvPr/>
          </p:nvSpPr>
          <p:spPr>
            <a:xfrm>
              <a:off x="2809702" y="1695796"/>
              <a:ext cx="315884" cy="315884"/>
            </a:xfrm>
            <a:prstGeom prst="ellipse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BA49DA9-2342-4E6E-87E7-85331FC1248E}"/>
                </a:ext>
              </a:extLst>
            </p:cNvPr>
            <p:cNvSpPr/>
            <p:nvPr/>
          </p:nvSpPr>
          <p:spPr>
            <a:xfrm>
              <a:off x="2809702" y="2297083"/>
              <a:ext cx="315884" cy="315884"/>
            </a:xfrm>
            <a:prstGeom prst="ellipse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517D12A-CD6F-4AEA-ACB1-24FCECBFDEFE}"/>
                </a:ext>
              </a:extLst>
            </p:cNvPr>
            <p:cNvSpPr/>
            <p:nvPr/>
          </p:nvSpPr>
          <p:spPr>
            <a:xfrm>
              <a:off x="2826328" y="4461163"/>
              <a:ext cx="315884" cy="315884"/>
            </a:xfrm>
            <a:prstGeom prst="ellipse">
              <a:avLst/>
            </a:prstGeom>
            <a:solidFill>
              <a:srgbClr val="0000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60DC46C-3BB6-41BD-9B0B-4BA73464DB39}"/>
                </a:ext>
              </a:extLst>
            </p:cNvPr>
            <p:cNvSpPr txBox="1"/>
            <p:nvPr/>
          </p:nvSpPr>
          <p:spPr>
            <a:xfrm>
              <a:off x="2626072" y="3031823"/>
              <a:ext cx="716059" cy="1047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solidFill>
                    <a:srgbClr val="0000C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615F30F-399F-4234-A392-4988CFDE2546}"/>
                </a:ext>
              </a:extLst>
            </p:cNvPr>
            <p:cNvSpPr/>
            <p:nvPr/>
          </p:nvSpPr>
          <p:spPr>
            <a:xfrm>
              <a:off x="8149244" y="1695796"/>
              <a:ext cx="315884" cy="3158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A589768-D6C5-49A0-A705-C6A1A8D3377F}"/>
                </a:ext>
              </a:extLst>
            </p:cNvPr>
            <p:cNvSpPr/>
            <p:nvPr/>
          </p:nvSpPr>
          <p:spPr>
            <a:xfrm>
              <a:off x="8149244" y="2297083"/>
              <a:ext cx="315884" cy="3158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243139C-4BE1-4326-A4D8-405887489631}"/>
                </a:ext>
              </a:extLst>
            </p:cNvPr>
            <p:cNvSpPr/>
            <p:nvPr/>
          </p:nvSpPr>
          <p:spPr>
            <a:xfrm>
              <a:off x="8165870" y="4461163"/>
              <a:ext cx="315884" cy="315884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5B0A705-2165-4027-B87B-D7AC767FEC44}"/>
                </a:ext>
              </a:extLst>
            </p:cNvPr>
            <p:cNvSpPr txBox="1"/>
            <p:nvPr/>
          </p:nvSpPr>
          <p:spPr>
            <a:xfrm>
              <a:off x="8015077" y="3009206"/>
              <a:ext cx="716059" cy="1047236"/>
            </a:xfrm>
            <a:prstGeom prst="rect">
              <a:avLst/>
            </a:prstGeom>
            <a:solidFill>
              <a:schemeClr val="bg1"/>
            </a:solidFill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BED4E7C-4059-4F08-8BEC-FD5FF5324D3A}"/>
                </a:ext>
              </a:extLst>
            </p:cNvPr>
            <p:cNvSpPr txBox="1"/>
            <p:nvPr/>
          </p:nvSpPr>
          <p:spPr>
            <a:xfrm>
              <a:off x="1602981" y="4879061"/>
              <a:ext cx="1924782" cy="68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 dirty="0">
                  <a:solidFill>
                    <a:srgbClr val="0000CC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 inputs</a:t>
              </a:r>
              <a:endParaRPr lang="en-US" sz="3200" b="1" i="1" dirty="0">
                <a:solidFill>
                  <a:srgbClr val="0000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8A45B9C-B675-46EC-AF06-5B6BF0E435B0}"/>
                </a:ext>
              </a:extLst>
            </p:cNvPr>
            <p:cNvSpPr txBox="1"/>
            <p:nvPr/>
          </p:nvSpPr>
          <p:spPr>
            <a:xfrm>
              <a:off x="7796853" y="4754046"/>
              <a:ext cx="2057178" cy="68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 outputs</a:t>
              </a:r>
              <a:endParaRPr lang="en-US" sz="3200" b="1" i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C64E0D-0C09-496D-8803-3F634CB085C1}"/>
                </a:ext>
              </a:extLst>
            </p:cNvPr>
            <p:cNvSpPr txBox="1"/>
            <p:nvPr/>
          </p:nvSpPr>
          <p:spPr>
            <a:xfrm>
              <a:off x="3627121" y="5377188"/>
              <a:ext cx="1714066" cy="68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</a:t>
              </a:r>
              <a:r>
                <a:rPr lang="en-US" altLang="zh-CN" sz="3200" b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32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C4748FA-C6C9-44D4-B86E-1102F649F670}"/>
                </a:ext>
              </a:extLst>
            </p:cNvPr>
            <p:cNvSpPr txBox="1"/>
            <p:nvPr/>
          </p:nvSpPr>
          <p:spPr>
            <a:xfrm>
              <a:off x="6422967" y="5377188"/>
              <a:ext cx="1766278" cy="68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 L</a:t>
              </a:r>
              <a:endParaRPr lang="en-US" sz="32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B141A1-EC32-4DBC-A037-C15E77D5ECAF}"/>
                </a:ext>
              </a:extLst>
            </p:cNvPr>
            <p:cNvSpPr txBox="1"/>
            <p:nvPr/>
          </p:nvSpPr>
          <p:spPr>
            <a:xfrm>
              <a:off x="5408161" y="5377188"/>
              <a:ext cx="632519" cy="60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B25F2C1-B304-4FEF-A19E-19494679BA7B}"/>
                </a:ext>
              </a:extLst>
            </p:cNvPr>
            <p:cNvCxnSpPr>
              <a:endCxn id="11" idx="2"/>
            </p:cNvCxnSpPr>
            <p:nvPr/>
          </p:nvCxnSpPr>
          <p:spPr>
            <a:xfrm>
              <a:off x="1895302" y="1853738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0DE3480-F49B-4AD1-BFD4-EDA06D4E3384}"/>
                </a:ext>
              </a:extLst>
            </p:cNvPr>
            <p:cNvCxnSpPr/>
            <p:nvPr/>
          </p:nvCxnSpPr>
          <p:spPr>
            <a:xfrm>
              <a:off x="1911928" y="2432858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D497895-80B6-43F9-A64E-BD3972BB0A9A}"/>
                </a:ext>
              </a:extLst>
            </p:cNvPr>
            <p:cNvCxnSpPr/>
            <p:nvPr/>
          </p:nvCxnSpPr>
          <p:spPr>
            <a:xfrm>
              <a:off x="1911928" y="4619105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78541A-C7EE-4621-BFE3-DC19A9DF5DAB}"/>
                </a:ext>
              </a:extLst>
            </p:cNvPr>
            <p:cNvSpPr txBox="1"/>
            <p:nvPr/>
          </p:nvSpPr>
          <p:spPr>
            <a:xfrm>
              <a:off x="2010519" y="3044218"/>
              <a:ext cx="716059" cy="1047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003F9B7-B4F4-4BD2-8356-5B4618D8E07A}"/>
                </a:ext>
              </a:extLst>
            </p:cNvPr>
            <p:cNvCxnSpPr/>
            <p:nvPr/>
          </p:nvCxnSpPr>
          <p:spPr>
            <a:xfrm>
              <a:off x="8481754" y="1853738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45C3D28-0497-455E-8F18-05A0AF8F4D57}"/>
                </a:ext>
              </a:extLst>
            </p:cNvPr>
            <p:cNvCxnSpPr/>
            <p:nvPr/>
          </p:nvCxnSpPr>
          <p:spPr>
            <a:xfrm>
              <a:off x="8465128" y="2482734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3A0076A-CDB8-4F8A-8A82-82D285FDD231}"/>
                </a:ext>
              </a:extLst>
            </p:cNvPr>
            <p:cNvCxnSpPr/>
            <p:nvPr/>
          </p:nvCxnSpPr>
          <p:spPr>
            <a:xfrm>
              <a:off x="8481754" y="4627417"/>
              <a:ext cx="914400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8540B72-5A64-4111-AA55-8E1CEC908220}"/>
                </a:ext>
              </a:extLst>
            </p:cNvPr>
            <p:cNvSpPr txBox="1"/>
            <p:nvPr/>
          </p:nvSpPr>
          <p:spPr>
            <a:xfrm>
              <a:off x="8563863" y="3005124"/>
              <a:ext cx="716059" cy="1047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567F5E19-A1F4-46E5-89EC-8A91A5B7DA24}"/>
                </a:ext>
              </a:extLst>
            </p:cNvPr>
            <p:cNvSpPr/>
            <p:nvPr/>
          </p:nvSpPr>
          <p:spPr>
            <a:xfrm>
              <a:off x="4124165" y="1183178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1116DEE-FB63-4E3B-BB0A-19A6694F65EB}"/>
                </a:ext>
              </a:extLst>
            </p:cNvPr>
            <p:cNvSpPr/>
            <p:nvPr/>
          </p:nvSpPr>
          <p:spPr>
            <a:xfrm>
              <a:off x="4125218" y="4919988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C1E2883-1CAE-482C-A47D-C0B2CB5F23CE}"/>
                </a:ext>
              </a:extLst>
            </p:cNvPr>
            <p:cNvSpPr/>
            <p:nvPr/>
          </p:nvSpPr>
          <p:spPr>
            <a:xfrm>
              <a:off x="4127988" y="1853738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C32668E-18A8-40CA-AA2F-D12478CBAAC4}"/>
                </a:ext>
              </a:extLst>
            </p:cNvPr>
            <p:cNvSpPr/>
            <p:nvPr/>
          </p:nvSpPr>
          <p:spPr>
            <a:xfrm>
              <a:off x="6940050" y="1183178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F263317D-F704-4696-915E-994B259D5D36}"/>
                </a:ext>
              </a:extLst>
            </p:cNvPr>
            <p:cNvSpPr/>
            <p:nvPr/>
          </p:nvSpPr>
          <p:spPr>
            <a:xfrm>
              <a:off x="6940050" y="1853738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6C52263-E230-499E-86CE-89360310511B}"/>
                </a:ext>
              </a:extLst>
            </p:cNvPr>
            <p:cNvSpPr/>
            <p:nvPr/>
          </p:nvSpPr>
          <p:spPr>
            <a:xfrm>
              <a:off x="6940050" y="4914446"/>
              <a:ext cx="315884" cy="315884"/>
            </a:xfrm>
            <a:prstGeom prst="ellipse">
              <a:avLst/>
            </a:prstGeom>
            <a:solidFill>
              <a:srgbClr val="6633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2BA218-AC96-453E-B8D3-13BBAE4866F4}"/>
                </a:ext>
              </a:extLst>
            </p:cNvPr>
            <p:cNvSpPr txBox="1"/>
            <p:nvPr/>
          </p:nvSpPr>
          <p:spPr>
            <a:xfrm>
              <a:off x="3947358" y="3012052"/>
              <a:ext cx="716059" cy="1047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562844-EAE5-4667-8EC3-08D8FB745CFC}"/>
                </a:ext>
              </a:extLst>
            </p:cNvPr>
            <p:cNvSpPr txBox="1"/>
            <p:nvPr/>
          </p:nvSpPr>
          <p:spPr>
            <a:xfrm>
              <a:off x="6791811" y="3012052"/>
              <a:ext cx="716059" cy="104723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b="1" dirty="0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 …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6A5367F-CD4E-4951-ACC0-FD70F9B7F27B}"/>
                </a:ext>
              </a:extLst>
            </p:cNvPr>
            <p:cNvCxnSpPr>
              <a:endCxn id="32" idx="3"/>
            </p:cNvCxnSpPr>
            <p:nvPr/>
          </p:nvCxnSpPr>
          <p:spPr>
            <a:xfrm flipV="1">
              <a:off x="3142212" y="1452802"/>
              <a:ext cx="1028213" cy="4009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1B205A7-1D9E-418C-99DF-15797610F4CD}"/>
                </a:ext>
              </a:extLst>
            </p:cNvPr>
            <p:cNvCxnSpPr>
              <a:stCxn id="11" idx="6"/>
              <a:endCxn id="34" idx="2"/>
            </p:cNvCxnSpPr>
            <p:nvPr/>
          </p:nvCxnSpPr>
          <p:spPr>
            <a:xfrm>
              <a:off x="3125586" y="1853738"/>
              <a:ext cx="1002402" cy="1579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ACA570-94A2-4FAB-A730-3363FC02AB2E}"/>
                </a:ext>
              </a:extLst>
            </p:cNvPr>
            <p:cNvCxnSpPr>
              <a:endCxn id="33" idx="1"/>
            </p:cNvCxnSpPr>
            <p:nvPr/>
          </p:nvCxnSpPr>
          <p:spPr>
            <a:xfrm>
              <a:off x="3133900" y="1844778"/>
              <a:ext cx="1037578" cy="312147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AFA0876-A3B9-4740-ACD3-5BD9C58BEC92}"/>
                </a:ext>
              </a:extLst>
            </p:cNvPr>
            <p:cNvCxnSpPr/>
            <p:nvPr/>
          </p:nvCxnSpPr>
          <p:spPr>
            <a:xfrm flipV="1">
              <a:off x="3133900" y="2011023"/>
              <a:ext cx="1028213" cy="40093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074F629-77DA-4478-85A3-48B820824223}"/>
                </a:ext>
              </a:extLst>
            </p:cNvPr>
            <p:cNvCxnSpPr>
              <a:endCxn id="32" idx="3"/>
            </p:cNvCxnSpPr>
            <p:nvPr/>
          </p:nvCxnSpPr>
          <p:spPr>
            <a:xfrm flipV="1">
              <a:off x="3116838" y="1452802"/>
              <a:ext cx="1053587" cy="97650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39C5771-A7A1-41A1-9FBD-4B44FB46886F}"/>
                </a:ext>
              </a:extLst>
            </p:cNvPr>
            <p:cNvCxnSpPr>
              <a:endCxn id="33" idx="1"/>
            </p:cNvCxnSpPr>
            <p:nvPr/>
          </p:nvCxnSpPr>
          <p:spPr>
            <a:xfrm>
              <a:off x="3101348" y="2448849"/>
              <a:ext cx="1070130" cy="251739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01F39D8-FE58-4A13-B9C9-835B1B2D25D9}"/>
                </a:ext>
              </a:extLst>
            </p:cNvPr>
            <p:cNvCxnSpPr>
              <a:endCxn id="33" idx="1"/>
            </p:cNvCxnSpPr>
            <p:nvPr/>
          </p:nvCxnSpPr>
          <p:spPr>
            <a:xfrm>
              <a:off x="3125586" y="4614463"/>
              <a:ext cx="1045892" cy="35178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AA113795-EB28-443A-B39E-62E11ECD8C74}"/>
                </a:ext>
              </a:extLst>
            </p:cNvPr>
            <p:cNvCxnSpPr/>
            <p:nvPr/>
          </p:nvCxnSpPr>
          <p:spPr>
            <a:xfrm>
              <a:off x="4422987" y="1324429"/>
              <a:ext cx="775651" cy="269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871E0A62-F6A3-48E6-88B5-B5918347C77E}"/>
                </a:ext>
              </a:extLst>
            </p:cNvPr>
            <p:cNvCxnSpPr/>
            <p:nvPr/>
          </p:nvCxnSpPr>
          <p:spPr>
            <a:xfrm flipV="1">
              <a:off x="4456675" y="1402080"/>
              <a:ext cx="665401" cy="5749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BB81013-014E-4B04-B348-076769546D8D}"/>
                </a:ext>
              </a:extLst>
            </p:cNvPr>
            <p:cNvCxnSpPr>
              <a:stCxn id="33" idx="7"/>
            </p:cNvCxnSpPr>
            <p:nvPr/>
          </p:nvCxnSpPr>
          <p:spPr>
            <a:xfrm flipV="1">
              <a:off x="4394842" y="1394786"/>
              <a:ext cx="727234" cy="357146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7B4828A-CAB7-4CB7-9E83-D3255ABA5859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7255934" y="1322403"/>
              <a:ext cx="893310" cy="5313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DAB4A9F8-60D8-4B7C-8F08-40A26C30A0AF}"/>
                </a:ext>
              </a:extLst>
            </p:cNvPr>
            <p:cNvCxnSpPr/>
            <p:nvPr/>
          </p:nvCxnSpPr>
          <p:spPr>
            <a:xfrm>
              <a:off x="4436507" y="5041908"/>
              <a:ext cx="570322" cy="656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C2B056B-A4DC-4938-A334-1825DF560299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3095952" y="1452802"/>
              <a:ext cx="1074473" cy="30546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15905D82-5C2F-4900-872A-729C07BED7B4}"/>
                </a:ext>
              </a:extLst>
            </p:cNvPr>
            <p:cNvCxnSpPr>
              <a:endCxn id="34" idx="3"/>
            </p:cNvCxnSpPr>
            <p:nvPr/>
          </p:nvCxnSpPr>
          <p:spPr>
            <a:xfrm flipV="1">
              <a:off x="3093388" y="2123362"/>
              <a:ext cx="1080860" cy="23890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26F2D88-2264-49F4-B814-46F7C414A550}"/>
                </a:ext>
              </a:extLst>
            </p:cNvPr>
            <p:cNvCxnSpPr/>
            <p:nvPr/>
          </p:nvCxnSpPr>
          <p:spPr>
            <a:xfrm>
              <a:off x="4441512" y="1392983"/>
              <a:ext cx="736240" cy="50081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33B838D-5D8A-4224-B034-2F6C2BDC3976}"/>
                </a:ext>
              </a:extLst>
            </p:cNvPr>
            <p:cNvCxnSpPr/>
            <p:nvPr/>
          </p:nvCxnSpPr>
          <p:spPr>
            <a:xfrm flipV="1">
              <a:off x="4443601" y="1951478"/>
              <a:ext cx="678475" cy="25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D8A64C9-5741-4EAC-AD7B-CD2C4F6A5C7F}"/>
                </a:ext>
              </a:extLst>
            </p:cNvPr>
            <p:cNvCxnSpPr>
              <a:stCxn id="32" idx="5"/>
            </p:cNvCxnSpPr>
            <p:nvPr/>
          </p:nvCxnSpPr>
          <p:spPr>
            <a:xfrm>
              <a:off x="4393789" y="1452802"/>
              <a:ext cx="669946" cy="36195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D6C417D4-BE13-4FC0-8742-16FB2DC08D63}"/>
                </a:ext>
              </a:extLst>
            </p:cNvPr>
            <p:cNvCxnSpPr>
              <a:endCxn id="15" idx="3"/>
            </p:cNvCxnSpPr>
            <p:nvPr/>
          </p:nvCxnSpPr>
          <p:spPr>
            <a:xfrm flipV="1">
              <a:off x="7265172" y="1965420"/>
              <a:ext cx="930332" cy="3517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CB39661-8E7E-4C73-8BA0-8574D990D231}"/>
                </a:ext>
              </a:extLst>
            </p:cNvPr>
            <p:cNvCxnSpPr/>
            <p:nvPr/>
          </p:nvCxnSpPr>
          <p:spPr>
            <a:xfrm flipV="1">
              <a:off x="4379705" y="1893800"/>
              <a:ext cx="791405" cy="30418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D949D97-A0E6-4B67-A927-E10C55ED1AE9}"/>
                </a:ext>
              </a:extLst>
            </p:cNvPr>
            <p:cNvCxnSpPr/>
            <p:nvPr/>
          </p:nvCxnSpPr>
          <p:spPr>
            <a:xfrm>
              <a:off x="4355869" y="2144684"/>
              <a:ext cx="679743" cy="296288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4CEF729-5924-4106-B011-90AA249802A3}"/>
                </a:ext>
              </a:extLst>
            </p:cNvPr>
            <p:cNvSpPr txBox="1"/>
            <p:nvPr/>
          </p:nvSpPr>
          <p:spPr>
            <a:xfrm>
              <a:off x="5426501" y="3012052"/>
              <a:ext cx="446901" cy="608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i="1" dirty="0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EF67DA1-B941-4AC7-B4DA-721B77787BD7}"/>
                </a:ext>
              </a:extLst>
            </p:cNvPr>
            <p:cNvCxnSpPr/>
            <p:nvPr/>
          </p:nvCxnSpPr>
          <p:spPr>
            <a:xfrm>
              <a:off x="7216884" y="1427850"/>
              <a:ext cx="948986" cy="9956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6C15C91-1329-4F2F-87E7-1E55E60DAD2F}"/>
                </a:ext>
              </a:extLst>
            </p:cNvPr>
            <p:cNvCxnSpPr>
              <a:endCxn id="17" idx="0"/>
            </p:cNvCxnSpPr>
            <p:nvPr/>
          </p:nvCxnSpPr>
          <p:spPr>
            <a:xfrm>
              <a:off x="7168444" y="1480167"/>
              <a:ext cx="1155368" cy="298099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C8BC0D28-1707-4A09-BB0B-9EEF9F515C70}"/>
                </a:ext>
              </a:extLst>
            </p:cNvPr>
            <p:cNvCxnSpPr>
              <a:endCxn id="16" idx="2"/>
            </p:cNvCxnSpPr>
            <p:nvPr/>
          </p:nvCxnSpPr>
          <p:spPr>
            <a:xfrm>
              <a:off x="7252035" y="2076879"/>
              <a:ext cx="897209" cy="37814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EA4A4850-7878-4EC2-860D-42D8A1AE5F79}"/>
                </a:ext>
              </a:extLst>
            </p:cNvPr>
            <p:cNvCxnSpPr>
              <a:stCxn id="36" idx="5"/>
              <a:endCxn id="17" idx="1"/>
            </p:cNvCxnSpPr>
            <p:nvPr/>
          </p:nvCxnSpPr>
          <p:spPr>
            <a:xfrm>
              <a:off x="7209674" y="2123362"/>
              <a:ext cx="1002456" cy="238406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017331AC-4BBA-4DBA-A23B-DF0A5775363D}"/>
                </a:ext>
              </a:extLst>
            </p:cNvPr>
            <p:cNvCxnSpPr>
              <a:stCxn id="37" idx="7"/>
              <a:endCxn id="15" idx="3"/>
            </p:cNvCxnSpPr>
            <p:nvPr/>
          </p:nvCxnSpPr>
          <p:spPr>
            <a:xfrm flipV="1">
              <a:off x="7209674" y="1965420"/>
              <a:ext cx="985830" cy="299528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163CF2D5-0249-4E9B-8A92-3F3D6AA25FEB}"/>
                </a:ext>
              </a:extLst>
            </p:cNvPr>
            <p:cNvCxnSpPr>
              <a:stCxn id="37" idx="6"/>
              <a:endCxn id="16" idx="3"/>
            </p:cNvCxnSpPr>
            <p:nvPr/>
          </p:nvCxnSpPr>
          <p:spPr>
            <a:xfrm flipV="1">
              <a:off x="7255934" y="2566707"/>
              <a:ext cx="939570" cy="250568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2FC38D30-F723-42FB-863A-4C48AA1D9475}"/>
                </a:ext>
              </a:extLst>
            </p:cNvPr>
            <p:cNvCxnSpPr>
              <a:stCxn id="37" idx="6"/>
              <a:endCxn id="17" idx="2"/>
            </p:cNvCxnSpPr>
            <p:nvPr/>
          </p:nvCxnSpPr>
          <p:spPr>
            <a:xfrm flipV="1">
              <a:off x="7255934" y="4619105"/>
              <a:ext cx="909936" cy="45328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B0C3AD95-C8BD-4792-BFF5-95D28338C2C3}"/>
                </a:ext>
              </a:extLst>
            </p:cNvPr>
            <p:cNvCxnSpPr/>
            <p:nvPr/>
          </p:nvCxnSpPr>
          <p:spPr>
            <a:xfrm>
              <a:off x="6171464" y="1342589"/>
              <a:ext cx="775651" cy="2692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4CFA5355-C817-44FA-80D5-3D0D2ABDB6E7}"/>
                </a:ext>
              </a:extLst>
            </p:cNvPr>
            <p:cNvCxnSpPr/>
            <p:nvPr/>
          </p:nvCxnSpPr>
          <p:spPr>
            <a:xfrm flipV="1">
              <a:off x="6205152" y="1420240"/>
              <a:ext cx="665401" cy="57499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1E9B23AF-7868-4781-8135-FAECC0593AA9}"/>
                </a:ext>
              </a:extLst>
            </p:cNvPr>
            <p:cNvCxnSpPr>
              <a:endCxn id="35" idx="3"/>
            </p:cNvCxnSpPr>
            <p:nvPr/>
          </p:nvCxnSpPr>
          <p:spPr>
            <a:xfrm flipV="1">
              <a:off x="6143319" y="1452802"/>
              <a:ext cx="842991" cy="353160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9BF18954-016B-4556-86E2-94E415F18785}"/>
                </a:ext>
              </a:extLst>
            </p:cNvPr>
            <p:cNvCxnSpPr>
              <a:endCxn id="37" idx="2"/>
            </p:cNvCxnSpPr>
            <p:nvPr/>
          </p:nvCxnSpPr>
          <p:spPr>
            <a:xfrm>
              <a:off x="6152732" y="4960666"/>
              <a:ext cx="787318" cy="1117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103B8F5E-0051-49B7-9A09-56B51D0EC9B8}"/>
                </a:ext>
              </a:extLst>
            </p:cNvPr>
            <p:cNvCxnSpPr>
              <a:endCxn id="36" idx="1"/>
            </p:cNvCxnSpPr>
            <p:nvPr/>
          </p:nvCxnSpPr>
          <p:spPr>
            <a:xfrm>
              <a:off x="6198995" y="1344580"/>
              <a:ext cx="787315" cy="55541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EF0EE41C-EE69-4C58-BFAC-F272832C480C}"/>
                </a:ext>
              </a:extLst>
            </p:cNvPr>
            <p:cNvCxnSpPr>
              <a:endCxn id="36" idx="2"/>
            </p:cNvCxnSpPr>
            <p:nvPr/>
          </p:nvCxnSpPr>
          <p:spPr>
            <a:xfrm>
              <a:off x="6192078" y="1995237"/>
              <a:ext cx="747972" cy="16443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98932529-42E7-49A6-94A2-3CF0C54C2350}"/>
                </a:ext>
              </a:extLst>
            </p:cNvPr>
            <p:cNvCxnSpPr>
              <a:endCxn id="37" idx="0"/>
            </p:cNvCxnSpPr>
            <p:nvPr/>
          </p:nvCxnSpPr>
          <p:spPr>
            <a:xfrm>
              <a:off x="6201295" y="1363287"/>
              <a:ext cx="896697" cy="355115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404C6424-5DC1-40A6-9F0C-921FDFD6BD7B}"/>
                </a:ext>
              </a:extLst>
            </p:cNvPr>
            <p:cNvCxnSpPr>
              <a:endCxn id="36" idx="4"/>
            </p:cNvCxnSpPr>
            <p:nvPr/>
          </p:nvCxnSpPr>
          <p:spPr>
            <a:xfrm flipV="1">
              <a:off x="6159652" y="2169622"/>
              <a:ext cx="938340" cy="280255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D5A61A9A-56F5-4FFB-AAFE-9D00287CBF85}"/>
                </a:ext>
              </a:extLst>
            </p:cNvPr>
            <p:cNvCxnSpPr>
              <a:endCxn id="37" idx="1"/>
            </p:cNvCxnSpPr>
            <p:nvPr/>
          </p:nvCxnSpPr>
          <p:spPr>
            <a:xfrm>
              <a:off x="6217337" y="2022764"/>
              <a:ext cx="768973" cy="293794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A4BEECB-77B2-44BB-BA53-BC7087FBAE4D}"/>
                </a:ext>
              </a:extLst>
            </p:cNvPr>
            <p:cNvSpPr txBox="1"/>
            <p:nvPr/>
          </p:nvSpPr>
          <p:spPr>
            <a:xfrm>
              <a:off x="4472809" y="5876202"/>
              <a:ext cx="2855285" cy="68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hidden layers</a:t>
              </a:r>
              <a:endParaRPr lang="en-US" sz="3200" b="1" i="1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B6AE25C-BCC0-4D6C-87C5-B223926B29E6}"/>
                </a:ext>
              </a:extLst>
            </p:cNvPr>
            <p:cNvSpPr txBox="1"/>
            <p:nvPr/>
          </p:nvSpPr>
          <p:spPr>
            <a:xfrm>
              <a:off x="7168444" y="381805"/>
              <a:ext cx="1646935" cy="680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i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neuron</a:t>
              </a:r>
              <a:endParaRPr lang="en-US" sz="3200" b="1" i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D36AFA-4784-4A1C-A0A1-D17BE8427EC4}"/>
                </a:ext>
              </a:extLst>
            </p:cNvPr>
            <p:cNvCxnSpPr/>
            <p:nvPr/>
          </p:nvCxnSpPr>
          <p:spPr>
            <a:xfrm flipV="1">
              <a:off x="7280535" y="930670"/>
              <a:ext cx="227335" cy="29649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6296CE9-37DF-49AB-8F53-CD6580FE9E92}"/>
                </a:ext>
              </a:extLst>
            </p:cNvPr>
            <p:cNvSpPr txBox="1"/>
            <p:nvPr/>
          </p:nvSpPr>
          <p:spPr>
            <a:xfrm>
              <a:off x="5399102" y="980073"/>
              <a:ext cx="632519" cy="60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i="1" dirty="0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F47B8EB-C8D3-47BE-9254-1DD39D474174}"/>
                </a:ext>
              </a:extLst>
            </p:cNvPr>
            <p:cNvSpPr txBox="1"/>
            <p:nvPr/>
          </p:nvSpPr>
          <p:spPr>
            <a:xfrm>
              <a:off x="5382375" y="4614463"/>
              <a:ext cx="632519" cy="608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800" b="1" i="1" dirty="0">
                  <a:solidFill>
                    <a:srgbClr val="6633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  <a:endParaRPr lang="en-US" sz="2800" b="1" i="1" dirty="0">
                <a:solidFill>
                  <a:srgbClr val="6633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B522954-E731-4D9A-9536-44A7208D07D7}"/>
              </a:ext>
            </a:extLst>
          </p:cNvPr>
          <p:cNvSpPr txBox="1"/>
          <p:nvPr/>
        </p:nvSpPr>
        <p:spPr>
          <a:xfrm>
            <a:off x="467288" y="6172200"/>
            <a:ext cx="5002560" cy="46166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sz="24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Usually, DNN contains 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sz="24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layers</a:t>
            </a:r>
            <a:endParaRPr lang="en-US" sz="2400" b="1" i="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D26B82-A470-46F5-94F0-1D5BC8D84DFE}"/>
              </a:ext>
            </a:extLst>
          </p:cNvPr>
          <p:cNvCxnSpPr/>
          <p:nvPr/>
        </p:nvCxnSpPr>
        <p:spPr>
          <a:xfrm>
            <a:off x="6553200" y="1520775"/>
            <a:ext cx="358710" cy="8166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D744D21F-01E1-46FA-86D4-95F6AE5D7F99}"/>
              </a:ext>
            </a:extLst>
          </p:cNvPr>
          <p:cNvGrpSpPr/>
          <p:nvPr/>
        </p:nvGrpSpPr>
        <p:grpSpPr>
          <a:xfrm>
            <a:off x="7004872" y="1117494"/>
            <a:ext cx="2048083" cy="1441339"/>
            <a:chOff x="7004872" y="1117494"/>
            <a:chExt cx="2048083" cy="1441339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8C637C1E-7A39-475B-B8DD-015F02C6B9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4872" y="1117494"/>
              <a:ext cx="2048083" cy="144133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C66C848-903B-4D3D-A46C-F81C4401B6F2}"/>
                </a:ext>
              </a:extLst>
            </p:cNvPr>
            <p:cNvSpPr txBox="1"/>
            <p:nvPr/>
          </p:nvSpPr>
          <p:spPr>
            <a:xfrm>
              <a:off x="8067524" y="1520775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894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Activation Functions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03602A-D806-49CE-926E-2C92C0311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" y="874730"/>
            <a:ext cx="6019800" cy="591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AA4148-6252-4339-A37B-83D0148311CB}"/>
              </a:ext>
            </a:extLst>
          </p:cNvPr>
          <p:cNvSpPr/>
          <p:nvPr/>
        </p:nvSpPr>
        <p:spPr>
          <a:xfrm>
            <a:off x="457200" y="3942426"/>
            <a:ext cx="5806440" cy="7620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BC15A3-026B-4DC3-A834-9CE436DA9AB2}"/>
              </a:ext>
            </a:extLst>
          </p:cNvPr>
          <p:cNvSpPr/>
          <p:nvPr/>
        </p:nvSpPr>
        <p:spPr>
          <a:xfrm>
            <a:off x="457200" y="5420577"/>
            <a:ext cx="5806440" cy="61525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4A93CB-AC25-4BE3-8DAF-E120B70948F8}"/>
              </a:ext>
            </a:extLst>
          </p:cNvPr>
          <p:cNvGrpSpPr/>
          <p:nvPr/>
        </p:nvGrpSpPr>
        <p:grpSpPr>
          <a:xfrm>
            <a:off x="6431280" y="470595"/>
            <a:ext cx="2331720" cy="6001643"/>
            <a:chOff x="6431280" y="470595"/>
            <a:chExt cx="2331720" cy="60016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DA3821-DDDE-485E-9914-BAE42A105AE5}"/>
                </a:ext>
              </a:extLst>
            </p:cNvPr>
            <p:cNvSpPr txBox="1"/>
            <p:nvPr/>
          </p:nvSpPr>
          <p:spPr>
            <a:xfrm>
              <a:off x="6431280" y="470595"/>
              <a:ext cx="2331720" cy="60016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Many more:</a:t>
              </a: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Leaky </a:t>
              </a:r>
              <a:r>
                <a:rPr lang="en-US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ReLU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SELU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ELU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…</a:t>
              </a: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9645E57-2BD3-46C7-869D-534506F60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32340" y="1371600"/>
              <a:ext cx="996950" cy="9347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828491-C086-4F69-A9F7-A6BE776C3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2341" y="2796204"/>
              <a:ext cx="996950" cy="95904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A8178E-AB35-4D1B-B602-189EFD175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32340" y="4319411"/>
              <a:ext cx="996950" cy="957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5234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B25A1E6-A520-4A33-9F63-D482A5D78344}"/>
              </a:ext>
            </a:extLst>
          </p:cNvPr>
          <p:cNvSpPr txBox="1"/>
          <p:nvPr/>
        </p:nvSpPr>
        <p:spPr>
          <a:xfrm>
            <a:off x="463826" y="6477000"/>
            <a:ext cx="77497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https://blog.dailydoseofds.com/p/10-most-common-and-must-know-loss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Loss Functions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657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Train the DNN such that the loss function is minimized and converging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5FD44D7-13C4-4146-9CFB-7868FAC1F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" t="7372" r="2825" b="2696"/>
          <a:stretch/>
        </p:blipFill>
        <p:spPr bwMode="auto">
          <a:xfrm>
            <a:off x="4057650" y="309562"/>
            <a:ext cx="5086350" cy="616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26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In-Class Exercises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For a </a:t>
            </a:r>
            <a:r>
              <a:rPr lang="en-US" altLang="zh-CN" sz="3200" i="1" dirty="0">
                <a:latin typeface="Times New Roman" pitchFamily="18" charset="0"/>
              </a:rPr>
              <a:t>deep neural network </a:t>
            </a:r>
            <a:r>
              <a:rPr lang="en-US" altLang="zh-CN" sz="3200" dirty="0">
                <a:latin typeface="Times New Roman" pitchFamily="18" charset="0"/>
              </a:rPr>
              <a:t>(DNN) with 4 hidden layers, each layer with 32 neurons, what is the space cost of storing the DNN parameters?</a:t>
            </a:r>
          </a:p>
          <a:p>
            <a:pPr lvl="1" algn="just" eaLnBrk="1" hangingPunct="1"/>
            <a:r>
              <a:rPr lang="en-US" altLang="zh-CN" sz="2800" i="1" dirty="0">
                <a:latin typeface="Times New Roman" pitchFamily="18" charset="0"/>
              </a:rPr>
              <a:t>L </a:t>
            </a:r>
            <a:r>
              <a:rPr lang="en-US" altLang="zh-CN" sz="2800" dirty="0">
                <a:latin typeface="Times New Roman" pitchFamily="18" charset="0"/>
              </a:rPr>
              <a:t>=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B20B7-B5E3-4C56-ADA7-9A1AC68618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390" y="3206690"/>
            <a:ext cx="4090850" cy="3106797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D99086-E0DC-4C17-BFDD-3DE80D511A0B}"/>
              </a:ext>
            </a:extLst>
          </p:cNvPr>
          <p:cNvCxnSpPr/>
          <p:nvPr/>
        </p:nvCxnSpPr>
        <p:spPr>
          <a:xfrm flipH="1" flipV="1">
            <a:off x="5562600" y="3530998"/>
            <a:ext cx="606640" cy="1416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A7DFAF39-E08D-43D2-BAB8-8E5292011457}"/>
              </a:ext>
            </a:extLst>
          </p:cNvPr>
          <p:cNvGrpSpPr/>
          <p:nvPr/>
        </p:nvGrpSpPr>
        <p:grpSpPr>
          <a:xfrm>
            <a:off x="6304707" y="3654756"/>
            <a:ext cx="2382093" cy="1676399"/>
            <a:chOff x="6304707" y="3654756"/>
            <a:chExt cx="2382093" cy="167639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99EC916-81B7-4F05-BBC8-6241EF8256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4707" y="3654756"/>
              <a:ext cx="2382093" cy="16763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89085F-D605-4CE4-A1B1-8A9A981F9E21}"/>
                </a:ext>
              </a:extLst>
            </p:cNvPr>
            <p:cNvSpPr txBox="1"/>
            <p:nvPr/>
          </p:nvSpPr>
          <p:spPr>
            <a:xfrm>
              <a:off x="7552224" y="4154401"/>
              <a:ext cx="4764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 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5996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</p:txBody>
      </p:sp>
    </p:spTree>
    <p:extLst>
      <p:ext uri="{BB962C8B-B14F-4D97-AF65-F5344CB8AC3E}">
        <p14:creationId xmlns:p14="http://schemas.microsoft.com/office/powerpoint/2010/main" val="267530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19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</a:t>
            </a:r>
            <a:b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68701"/>
            <a:ext cx="8229600" cy="4800600"/>
          </a:xfrm>
        </p:spPr>
        <p:txBody>
          <a:bodyPr>
            <a:normAutofit fontScale="92500" lnSpcReduction="20000"/>
          </a:bodyPr>
          <a:lstStyle/>
          <a:p>
            <a:pPr algn="just" eaLnBrk="1" hangingPunct="1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CNNs can be used for the text, image, or video</a:t>
            </a:r>
          </a:p>
          <a:p>
            <a:pPr algn="just" eaLnBrk="1" hangingPunct="1"/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applications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and video recognition in computer vision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Recommender systems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classification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segmentation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Medical image analysis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language processing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Brain–computer interfaces</a:t>
            </a:r>
          </a:p>
          <a:p>
            <a:pPr lvl="1" algn="just" eaLnBrk="1" hangingPunct="1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time series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81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Objectives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In this chapter, we will introduce :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AI history/applications/systems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AI problems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AI/ML/DL model structures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AI learning approaches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Pros and cons of AI techniques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889DEA-1573-41AF-B362-C2B8A2848F07}"/>
              </a:ext>
            </a:extLst>
          </p:cNvPr>
          <p:cNvGrpSpPr/>
          <p:nvPr/>
        </p:nvGrpSpPr>
        <p:grpSpPr>
          <a:xfrm>
            <a:off x="6698071" y="338018"/>
            <a:ext cx="2330035" cy="2302783"/>
            <a:chOff x="1627385" y="2037046"/>
            <a:chExt cx="3127248" cy="3090672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0050C42-3A8E-4522-ADA1-659A1BDBCB20}"/>
                </a:ext>
              </a:extLst>
            </p:cNvPr>
            <p:cNvSpPr/>
            <p:nvPr/>
          </p:nvSpPr>
          <p:spPr>
            <a:xfrm>
              <a:off x="1743903" y="2108986"/>
              <a:ext cx="2946793" cy="2946793"/>
            </a:xfrm>
            <a:prstGeom prst="ellipse">
              <a:avLst/>
            </a:prstGeom>
            <a:solidFill>
              <a:srgbClr val="D2EB99"/>
            </a:solidFill>
            <a:ln w="5080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>
              <a:outerShdw blurRad="152400" dist="317500" dir="5400000" sx="90000" sy="-19000" rotWithShape="0">
                <a:srgbClr val="00B050">
                  <a:alpha val="15000"/>
                </a:srgbClr>
              </a:outerShdw>
            </a:effectLst>
          </p:spPr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54A02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AI</a:t>
              </a:r>
            </a:p>
          </p:txBody>
        </p:sp>
        <p:pic>
          <p:nvPicPr>
            <p:cNvPr id="19" name="Picture 18" descr="Ai Wallpaper Generator">
              <a:extLst>
                <a:ext uri="{FF2B5EF4-FFF2-40B4-BE49-F238E27FC236}">
                  <a16:creationId xmlns:a16="http://schemas.microsoft.com/office/drawing/2014/main" id="{544F8AD9-ED55-427C-8BE2-14697D84B3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90C22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9" t="28000" r="15141" b="26934"/>
            <a:stretch/>
          </p:blipFill>
          <p:spPr>
            <a:xfrm>
              <a:off x="1627385" y="2037046"/>
              <a:ext cx="3127248" cy="30906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4195545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for Image Recognition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782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CNN structure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an input layer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hidden layers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an output layer</a:t>
            </a:r>
          </a:p>
        </p:txBody>
      </p:sp>
      <p:pic>
        <p:nvPicPr>
          <p:cNvPr id="5124" name="Picture 4" descr="Convolutional Neural Network (CNN)">
            <a:extLst>
              <a:ext uri="{FF2B5EF4-FFF2-40B4-BE49-F238E27FC236}">
                <a16:creationId xmlns:a16="http://schemas.microsoft.com/office/drawing/2014/main" id="{AEADC755-83BF-47B1-A584-B2E3E2AE6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55" y="1834016"/>
            <a:ext cx="7071602" cy="432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3689AA8F-D431-4CFD-8978-2904D0895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15000"/>
            <a:ext cx="1533525" cy="112996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1D9D0C-078A-44D0-BCF7-A761B31CCA58}"/>
              </a:ext>
            </a:extLst>
          </p:cNvPr>
          <p:cNvCxnSpPr>
            <a:cxnSpLocks/>
          </p:cNvCxnSpPr>
          <p:nvPr/>
        </p:nvCxnSpPr>
        <p:spPr>
          <a:xfrm flipH="1">
            <a:off x="6629400" y="5463949"/>
            <a:ext cx="457200" cy="2512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1315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314" y="1163637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Input: image (3 RGB color channels)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Spatial dimensions and a depth dimension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Convolutional Layers</a:t>
            </a:r>
          </a:p>
        </p:txBody>
      </p:sp>
      <p:pic>
        <p:nvPicPr>
          <p:cNvPr id="6146" name="Picture 2" descr="Convolutional layer example">
            <a:extLst>
              <a:ext uri="{FF2B5EF4-FFF2-40B4-BE49-F238E27FC236}">
                <a16:creationId xmlns:a16="http://schemas.microsoft.com/office/drawing/2014/main" id="{56B03DD8-228D-4F79-95C5-1A1CCDC75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95562"/>
            <a:ext cx="5867400" cy="4033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17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The Convolution Operation (Input * Kernel)</a:t>
            </a:r>
          </a:p>
        </p:txBody>
      </p:sp>
      <p:pic>
        <p:nvPicPr>
          <p:cNvPr id="7170" name="Picture 2" descr="Example of the convolution operation.">
            <a:extLst>
              <a:ext uri="{FF2B5EF4-FFF2-40B4-BE49-F238E27FC236}">
                <a16:creationId xmlns:a16="http://schemas.microsoft.com/office/drawing/2014/main" id="{6D0883AE-84A3-4C52-BCA6-2FAE6F54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2133600"/>
            <a:ext cx="9144000" cy="451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810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ACF42205-488C-4B91-B6B8-F0D75BA3DC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5309"/>
            <a:ext cx="2314027" cy="24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B7CED8F-D1D0-499E-BC9F-5416D8DD1B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86" y="1007428"/>
            <a:ext cx="2286000" cy="259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D6BAD0-3A95-4F53-B7D1-4378FA48D828}"/>
              </a:ext>
            </a:extLst>
          </p:cNvPr>
          <p:cNvSpPr txBox="1"/>
          <p:nvPr/>
        </p:nvSpPr>
        <p:spPr>
          <a:xfrm>
            <a:off x="4343400" y="34290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padding (same padding or zero padding)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F485CF-47E0-472B-A063-AA0C186FEF52}"/>
              </a:ext>
            </a:extLst>
          </p:cNvPr>
          <p:cNvSpPr txBox="1"/>
          <p:nvPr/>
        </p:nvSpPr>
        <p:spPr>
          <a:xfrm>
            <a:off x="1077675" y="3577759"/>
            <a:ext cx="2350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without padding</a:t>
            </a:r>
          </a:p>
        </p:txBody>
      </p:sp>
      <p:pic>
        <p:nvPicPr>
          <p:cNvPr id="10" name="Picture 9" descr="Sobel kernel example. - What is a Convolutional Neural Network (CNN)">
            <a:extLst>
              <a:ext uri="{FF2B5EF4-FFF2-40B4-BE49-F238E27FC236}">
                <a16:creationId xmlns:a16="http://schemas.microsoft.com/office/drawing/2014/main" id="{30FD55A6-9B9D-47E8-9C38-FD3C2F306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5347"/>
            <a:ext cx="8498114" cy="28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4497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4B6F22E6-5700-482A-9C7D-623C46A9E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865562"/>
            <a:ext cx="815340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obel kernel example. - What is a Convolutional Neural Network (CNN)">
            <a:extLst>
              <a:ext uri="{FF2B5EF4-FFF2-40B4-BE49-F238E27FC236}">
                <a16:creationId xmlns:a16="http://schemas.microsoft.com/office/drawing/2014/main" id="{E81A3B0C-028F-414C-8E81-77CDAFF47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43" y="1043185"/>
            <a:ext cx="8498114" cy="282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047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086" y="1163637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Convolutional Layer with Two Filters</a:t>
            </a:r>
          </a:p>
        </p:txBody>
      </p:sp>
      <p:pic>
        <p:nvPicPr>
          <p:cNvPr id="10242" name="Picture 2" descr="Convolutional layer with two filters">
            <a:extLst>
              <a:ext uri="{FF2B5EF4-FFF2-40B4-BE49-F238E27FC236}">
                <a16:creationId xmlns:a16="http://schemas.microsoft.com/office/drawing/2014/main" id="{334766B2-994D-41CF-A1AA-9DF9CB4B8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109" y="1905000"/>
            <a:ext cx="9436218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3975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pic>
        <p:nvPicPr>
          <p:cNvPr id="11266" name="Picture 2" descr="A complete working diagram of a convolutional block.">
            <a:extLst>
              <a:ext uri="{FF2B5EF4-FFF2-40B4-BE49-F238E27FC236}">
                <a16:creationId xmlns:a16="http://schemas.microsoft.com/office/drawing/2014/main" id="{BCF444D9-9C79-49C1-9CCF-1F4F53DF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1635125"/>
            <a:ext cx="9144000" cy="537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E392E-EF2D-4E54-AB55-D36F560F8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555" y="222250"/>
            <a:ext cx="2183945" cy="1609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8562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77813"/>
            <a:ext cx="8229600" cy="1139825"/>
          </a:xfrm>
        </p:spPr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CNN Example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pic>
        <p:nvPicPr>
          <p:cNvPr id="12290" name="Picture 2" descr="Representational working of the dense layers of the VGG-16 model.">
            <a:extLst>
              <a:ext uri="{FF2B5EF4-FFF2-40B4-BE49-F238E27FC236}">
                <a16:creationId xmlns:a16="http://schemas.microsoft.com/office/drawing/2014/main" id="{3593AE92-AA26-4B48-B95E-493F41241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0051"/>
            <a:ext cx="9144000" cy="520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9F18BF-7F1A-4135-B081-4783DCEA3D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25400"/>
            <a:ext cx="3352800" cy="222808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D14702-3F04-42D9-8F19-18F32583AC2C}"/>
              </a:ext>
            </a:extLst>
          </p:cNvPr>
          <p:cNvCxnSpPr/>
          <p:nvPr/>
        </p:nvCxnSpPr>
        <p:spPr>
          <a:xfrm flipH="1">
            <a:off x="762000" y="1295400"/>
            <a:ext cx="1295400" cy="16002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EA8853-E810-4E90-953E-9AF15323915A}"/>
              </a:ext>
            </a:extLst>
          </p:cNvPr>
          <p:cNvCxnSpPr>
            <a:cxnSpLocks/>
          </p:cNvCxnSpPr>
          <p:nvPr/>
        </p:nvCxnSpPr>
        <p:spPr>
          <a:xfrm>
            <a:off x="2971800" y="1295400"/>
            <a:ext cx="3200400" cy="121049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544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42900"/>
            <a:ext cx="8229600" cy="1139825"/>
          </a:xfrm>
        </p:spPr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Another CNN Example</a:t>
            </a:r>
            <a:endParaRPr lang="en-US" altLang="zh-CN" sz="4400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CB5E38-33AB-46D3-9332-8811129C76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19200"/>
            <a:ext cx="9144000" cy="46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07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Over Text Data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Text classification / sentimental analysis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A9884329-99AB-4CF8-8869-5A027ACA9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8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541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066800" y="2519530"/>
            <a:ext cx="8167785" cy="1366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  <a:ea typeface="宋体" pitchFamily="2" charset="-122"/>
              </a:defRPr>
            </a:lvl9pPr>
          </a:lstStyle>
          <a:p>
            <a:r>
              <a:rPr lang="en-US" sz="44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Artificial Intelligence: History, Applications,  and Techniques</a:t>
            </a:r>
            <a:endParaRPr lang="en-US" sz="4400" b="1" kern="0" dirty="0"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58099E-2FB3-4AE7-8B19-9FB9B614AB27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altLang="zh-CN">
              <a:solidFill>
                <a:srgbClr val="0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97E383-5306-4448-AFAC-A546E539F1B9}"/>
              </a:ext>
            </a:extLst>
          </p:cNvPr>
          <p:cNvGrpSpPr/>
          <p:nvPr/>
        </p:nvGrpSpPr>
        <p:grpSpPr>
          <a:xfrm>
            <a:off x="6698071" y="338018"/>
            <a:ext cx="2330035" cy="2302783"/>
            <a:chOff x="1627385" y="2037046"/>
            <a:chExt cx="3127248" cy="309067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7107076-CB8F-4C3B-A100-463EE78C3F0D}"/>
                </a:ext>
              </a:extLst>
            </p:cNvPr>
            <p:cNvSpPr/>
            <p:nvPr/>
          </p:nvSpPr>
          <p:spPr>
            <a:xfrm>
              <a:off x="1743903" y="2108986"/>
              <a:ext cx="2946793" cy="2946793"/>
            </a:xfrm>
            <a:prstGeom prst="ellipse">
              <a:avLst/>
            </a:prstGeom>
            <a:solidFill>
              <a:srgbClr val="D2EB99"/>
            </a:solidFill>
            <a:ln w="50800" cap="rnd" cmpd="sng" algn="ctr">
              <a:solidFill>
                <a:srgbClr val="90C226">
                  <a:shade val="50000"/>
                </a:srgbClr>
              </a:solidFill>
              <a:prstDash val="solid"/>
            </a:ln>
            <a:effectLst>
              <a:outerShdw blurRad="152400" dist="317500" dir="5400000" sx="90000" sy="-19000" rotWithShape="0">
                <a:srgbClr val="00B050">
                  <a:alpha val="15000"/>
                </a:srgbClr>
              </a:outerShdw>
            </a:effectLst>
          </p:spPr>
          <p:txBody>
            <a:bodyPr rtlCol="0" anchor="ctr"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54A021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AI</a:t>
              </a:r>
            </a:p>
          </p:txBody>
        </p:sp>
        <p:pic>
          <p:nvPicPr>
            <p:cNvPr id="14" name="Picture 13" descr="Ai Wallpaper Generator">
              <a:extLst>
                <a:ext uri="{FF2B5EF4-FFF2-40B4-BE49-F238E27FC236}">
                  <a16:creationId xmlns:a16="http://schemas.microsoft.com/office/drawing/2014/main" id="{8ACB9EE2-3EDC-4805-AA7D-6F1000B6A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90C226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9" t="28000" r="15141" b="26934"/>
            <a:stretch/>
          </p:blipFill>
          <p:spPr>
            <a:xfrm>
              <a:off x="1627385" y="2037046"/>
              <a:ext cx="3127248" cy="30906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1297046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altLang="zh-CN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0322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Motivation of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17638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Deeper neural network has higher training/test errors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DF4FC-9B13-44E1-A21E-91AC631D2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5600"/>
            <a:ext cx="9144000" cy="3162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965DEA-27D0-4183-9DAF-39D7BFA292AD}"/>
              </a:ext>
            </a:extLst>
          </p:cNvPr>
          <p:cNvSpPr txBox="1"/>
          <p:nvPr/>
        </p:nvSpPr>
        <p:spPr>
          <a:xfrm>
            <a:off x="3505200" y="6240009"/>
            <a:ext cx="259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CIFAR-10 Data Set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7A05C0-6CFE-4A72-B71A-AFB19762F4C8}"/>
              </a:ext>
            </a:extLst>
          </p:cNvPr>
          <p:cNvSpPr txBox="1"/>
          <p:nvPr/>
        </p:nvSpPr>
        <p:spPr>
          <a:xfrm>
            <a:off x="762000" y="2002522"/>
            <a:ext cx="762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Kaiming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Xiangyu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Shaoqing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Ren, Jian Sun, Deep Residual Learning for Image Recognition. CVPR, 2016.</a:t>
            </a:r>
          </a:p>
        </p:txBody>
      </p:sp>
    </p:spTree>
    <p:extLst>
      <p:ext uri="{BB962C8B-B14F-4D97-AF65-F5344CB8AC3E}">
        <p14:creationId xmlns:p14="http://schemas.microsoft.com/office/powerpoint/2010/main" val="1148962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63637"/>
            <a:ext cx="8610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Residual connection 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Architectural motif (skipping the connection of layers) </a:t>
            </a:r>
          </a:p>
          <a:p>
            <a:pPr lvl="2" algn="just" eaLnBrk="1" hangingPunct="1"/>
            <a:r>
              <a:rPr lang="en-US" altLang="zh-CN" sz="2800" i="1" dirty="0">
                <a:latin typeface="Times New Roman" pitchFamily="18" charset="0"/>
              </a:rPr>
              <a:t>x</a:t>
            </a:r>
            <a:r>
              <a:rPr lang="en-US" altLang="zh-CN" sz="2800" dirty="0">
                <a:latin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800" i="1" dirty="0">
                <a:latin typeface="Times New Roman" pitchFamily="18" charset="0"/>
                <a:sym typeface="Wingdings" panose="05000000000000000000" pitchFamily="2" charset="2"/>
              </a:rPr>
              <a:t>F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(x) + </a:t>
            </a:r>
            <a:r>
              <a:rPr lang="en-US" altLang="zh-CN" sz="2800" i="1" dirty="0">
                <a:latin typeface="Times New Roman" pitchFamily="18" charset="0"/>
                <a:sym typeface="Wingdings" panose="05000000000000000000" pitchFamily="2" charset="2"/>
              </a:rPr>
              <a:t>x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Stabilize the training and convergence of deep neural networks with hundreds of layers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Be used in transformer models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BERT, GPT, </a:t>
            </a:r>
            <a:r>
              <a:rPr lang="en-US" altLang="zh-CN" sz="2400" dirty="0" err="1">
                <a:latin typeface="Times New Roman" pitchFamily="18" charset="0"/>
              </a:rPr>
              <a:t>ChatGPT</a:t>
            </a:r>
            <a:r>
              <a:rPr lang="en-US" altLang="zh-CN" sz="2400" dirty="0">
                <a:latin typeface="Times New Roman" pitchFamily="18" charset="0"/>
              </a:rPr>
              <a:t>, etc.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7CDB8DB-2FDF-4E14-BC42-F7A4BC3A91AB}"/>
              </a:ext>
            </a:extLst>
          </p:cNvPr>
          <p:cNvGrpSpPr/>
          <p:nvPr/>
        </p:nvGrpSpPr>
        <p:grpSpPr>
          <a:xfrm>
            <a:off x="4572000" y="3124199"/>
            <a:ext cx="4800600" cy="3101295"/>
            <a:chOff x="4748210" y="2344191"/>
            <a:chExt cx="4800600" cy="3031288"/>
          </a:xfrm>
        </p:grpSpPr>
        <p:pic>
          <p:nvPicPr>
            <p:cNvPr id="5122" name="Picture 2" descr="undefined">
              <a:extLst>
                <a:ext uri="{FF2B5EF4-FFF2-40B4-BE49-F238E27FC236}">
                  <a16:creationId xmlns:a16="http://schemas.microsoft.com/office/drawing/2014/main" id="{1B75A9A1-8DB0-428D-8063-28C401141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10" y="2344191"/>
              <a:ext cx="4800600" cy="2601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33FF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406143-2DBA-49C4-8A16-6A60DD145D07}"/>
                </a:ext>
              </a:extLst>
            </p:cNvPr>
            <p:cNvSpPr txBox="1"/>
            <p:nvPr/>
          </p:nvSpPr>
          <p:spPr>
            <a:xfrm>
              <a:off x="5936569" y="4945350"/>
              <a:ext cx="2223861" cy="430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33FF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3333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block</a:t>
              </a:r>
              <a:endParaRPr lang="en-US" sz="2400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BD52C0D-A2CA-4EF1-8B27-2D434D974C4D}"/>
              </a:ext>
            </a:extLst>
          </p:cNvPr>
          <p:cNvSpPr txBox="1"/>
          <p:nvPr/>
        </p:nvSpPr>
        <p:spPr>
          <a:xfrm>
            <a:off x="76200" y="6257021"/>
            <a:ext cx="57912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https://en.wikipedia.org/wiki/Residual_neural_network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3E3783-B9E8-482A-8078-1C9FD7C9F1E9}"/>
              </a:ext>
            </a:extLst>
          </p:cNvPr>
          <p:cNvSpPr txBox="1"/>
          <p:nvPr/>
        </p:nvSpPr>
        <p:spPr>
          <a:xfrm>
            <a:off x="6248400" y="5233617"/>
            <a:ext cx="2223861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b="1" i="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ReLU</a:t>
            </a:r>
            <a:endParaRPr lang="en-US" sz="2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9043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5C5E00-F099-46CE-AFBD-A804AA3C4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372" y="10886"/>
            <a:ext cx="183164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4656E6A-44BE-4FCC-85BC-6AA564DB92AE}"/>
              </a:ext>
            </a:extLst>
          </p:cNvPr>
          <p:cNvGrpSpPr/>
          <p:nvPr/>
        </p:nvGrpSpPr>
        <p:grpSpPr>
          <a:xfrm>
            <a:off x="0" y="2362200"/>
            <a:ext cx="4800600" cy="3101295"/>
            <a:chOff x="4748210" y="2344191"/>
            <a:chExt cx="4800600" cy="3031288"/>
          </a:xfrm>
        </p:grpSpPr>
        <p:pic>
          <p:nvPicPr>
            <p:cNvPr id="8" name="Picture 2" descr="undefined">
              <a:extLst>
                <a:ext uri="{FF2B5EF4-FFF2-40B4-BE49-F238E27FC236}">
                  <a16:creationId xmlns:a16="http://schemas.microsoft.com/office/drawing/2014/main" id="{DCA0DF01-EF61-4E27-95DA-9F53484CE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0000CC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8210" y="2344191"/>
              <a:ext cx="4800600" cy="260115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33FF">
                  <a:alpha val="4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3FB90C-3EC5-4C88-89AD-F60946FE02F4}"/>
                </a:ext>
              </a:extLst>
            </p:cNvPr>
            <p:cNvSpPr txBox="1"/>
            <p:nvPr/>
          </p:nvSpPr>
          <p:spPr>
            <a:xfrm>
              <a:off x="5936569" y="4945350"/>
              <a:ext cx="2223861" cy="4301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3333FF">
                  <a:alpha val="40000"/>
                </a:srgb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i="0" dirty="0">
                  <a:solidFill>
                    <a:srgbClr val="3333FF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residual block</a:t>
              </a:r>
              <a:endParaRPr lang="en-US" sz="2400" b="1" dirty="0">
                <a:solidFill>
                  <a:srgbClr val="3333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72806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Experimental Results Over </a:t>
            </a:r>
            <a:r>
              <a:rPr lang="en-US" altLang="zh-CN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52364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Thin curves denote the training error, and bold curves denote the validation error of the center crops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965DEA-27D0-4183-9DAF-39D7BFA292AD}"/>
              </a:ext>
            </a:extLst>
          </p:cNvPr>
          <p:cNvSpPr txBox="1"/>
          <p:nvPr/>
        </p:nvSpPr>
        <p:spPr>
          <a:xfrm>
            <a:off x="3429000" y="6243638"/>
            <a:ext cx="2590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ImageNet Data 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B34ADB-81E5-4329-82B5-15599D33C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72226"/>
            <a:ext cx="4125291" cy="281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09365F-958A-4E66-B7CE-70DE4AEC8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2971800"/>
            <a:ext cx="4192633" cy="28152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5E7FF0-1A5F-483F-86A3-0FED4F888DDA}"/>
              </a:ext>
            </a:extLst>
          </p:cNvPr>
          <p:cNvSpPr txBox="1"/>
          <p:nvPr/>
        </p:nvSpPr>
        <p:spPr>
          <a:xfrm>
            <a:off x="1509379" y="5791200"/>
            <a:ext cx="1905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Plain Network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23C9C-091F-4B22-9C38-62F6BF341FC0}"/>
              </a:ext>
            </a:extLst>
          </p:cNvPr>
          <p:cNvSpPr txBox="1"/>
          <p:nvPr/>
        </p:nvSpPr>
        <p:spPr>
          <a:xfrm>
            <a:off x="6438900" y="5791200"/>
            <a:ext cx="11049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ResNets</a:t>
            </a:r>
            <a:endParaRPr lang="en-US" sz="2000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81A9F-D389-4D6B-AF0C-32EDAF128B43}"/>
              </a:ext>
            </a:extLst>
          </p:cNvPr>
          <p:cNvSpPr txBox="1"/>
          <p:nvPr/>
        </p:nvSpPr>
        <p:spPr>
          <a:xfrm>
            <a:off x="914400" y="2209800"/>
            <a:ext cx="7620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Kaiming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Xiangyu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Shaoqing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Ren, Jian Sun, Deep Residual Learning for Image Recognition. CVPR, 2016.</a:t>
            </a:r>
          </a:p>
        </p:txBody>
      </p:sp>
    </p:spTree>
    <p:extLst>
      <p:ext uri="{BB962C8B-B14F-4D97-AF65-F5344CB8AC3E}">
        <p14:creationId xmlns:p14="http://schemas.microsoft.com/office/powerpoint/2010/main" val="3567711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CAC46A9-B6D4-4908-BA1C-4FBFC7A2B1F3}"/>
              </a:ext>
            </a:extLst>
          </p:cNvPr>
          <p:cNvSpPr/>
          <p:nvPr/>
        </p:nvSpPr>
        <p:spPr>
          <a:xfrm>
            <a:off x="381000" y="3120409"/>
            <a:ext cx="8229600" cy="16002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4CC0D4BB-F569-4139-82FB-7AE2B437FB8E}"/>
              </a:ext>
            </a:extLst>
          </p:cNvPr>
          <p:cNvSpPr/>
          <p:nvPr/>
        </p:nvSpPr>
        <p:spPr>
          <a:xfrm rot="21144747">
            <a:off x="1077056" y="5167798"/>
            <a:ext cx="6837489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Sequence-to-Sequence Models</a:t>
            </a:r>
          </a:p>
        </p:txBody>
      </p:sp>
    </p:spTree>
    <p:extLst>
      <p:ext uri="{BB962C8B-B14F-4D97-AF65-F5344CB8AC3E}">
        <p14:creationId xmlns:p14="http://schemas.microsoft.com/office/powerpoint/2010/main" val="6668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Recurrent Neural Networks (RNNs)</a:t>
            </a:r>
            <a:br>
              <a:rPr lang="en-US" altLang="zh-CN" sz="4400" dirty="0">
                <a:latin typeface="Times New Roman" pitchFamily="18" charset="0"/>
              </a:rPr>
            </a:b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493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RNNs are designed for processing </a:t>
            </a:r>
            <a:r>
              <a:rPr lang="en-US" altLang="zh-CN" sz="3200" b="1" u="sng" dirty="0">
                <a:latin typeface="Times New Roman" pitchFamily="18" charset="0"/>
              </a:rPr>
              <a:t>sequential data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Text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Speech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Time series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In RNNs, </a:t>
            </a:r>
            <a:r>
              <a:rPr lang="en-US" altLang="zh-CN" sz="3200" b="1" dirty="0">
                <a:latin typeface="Times New Roman" pitchFamily="18" charset="0"/>
              </a:rPr>
              <a:t>the output of a neuron at one time step </a:t>
            </a:r>
            <a:r>
              <a:rPr lang="en-US" altLang="zh-CN" sz="3200" dirty="0">
                <a:latin typeface="Times New Roman" pitchFamily="18" charset="0"/>
              </a:rPr>
              <a:t>is fed back as input to the network at the next time step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572CAF-ECB5-4D1F-8E5E-F70F2C0E2BDA}"/>
              </a:ext>
            </a:extLst>
          </p:cNvPr>
          <p:cNvSpPr txBox="1"/>
          <p:nvPr/>
        </p:nvSpPr>
        <p:spPr>
          <a:xfrm>
            <a:off x="462963" y="6243638"/>
            <a:ext cx="601980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https://en.wikipedia.org/wiki/Recurrent_neural_network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F663A0B-595E-4A85-A855-CD368E6A7B4B}"/>
              </a:ext>
            </a:extLst>
          </p:cNvPr>
          <p:cNvGrpSpPr/>
          <p:nvPr/>
        </p:nvGrpSpPr>
        <p:grpSpPr>
          <a:xfrm>
            <a:off x="6934200" y="1947863"/>
            <a:ext cx="2128837" cy="2547937"/>
            <a:chOff x="4876800" y="1981200"/>
            <a:chExt cx="2128837" cy="254793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59F88E-D1DB-46DD-8F81-CDC756227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76800" y="1981200"/>
              <a:ext cx="2128837" cy="2547937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9DAF51-9098-4536-9ACC-1DB4FA77FCEA}"/>
                </a:ext>
              </a:extLst>
            </p:cNvPr>
            <p:cNvSpPr/>
            <p:nvPr/>
          </p:nvSpPr>
          <p:spPr>
            <a:xfrm>
              <a:off x="6096000" y="2133600"/>
              <a:ext cx="386763" cy="1981200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5B4633A-7277-45E9-B9CB-691DAF3E7BAC}"/>
              </a:ext>
            </a:extLst>
          </p:cNvPr>
          <p:cNvSpPr txBox="1"/>
          <p:nvPr/>
        </p:nvSpPr>
        <p:spPr>
          <a:xfrm>
            <a:off x="3044768" y="2350944"/>
            <a:ext cx="371247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3333FF"/>
                </a:solidFill>
                <a:latin typeface="Times Bold Italic"/>
              </a:rPr>
              <a:t>Hello, I am Dr. Xiang Lian.</a:t>
            </a:r>
            <a:endParaRPr lang="en-US" dirty="0">
              <a:solidFill>
                <a:srgbClr val="3333FF"/>
              </a:solidFill>
              <a:latin typeface="Times Bold Italic"/>
            </a:endParaRPr>
          </a:p>
        </p:txBody>
      </p:sp>
      <p:pic>
        <p:nvPicPr>
          <p:cNvPr id="1026" name="Picture 2" descr="sound,wave,voice,listen,digitalkunst,free pictures, free photos, free images, royalty free, free illustrations, public domain">
            <a:extLst>
              <a:ext uri="{FF2B5EF4-FFF2-40B4-BE49-F238E27FC236}">
                <a16:creationId xmlns:a16="http://schemas.microsoft.com/office/drawing/2014/main" id="{A6D30557-5E9F-4B67-9B87-3E2345BC7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2" b="26296"/>
          <a:stretch/>
        </p:blipFill>
        <p:spPr bwMode="auto">
          <a:xfrm>
            <a:off x="3044768" y="2842673"/>
            <a:ext cx="3712476" cy="6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C0A7F32-3B2C-4849-8113-EA0A9DDD2D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5" t="54412" r="535" b="7772"/>
          <a:stretch/>
        </p:blipFill>
        <p:spPr bwMode="auto">
          <a:xfrm>
            <a:off x="3044768" y="3614634"/>
            <a:ext cx="3712476" cy="64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372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RNN Applications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Handwriting recognition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Speech recognition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Natural language processing (NLP)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Neural machine translation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40890-5A6B-4F97-8696-8F53A4A84EFB}"/>
              </a:ext>
            </a:extLst>
          </p:cNvPr>
          <p:cNvSpPr txBox="1"/>
          <p:nvPr/>
        </p:nvSpPr>
        <p:spPr>
          <a:xfrm>
            <a:off x="462963" y="6243638"/>
            <a:ext cx="6019800" cy="4001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https://en.wikipedia.org/wiki/Recurrent_neural_network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7C09BF-C7B5-4293-8AF2-F57B4BF4587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763" y="727075"/>
            <a:ext cx="2667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192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Recurrent Neural Networks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2718" y="1143000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RNNs have an "internal state", </a:t>
            </a:r>
            <a:r>
              <a:rPr lang="en-US" altLang="zh-CN" sz="3200" i="1" dirty="0" err="1">
                <a:latin typeface="Times New Roman" pitchFamily="18" charset="0"/>
              </a:rPr>
              <a:t>h</a:t>
            </a:r>
            <a:r>
              <a:rPr lang="en-US" altLang="zh-CN" sz="3200" i="1" baseline="-25000" dirty="0" err="1">
                <a:latin typeface="Times New Roman" pitchFamily="18" charset="0"/>
              </a:rPr>
              <a:t>t</a:t>
            </a:r>
            <a:r>
              <a:rPr lang="en-US" altLang="zh-CN" sz="3200" dirty="0">
                <a:latin typeface="Times New Roman" pitchFamily="18" charset="0"/>
              </a:rPr>
              <a:t>, that is updated as a sequence is processed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C52D77-771B-4783-A5E8-CB4436BAC6E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221" y="3589679"/>
            <a:ext cx="6629400" cy="33445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275B2F-A20A-4A79-A912-A5A622D1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1" y="2217929"/>
            <a:ext cx="3812780" cy="14678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93FBB3-C077-4343-91DF-6C51B294612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711387"/>
            <a:ext cx="7014421" cy="314661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49086D-69B3-413D-ADCF-246209E516E8}"/>
              </a:ext>
            </a:extLst>
          </p:cNvPr>
          <p:cNvSpPr txBox="1"/>
          <p:nvPr/>
        </p:nvSpPr>
        <p:spPr>
          <a:xfrm>
            <a:off x="5334000" y="2217557"/>
            <a:ext cx="2673403" cy="13240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Note: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same function and the same set of parameters are used at every time step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FF9726F-0345-4EDB-8D2E-67D8AD0CFA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7180" y="3640309"/>
            <a:ext cx="2319041" cy="111235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24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Vanilla RNN or Elman RNN after Prof. Jeffrey Elman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The state consists of a single "hidden" vector </a:t>
            </a:r>
            <a:r>
              <a:rPr lang="en-US" altLang="zh-CN" sz="3200" i="1" dirty="0" err="1">
                <a:latin typeface="Times New Roman" pitchFamily="18" charset="0"/>
              </a:rPr>
              <a:t>h</a:t>
            </a:r>
            <a:r>
              <a:rPr lang="en-US" altLang="zh-CN" sz="3200" i="1" baseline="-25000" dirty="0" err="1">
                <a:latin typeface="Times New Roman" pitchFamily="18" charset="0"/>
              </a:rPr>
              <a:t>t</a:t>
            </a:r>
            <a:endParaRPr lang="en-US" altLang="zh-CN" sz="3200" baseline="-25000" dirty="0">
              <a:latin typeface="Times New Roman" pitchFamily="18" charset="0"/>
            </a:endParaRPr>
          </a:p>
          <a:p>
            <a:pPr lvl="1" algn="just" eaLnBrk="1" hangingPunct="1"/>
            <a:endParaRPr lang="en-US" altLang="zh-CN" sz="2800" b="1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903D8-E702-4CD3-885D-2A655F30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737" y="2438400"/>
            <a:ext cx="6162525" cy="3429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1124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Artificial Intelligence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66800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Artificial Intelligence </a:t>
            </a:r>
            <a:r>
              <a:rPr lang="en-US" altLang="zh-CN" sz="3200" dirty="0">
                <a:latin typeface="Times New Roman" pitchFamily="18" charset="0"/>
              </a:rPr>
              <a:t>(AI, from Wikipedia)</a:t>
            </a:r>
          </a:p>
          <a:p>
            <a:pPr lvl="1" algn="just" eaLnBrk="1" hangingPunct="1"/>
            <a:r>
              <a:rPr lang="en-US" altLang="zh-CN" sz="2800" b="1" dirty="0">
                <a:latin typeface="Times New Roman" pitchFamily="18" charset="0"/>
              </a:rPr>
              <a:t>Artificial intelligence </a:t>
            </a:r>
            <a:r>
              <a:rPr lang="en-US" altLang="zh-CN" sz="2800" dirty="0">
                <a:latin typeface="Times New Roman" pitchFamily="18" charset="0"/>
              </a:rPr>
              <a:t>(AI) is the capability of computational systems to perform tasks typically associated with human intelligence, such as </a:t>
            </a:r>
            <a:r>
              <a:rPr lang="en-US" altLang="zh-CN" sz="2800" b="1" dirty="0">
                <a:latin typeface="Times New Roman" pitchFamily="18" charset="0"/>
              </a:rPr>
              <a:t>learning</a:t>
            </a:r>
            <a:r>
              <a:rPr lang="en-US" altLang="zh-CN" sz="2800" dirty="0">
                <a:latin typeface="Times New Roman" pitchFamily="18" charset="0"/>
              </a:rPr>
              <a:t>, </a:t>
            </a:r>
            <a:r>
              <a:rPr lang="en-US" altLang="zh-CN" sz="2800" b="1" dirty="0">
                <a:latin typeface="Times New Roman" pitchFamily="18" charset="0"/>
              </a:rPr>
              <a:t>reasoning</a:t>
            </a:r>
            <a:r>
              <a:rPr lang="en-US" altLang="zh-CN" sz="2800" dirty="0">
                <a:latin typeface="Times New Roman" pitchFamily="18" charset="0"/>
              </a:rPr>
              <a:t>, </a:t>
            </a:r>
            <a:r>
              <a:rPr lang="en-US" altLang="zh-CN" sz="2800" b="1" dirty="0">
                <a:latin typeface="Times New Roman" pitchFamily="18" charset="0"/>
              </a:rPr>
              <a:t>problem-solving</a:t>
            </a:r>
            <a:r>
              <a:rPr lang="en-US" altLang="zh-CN" sz="2800" dirty="0">
                <a:latin typeface="Times New Roman" pitchFamily="18" charset="0"/>
              </a:rPr>
              <a:t>, </a:t>
            </a:r>
            <a:r>
              <a:rPr lang="en-US" altLang="zh-CN" sz="2800" b="1" dirty="0">
                <a:latin typeface="Times New Roman" pitchFamily="18" charset="0"/>
              </a:rPr>
              <a:t>perception</a:t>
            </a:r>
            <a:r>
              <a:rPr lang="en-US" altLang="zh-CN" sz="2800" dirty="0">
                <a:latin typeface="Times New Roman" pitchFamily="18" charset="0"/>
              </a:rPr>
              <a:t>, and </a:t>
            </a:r>
            <a:r>
              <a:rPr lang="en-US" altLang="zh-CN" sz="2800" b="1" dirty="0">
                <a:latin typeface="Times New Roman" pitchFamily="18" charset="0"/>
              </a:rPr>
              <a:t>decision-making</a:t>
            </a:r>
            <a:endParaRPr lang="en-US" altLang="zh-CN" sz="2800" dirty="0">
              <a:latin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15A517-258B-4FED-B751-17967B057705}"/>
              </a:ext>
            </a:extLst>
          </p:cNvPr>
          <p:cNvSpPr txBox="1"/>
          <p:nvPr/>
        </p:nvSpPr>
        <p:spPr>
          <a:xfrm>
            <a:off x="457200" y="6265141"/>
            <a:ext cx="5562600" cy="40011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https://en.wikipedia.org/wiki/Artificial_intelligence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F3E6FF9-0FFF-43C7-BF81-5F7F6D90AC67}"/>
              </a:ext>
            </a:extLst>
          </p:cNvPr>
          <p:cNvGrpSpPr/>
          <p:nvPr/>
        </p:nvGrpSpPr>
        <p:grpSpPr>
          <a:xfrm>
            <a:off x="3933928" y="3337128"/>
            <a:ext cx="4171744" cy="2928013"/>
            <a:chOff x="3522672" y="3337128"/>
            <a:chExt cx="4171744" cy="292801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DC5150A-3385-48A0-A8D8-10D422C6CA94}"/>
                </a:ext>
              </a:extLst>
            </p:cNvPr>
            <p:cNvGrpSpPr/>
            <p:nvPr/>
          </p:nvGrpSpPr>
          <p:grpSpPr>
            <a:xfrm>
              <a:off x="5978628" y="3337128"/>
              <a:ext cx="1641372" cy="1622175"/>
              <a:chOff x="1627385" y="2037046"/>
              <a:chExt cx="3127248" cy="3090672"/>
            </a:xfrm>
            <a:effectLst/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FD09C514-4B0A-4347-BA4C-A616F1E3954F}"/>
                  </a:ext>
                </a:extLst>
              </p:cNvPr>
              <p:cNvSpPr/>
              <p:nvPr/>
            </p:nvSpPr>
            <p:spPr>
              <a:xfrm>
                <a:off x="1743903" y="2108986"/>
                <a:ext cx="2946793" cy="2946793"/>
              </a:xfrm>
              <a:prstGeom prst="ellipse">
                <a:avLst/>
              </a:prstGeom>
              <a:solidFill>
                <a:srgbClr val="D2EB99"/>
              </a:solidFill>
              <a:ln w="50800" cap="rnd" cmpd="sng" algn="ctr">
                <a:solidFill>
                  <a:srgbClr val="90C226">
                    <a:shade val="50000"/>
                  </a:srgbClr>
                </a:solidFill>
                <a:prstDash val="solid"/>
              </a:ln>
              <a:effectLst>
                <a:outerShdw blurRad="152400" dist="317500" dir="5400000" sx="90000" sy="-19000" rotWithShape="0">
                  <a:srgbClr val="00B050">
                    <a:alpha val="15000"/>
                  </a:srgbClr>
                </a:outerShdw>
              </a:effectLst>
            </p:spPr>
            <p:txBody>
              <a:bodyPr rtlCol="0" anchor="ctr"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4A021">
                        <a:lumMod val="75000"/>
                      </a:srgbClr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AI</a:t>
                </a:r>
              </a:p>
            </p:txBody>
          </p:sp>
          <p:pic>
            <p:nvPicPr>
              <p:cNvPr id="10" name="Picture 9" descr="Ai Wallpaper Generator">
                <a:extLst>
                  <a:ext uri="{FF2B5EF4-FFF2-40B4-BE49-F238E27FC236}">
                    <a16:creationId xmlns:a16="http://schemas.microsoft.com/office/drawing/2014/main" id="{C3576B91-0303-41A0-9241-357FA8E467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rgbClr val="90C226">
                    <a:shade val="45000"/>
                    <a:satMod val="135000"/>
                  </a:srgb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59" t="28000" r="15141" b="26934"/>
              <a:stretch/>
            </p:blipFill>
            <p:spPr>
              <a:xfrm>
                <a:off x="1627385" y="2037046"/>
                <a:ext cx="3127248" cy="3090672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EF0F4F4-4BC7-44BB-981E-0EEECD63E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8F9FA"/>
                </a:clrFrom>
                <a:clrTo>
                  <a:srgbClr val="F8F9FA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606173">
              <a:off x="3522672" y="3403958"/>
              <a:ext cx="2125919" cy="183887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71C4CF1-7D17-42AB-AD5C-A105ACD0C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81400" y="4205405"/>
              <a:ext cx="4113016" cy="20597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5952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Vanilla RNN (Many to Many)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5B5B92-90EE-4E73-A055-751E468FB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17" y="3491105"/>
            <a:ext cx="7989969" cy="2604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4CBC2-A257-4652-BF96-0AC8B40966F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485482"/>
            <a:ext cx="7698877" cy="3686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EACAE52-5D58-48C9-AEC4-7000629338FE}"/>
              </a:ext>
            </a:extLst>
          </p:cNvPr>
          <p:cNvGrpSpPr/>
          <p:nvPr/>
        </p:nvGrpSpPr>
        <p:grpSpPr>
          <a:xfrm>
            <a:off x="152400" y="1444466"/>
            <a:ext cx="8579223" cy="4693369"/>
            <a:chOff x="609600" y="546653"/>
            <a:chExt cx="9144000" cy="50023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75EF0E-3422-475B-83B7-3FEC0BD5C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9600" y="546653"/>
              <a:ext cx="9144000" cy="500233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78C8AA-260F-4F17-85BF-06EC86BF37C9}"/>
                </a:ext>
              </a:extLst>
            </p:cNvPr>
            <p:cNvSpPr/>
            <p:nvPr/>
          </p:nvSpPr>
          <p:spPr>
            <a:xfrm>
              <a:off x="609600" y="762000"/>
              <a:ext cx="7086600" cy="5519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3">
            <a:extLst>
              <a:ext uri="{FF2B5EF4-FFF2-40B4-BE49-F238E27FC236}">
                <a16:creationId xmlns:a16="http://schemas.microsoft.com/office/drawing/2014/main" id="{D834C60E-67B6-424D-ABF9-7C4F273AF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69342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  <a:ea typeface="+mn-ea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  <a:ea typeface="+mn-ea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 eaLnBrk="1" hangingPunct="1"/>
            <a:r>
              <a:rPr lang="en-US" altLang="zh-CN" sz="3200" kern="0" dirty="0">
                <a:latin typeface="Times New Roman" pitchFamily="18" charset="0"/>
              </a:rPr>
              <a:t>Re-use the same weight matrix at every timestamp</a:t>
            </a:r>
          </a:p>
        </p:txBody>
      </p:sp>
    </p:spTree>
    <p:extLst>
      <p:ext uri="{BB962C8B-B14F-4D97-AF65-F5344CB8AC3E}">
        <p14:creationId xmlns:p14="http://schemas.microsoft.com/office/powerpoint/2010/main" val="185561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Vanilla RNN (Many to One)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5C0A9-59B1-46F7-97B8-BE1A955D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723310"/>
            <a:ext cx="8839200" cy="42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5288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Vanilla RNN (One to Many)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C3BE53-CF5C-45CC-BEE8-963C31FABA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102"/>
            <a:ext cx="9144000" cy="45058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834AD-026C-4FE0-BEC3-C499B064F5B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82802"/>
            <a:ext cx="9109151" cy="440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6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Sequence to Sequence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Many-to-one + one-to-many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621C5-5F81-4EF3-928B-5CCE79584FD3}"/>
              </a:ext>
            </a:extLst>
          </p:cNvPr>
          <p:cNvSpPr txBox="1"/>
          <p:nvPr/>
        </p:nvSpPr>
        <p:spPr>
          <a:xfrm>
            <a:off x="76200" y="6172200"/>
            <a:ext cx="830580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Sutskever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"Sequence to Sequence Learning with Neural Networks", NIPS, 2014.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78C21-F34A-48E9-95D5-B218C42A5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71097"/>
            <a:ext cx="9144000" cy="393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729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RNN Example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111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Character-level Language Model Sampling</a:t>
            </a:r>
          </a:p>
          <a:p>
            <a:pPr lvl="1" algn="just" eaLnBrk="1" hangingPunct="1"/>
            <a:r>
              <a:rPr lang="pt-BR" altLang="zh-CN" sz="2800" dirty="0">
                <a:latin typeface="Times New Roman" pitchFamily="18" charset="0"/>
              </a:rPr>
              <a:t>Vocabulary: [h,e,l,o]</a:t>
            </a:r>
            <a:endParaRPr lang="en-US" altLang="zh-CN" sz="28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DE36E-6D14-443E-9966-90F1D60E7B4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38400" y="2247829"/>
            <a:ext cx="3887136" cy="448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074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Pros and Cons of RNNs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03313"/>
            <a:ext cx="8229600" cy="5140325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Pros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Can process any length input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Computation for step </a:t>
            </a:r>
            <a:r>
              <a:rPr lang="en-US" altLang="zh-CN" sz="2800" i="1" dirty="0">
                <a:latin typeface="Times New Roman" pitchFamily="18" charset="0"/>
              </a:rPr>
              <a:t>t</a:t>
            </a:r>
            <a:r>
              <a:rPr lang="en-US" altLang="zh-CN" sz="2800" dirty="0">
                <a:latin typeface="Times New Roman" pitchFamily="18" charset="0"/>
              </a:rPr>
              <a:t> can (in theory) use information from many steps back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Model size doesn’t increase for longer input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Same weights applied on every timestep, so there is symmetry in how inputs are processed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Cons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Recurrent computation is slow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In practice, difficult to access information from many steps back </a:t>
            </a:r>
          </a:p>
        </p:txBody>
      </p:sp>
    </p:spTree>
    <p:extLst>
      <p:ext uri="{BB962C8B-B14F-4D97-AF65-F5344CB8AC3E}">
        <p14:creationId xmlns:p14="http://schemas.microsoft.com/office/powerpoint/2010/main" val="14980585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F5DB8A-35D3-4456-8FC5-62B2D8032309}"/>
              </a:ext>
            </a:extLst>
          </p:cNvPr>
          <p:cNvSpPr/>
          <p:nvPr/>
        </p:nvSpPr>
        <p:spPr>
          <a:xfrm>
            <a:off x="381000" y="3064053"/>
            <a:ext cx="8229600" cy="16002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1FC67B1A-E158-4B46-A481-BE44A8B21D87}"/>
              </a:ext>
            </a:extLst>
          </p:cNvPr>
          <p:cNvSpPr/>
          <p:nvPr/>
        </p:nvSpPr>
        <p:spPr>
          <a:xfrm rot="21144747">
            <a:off x="1077056" y="5167798"/>
            <a:ext cx="6837489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Sequence-to-Sequence Models</a:t>
            </a:r>
          </a:p>
        </p:txBody>
      </p:sp>
    </p:spTree>
    <p:extLst>
      <p:ext uri="{BB962C8B-B14F-4D97-AF65-F5344CB8AC3E}">
        <p14:creationId xmlns:p14="http://schemas.microsoft.com/office/powerpoint/2010/main" val="217351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b="1" dirty="0">
                <a:latin typeface="Times New Roman" pitchFamily="18" charset="0"/>
              </a:rPr>
              <a:t>Long Short-Term Memory (LSTM) </a:t>
            </a:r>
            <a:r>
              <a:rPr lang="en-US" altLang="zh-CN" sz="3200" dirty="0">
                <a:latin typeface="Times New Roman" pitchFamily="18" charset="0"/>
              </a:rPr>
              <a:t>is an enhanced version of recurrent neural network (RNN) 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Mitigating the </a:t>
            </a:r>
            <a:r>
              <a:rPr lang="en-US" altLang="zh-CN" sz="2800" b="1" u="sng" dirty="0">
                <a:latin typeface="Times New Roman" pitchFamily="18" charset="0"/>
              </a:rPr>
              <a:t>vanishing gradient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45064-3952-4865-BF7C-B7E2548CBFEE}"/>
              </a:ext>
            </a:extLst>
          </p:cNvPr>
          <p:cNvSpPr txBox="1"/>
          <p:nvPr/>
        </p:nvSpPr>
        <p:spPr>
          <a:xfrm>
            <a:off x="457200" y="6224166"/>
            <a:ext cx="723900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https://en.wikipedia.org/wiki/Long_short-term_memory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C87547-6B67-4931-A47C-31A151CB8C9F}"/>
              </a:ext>
            </a:extLst>
          </p:cNvPr>
          <p:cNvSpPr txBox="1"/>
          <p:nvPr/>
        </p:nvSpPr>
        <p:spPr>
          <a:xfrm>
            <a:off x="2286001" y="4191000"/>
            <a:ext cx="640079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vanishing gradient problem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problem of greatly diverging gradient magnitudes between earlier and later layers encountered when training neural networks with backpropagation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9477EEF-D725-4132-AC77-B10DD2C5756D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5257801" y="3688178"/>
            <a:ext cx="228600" cy="5028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8311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ADA79-C2BA-4FE4-8658-3EDD2F9926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989754"/>
            <a:ext cx="6134100" cy="2402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849E57-F690-4CEE-AFC7-25CF941D7FF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429000"/>
            <a:ext cx="4111756" cy="27230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75696-8B9D-4390-8E9A-90AED3C6544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3457" y="3767353"/>
            <a:ext cx="2976543" cy="2052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7AF18B-BD70-487D-A799-4E9BB64F1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7413" y="5815510"/>
            <a:ext cx="3024187" cy="7569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0E982B7-9D4B-4744-BA14-44C255E6A855}"/>
              </a:ext>
            </a:extLst>
          </p:cNvPr>
          <p:cNvCxnSpPr/>
          <p:nvPr/>
        </p:nvCxnSpPr>
        <p:spPr>
          <a:xfrm>
            <a:off x="152400" y="3392512"/>
            <a:ext cx="8839200" cy="0"/>
          </a:xfrm>
          <a:prstGeom prst="line">
            <a:avLst/>
          </a:prstGeom>
          <a:ln w="28575">
            <a:solidFill>
              <a:srgbClr val="0000CC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62033C9-FC16-4D33-B13D-009C867FFE10}"/>
              </a:ext>
            </a:extLst>
          </p:cNvPr>
          <p:cNvSpPr txBox="1"/>
          <p:nvPr/>
        </p:nvSpPr>
        <p:spPr>
          <a:xfrm>
            <a:off x="76200" y="6172200"/>
            <a:ext cx="5791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Hochreiter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Schmidhuber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“Long Short Term Memory”, Neural Computation 1997</a:t>
            </a:r>
          </a:p>
        </p:txBody>
      </p:sp>
    </p:spTree>
    <p:extLst>
      <p:ext uri="{BB962C8B-B14F-4D97-AF65-F5344CB8AC3E}">
        <p14:creationId xmlns:p14="http://schemas.microsoft.com/office/powerpoint/2010/main" val="39759989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49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(cont'd)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735F438-CDB6-4078-954D-919CDFFFD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4E4E4"/>
              </a:clrFrom>
              <a:clrTo>
                <a:srgbClr val="E4E4E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203" y="2322016"/>
            <a:ext cx="4431011" cy="3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2118025-9D55-47F8-B3B5-C839186E2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42368"/>
            <a:ext cx="4696417" cy="28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4582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AI History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B1C04A-49AA-48E4-80C0-CA0B12CF2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0" y="914400"/>
            <a:ext cx="8996899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1746A3C-8001-45D5-9693-8A614432F42A}"/>
              </a:ext>
            </a:extLst>
          </p:cNvPr>
          <p:cNvSpPr/>
          <p:nvPr/>
        </p:nvSpPr>
        <p:spPr>
          <a:xfrm>
            <a:off x="1190625" y="990600"/>
            <a:ext cx="990600" cy="2209800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3A8901-8303-4FD3-B1E6-3DAE5C937307}"/>
              </a:ext>
            </a:extLst>
          </p:cNvPr>
          <p:cNvSpPr/>
          <p:nvPr/>
        </p:nvSpPr>
        <p:spPr>
          <a:xfrm>
            <a:off x="2181225" y="4605338"/>
            <a:ext cx="990600" cy="2252662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388B53-0C90-4536-B20A-839BDE158938}"/>
              </a:ext>
            </a:extLst>
          </p:cNvPr>
          <p:cNvSpPr/>
          <p:nvPr/>
        </p:nvSpPr>
        <p:spPr>
          <a:xfrm>
            <a:off x="4157663" y="4605338"/>
            <a:ext cx="990600" cy="2252662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426777-B4F9-40F3-8AAE-F8A473E3C3E8}"/>
              </a:ext>
            </a:extLst>
          </p:cNvPr>
          <p:cNvSpPr/>
          <p:nvPr/>
        </p:nvSpPr>
        <p:spPr>
          <a:xfrm>
            <a:off x="7124700" y="990600"/>
            <a:ext cx="990600" cy="2209800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AD2CD8-1E12-4496-92B2-AE7AE91A4873}"/>
              </a:ext>
            </a:extLst>
          </p:cNvPr>
          <p:cNvSpPr/>
          <p:nvPr/>
        </p:nvSpPr>
        <p:spPr>
          <a:xfrm>
            <a:off x="3167062" y="981075"/>
            <a:ext cx="990600" cy="2209800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629F80-2A3E-432E-9334-68286DF1ADF5}"/>
              </a:ext>
            </a:extLst>
          </p:cNvPr>
          <p:cNvSpPr/>
          <p:nvPr/>
        </p:nvSpPr>
        <p:spPr>
          <a:xfrm>
            <a:off x="1652587" y="3486149"/>
            <a:ext cx="838200" cy="296863"/>
          </a:xfrm>
          <a:prstGeom prst="rect">
            <a:avLst/>
          </a:prstGeom>
          <a:solidFill>
            <a:srgbClr val="0000CC">
              <a:alpha val="10000"/>
            </a:srgbClr>
          </a:solidFill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8986C3-954F-46F9-889C-5C54C5B98A09}"/>
              </a:ext>
            </a:extLst>
          </p:cNvPr>
          <p:cNvSpPr/>
          <p:nvPr/>
        </p:nvSpPr>
        <p:spPr>
          <a:xfrm>
            <a:off x="2771774" y="3486149"/>
            <a:ext cx="838200" cy="296863"/>
          </a:xfrm>
          <a:prstGeom prst="rect">
            <a:avLst/>
          </a:prstGeom>
          <a:solidFill>
            <a:srgbClr val="0000CC">
              <a:alpha val="10000"/>
            </a:srgbClr>
          </a:solidFill>
          <a:ln w="508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0BCE90-935A-490B-8BDA-24AFBB72E2BE}"/>
              </a:ext>
            </a:extLst>
          </p:cNvPr>
          <p:cNvSpPr/>
          <p:nvPr/>
        </p:nvSpPr>
        <p:spPr>
          <a:xfrm>
            <a:off x="1200829" y="4605338"/>
            <a:ext cx="990600" cy="2252662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3ADFE0-15E0-4A0F-A668-6245AFF13B9C}"/>
              </a:ext>
            </a:extLst>
          </p:cNvPr>
          <p:cNvSpPr/>
          <p:nvPr/>
        </p:nvSpPr>
        <p:spPr>
          <a:xfrm>
            <a:off x="5144635" y="969169"/>
            <a:ext cx="990600" cy="2252662"/>
          </a:xfrm>
          <a:prstGeom prst="rect">
            <a:avLst/>
          </a:prstGeom>
          <a:solidFill>
            <a:srgbClr val="FF0000">
              <a:alpha val="10000"/>
            </a:srgb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1617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More RNN Variants	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8689"/>
            <a:ext cx="8153400" cy="4727379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Gated Recurrent Units (GRU)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Use memory cell to store the activation value of previous words in the long sequences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Gates are capable of learning which inputs in the sequence are important and store their information in the memory unit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Reset gate / update gate – neural networks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86B3954-2838-4686-BC1A-F6CBCFB4A216}"/>
              </a:ext>
            </a:extLst>
          </p:cNvPr>
          <p:cNvGrpSpPr/>
          <p:nvPr/>
        </p:nvGrpSpPr>
        <p:grpSpPr>
          <a:xfrm>
            <a:off x="70680" y="4354318"/>
            <a:ext cx="2520121" cy="2427482"/>
            <a:chOff x="381000" y="2275481"/>
            <a:chExt cx="2682194" cy="2690273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D02C5AE-0BBF-466F-880C-3A4C99E0D3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2275481"/>
              <a:ext cx="2682194" cy="2690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BA096ED-8935-4555-97DE-29CECB8E49E2}"/>
                </a:ext>
              </a:extLst>
            </p:cNvPr>
            <p:cNvSpPr txBox="1"/>
            <p:nvPr/>
          </p:nvSpPr>
          <p:spPr>
            <a:xfrm>
              <a:off x="1360566" y="4280650"/>
              <a:ext cx="91440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RNN</a:t>
              </a:r>
              <a:endPara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4DE0027-85F6-43D4-AEC0-01B36DBF06AD}"/>
              </a:ext>
            </a:extLst>
          </p:cNvPr>
          <p:cNvGrpSpPr/>
          <p:nvPr/>
        </p:nvGrpSpPr>
        <p:grpSpPr>
          <a:xfrm>
            <a:off x="5885575" y="4256783"/>
            <a:ext cx="3334625" cy="2345951"/>
            <a:chOff x="2278166" y="3867757"/>
            <a:chExt cx="3842453" cy="284045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DFAB1AAA-72D9-44D0-B24C-61C0781EF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166" y="3867757"/>
              <a:ext cx="3842453" cy="2511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84C907A-9CBC-47DA-A289-C3B64A2BB8F3}"/>
                </a:ext>
              </a:extLst>
            </p:cNvPr>
            <p:cNvSpPr txBox="1"/>
            <p:nvPr/>
          </p:nvSpPr>
          <p:spPr>
            <a:xfrm>
              <a:off x="3616192" y="6149234"/>
              <a:ext cx="1166400" cy="558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GRU</a:t>
              </a:r>
              <a:endPara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5C93A0-4DCA-463B-B8A5-900870284DD2}"/>
              </a:ext>
            </a:extLst>
          </p:cNvPr>
          <p:cNvGrpSpPr/>
          <p:nvPr/>
        </p:nvGrpSpPr>
        <p:grpSpPr>
          <a:xfrm>
            <a:off x="2279490" y="4267028"/>
            <a:ext cx="3968021" cy="2313159"/>
            <a:chOff x="4182482" y="1899860"/>
            <a:chExt cx="4073782" cy="2586918"/>
          </a:xfrm>
        </p:grpSpPr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4FC5F5B9-BED7-4042-9BAC-D4CF5D4EAD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482" y="1899860"/>
              <a:ext cx="4073782" cy="24690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6C4AAB0-C03A-47CE-A5CC-FFAF6D95488F}"/>
                </a:ext>
              </a:extLst>
            </p:cNvPr>
            <p:cNvSpPr txBox="1"/>
            <p:nvPr/>
          </p:nvSpPr>
          <p:spPr>
            <a:xfrm>
              <a:off x="5660274" y="4025111"/>
              <a:ext cx="1146219" cy="46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LSTM</a:t>
              </a:r>
              <a:endPara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79428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Gated Recurrent Units (GRU)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4254503" cy="4530725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Reset gate, </a:t>
            </a:r>
            <a:r>
              <a:rPr lang="en-US" altLang="zh-CN" sz="3200" i="1" dirty="0">
                <a:latin typeface="Times New Roman" pitchFamily="18" charset="0"/>
              </a:rPr>
              <a:t>r</a:t>
            </a:r>
            <a:r>
              <a:rPr lang="en-US" altLang="zh-CN" sz="3200" i="1" baseline="-25000" dirty="0">
                <a:latin typeface="Times New Roman" pitchFamily="18" charset="0"/>
              </a:rPr>
              <a:t>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Decide whether the previous cell state is important or not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Update gate, </a:t>
            </a:r>
            <a:r>
              <a:rPr lang="en-US" altLang="zh-CN" sz="3200" i="1" dirty="0" err="1">
                <a:latin typeface="Times New Roman" pitchFamily="18" charset="0"/>
              </a:rPr>
              <a:t>z</a:t>
            </a:r>
            <a:r>
              <a:rPr lang="en-US" altLang="zh-CN" sz="3200" i="1" baseline="-25000" dirty="0" err="1">
                <a:latin typeface="Times New Roman" pitchFamily="18" charset="0"/>
              </a:rPr>
              <a:t>t</a:t>
            </a:r>
            <a:endParaRPr lang="en-US" altLang="zh-CN" sz="3200" i="1" baseline="-250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Decide if the cell state should be updated with the candidate state (current activation value) or not</a:t>
            </a: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C016C06-CBCA-4F4A-BB4F-C3B18D77D8A3}"/>
              </a:ext>
            </a:extLst>
          </p:cNvPr>
          <p:cNvGrpSpPr/>
          <p:nvPr/>
        </p:nvGrpSpPr>
        <p:grpSpPr>
          <a:xfrm>
            <a:off x="4953000" y="1083689"/>
            <a:ext cx="4020425" cy="2828420"/>
            <a:chOff x="2278166" y="3867757"/>
            <a:chExt cx="3842453" cy="2840457"/>
          </a:xfrm>
        </p:grpSpPr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182E5489-8194-4E65-ACE8-4769FFB493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78166" y="3867757"/>
              <a:ext cx="3842453" cy="2511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B97B04-850C-43D0-9A7A-8FBFE4D61EC9}"/>
                </a:ext>
              </a:extLst>
            </p:cNvPr>
            <p:cNvSpPr txBox="1"/>
            <p:nvPr/>
          </p:nvSpPr>
          <p:spPr>
            <a:xfrm>
              <a:off x="3616192" y="6149234"/>
              <a:ext cx="1166400" cy="5589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i="0" dirty="0">
                  <a:solidFill>
                    <a:srgbClr val="3333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GRU</a:t>
              </a:r>
              <a:endParaRPr lang="en-US" sz="2400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D61C5015-14BD-42EC-A2FD-7A5F97896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498" y="3584897"/>
            <a:ext cx="4254502" cy="297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0190FD-A36C-4211-924A-D66C3F7F051B}"/>
              </a:ext>
            </a:extLst>
          </p:cNvPr>
          <p:cNvCxnSpPr>
            <a:cxnSpLocks/>
          </p:cNvCxnSpPr>
          <p:nvPr/>
        </p:nvCxnSpPr>
        <p:spPr>
          <a:xfrm>
            <a:off x="3200400" y="1905000"/>
            <a:ext cx="3124200" cy="556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EF38A03-49F0-4095-83D6-947D5B7E5CD5}"/>
              </a:ext>
            </a:extLst>
          </p:cNvPr>
          <p:cNvCxnSpPr>
            <a:cxnSpLocks/>
          </p:cNvCxnSpPr>
          <p:nvPr/>
        </p:nvCxnSpPr>
        <p:spPr>
          <a:xfrm flipV="1">
            <a:off x="3429000" y="2590801"/>
            <a:ext cx="3429000" cy="11398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918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FF89DF-610D-47DD-B8DE-693FDEEC476E}"/>
              </a:ext>
            </a:extLst>
          </p:cNvPr>
          <p:cNvSpPr/>
          <p:nvPr/>
        </p:nvSpPr>
        <p:spPr>
          <a:xfrm>
            <a:off x="381000" y="3065462"/>
            <a:ext cx="8229600" cy="160020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croll: Horizontal 6">
            <a:extLst>
              <a:ext uri="{FF2B5EF4-FFF2-40B4-BE49-F238E27FC236}">
                <a16:creationId xmlns:a16="http://schemas.microsoft.com/office/drawing/2014/main" id="{EE31A261-F835-4D14-9F19-1E580C735BF6}"/>
              </a:ext>
            </a:extLst>
          </p:cNvPr>
          <p:cNvSpPr/>
          <p:nvPr/>
        </p:nvSpPr>
        <p:spPr>
          <a:xfrm rot="21144747">
            <a:off x="1077056" y="5167798"/>
            <a:ext cx="6837489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Sequence-to-Sequence Models</a:t>
            </a:r>
          </a:p>
        </p:txBody>
      </p:sp>
    </p:spTree>
    <p:extLst>
      <p:ext uri="{BB962C8B-B14F-4D97-AF65-F5344CB8AC3E}">
        <p14:creationId xmlns:p14="http://schemas.microsoft.com/office/powerpoint/2010/main" val="36944988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with 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2702"/>
            <a:ext cx="4599301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solidFill>
                  <a:srgbClr val="CC00FF"/>
                </a:solidFill>
                <a:latin typeface="Times New Roman" pitchFamily="18" charset="0"/>
              </a:rPr>
              <a:t>Encoder</a:t>
            </a:r>
          </a:p>
          <a:p>
            <a:pPr lvl="1" algn="just" eaLnBrk="1" hangingPunct="1"/>
            <a:r>
              <a:rPr lang="en-US" altLang="zh-CN" sz="2400" dirty="0">
                <a:latin typeface="Times New Roman" pitchFamily="18" charset="0"/>
              </a:rPr>
              <a:t>Multi-head self-attention</a:t>
            </a:r>
          </a:p>
          <a:p>
            <a:pPr lvl="1" algn="just" eaLnBrk="1" hangingPunct="1"/>
            <a:r>
              <a:rPr lang="en-US" altLang="zh-CN" sz="2400" dirty="0" err="1">
                <a:latin typeface="Times New Roman" pitchFamily="18" charset="0"/>
              </a:rPr>
              <a:t>Positionwise</a:t>
            </a:r>
            <a:r>
              <a:rPr lang="en-US" altLang="zh-CN" sz="2400" dirty="0">
                <a:latin typeface="Times New Roman" pitchFamily="18" charset="0"/>
              </a:rPr>
              <a:t>, fully connected feed-forward network</a:t>
            </a:r>
          </a:p>
          <a:p>
            <a:pPr algn="just" eaLnBrk="1" hangingPunct="1"/>
            <a:r>
              <a:rPr lang="en-US" altLang="zh-CN" sz="28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</a:rPr>
              <a:t>Decoder</a:t>
            </a:r>
          </a:p>
          <a:p>
            <a:pPr lvl="1" algn="just" eaLnBrk="1" hangingPunct="1"/>
            <a:r>
              <a:rPr lang="en-US" altLang="zh-CN" sz="2400" dirty="0">
                <a:latin typeface="Times New Roman" pitchFamily="18" charset="0"/>
              </a:rPr>
              <a:t>a third sub-layer over the output of the encoder stack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65D1B2-37D0-4AC5-A360-27A017C11A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4400" y="3999740"/>
            <a:ext cx="3058653" cy="17831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37BB042-174D-4813-B4B0-69CA3F3B89CF}"/>
              </a:ext>
            </a:extLst>
          </p:cNvPr>
          <p:cNvSpPr txBox="1"/>
          <p:nvPr/>
        </p:nvSpPr>
        <p:spPr>
          <a:xfrm>
            <a:off x="0" y="5766137"/>
            <a:ext cx="906844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Ashish Vaswani, Noam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Shazeer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Niki Parmar, Jakob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Uszkoreit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Llion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Jones, Aidan N. Gomez, Lukasz Kaiser,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Polosukhin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Attention is All you Need. NIPS 2017: 5998-6008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AB29BD-61F2-4A62-96E8-2990E53F7C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6501" y="-50369"/>
            <a:ext cx="4011939" cy="58165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145C6D7-C0D7-4256-A26B-C6C4A3C733E1}"/>
              </a:ext>
            </a:extLst>
          </p:cNvPr>
          <p:cNvSpPr txBox="1"/>
          <p:nvPr/>
        </p:nvSpPr>
        <p:spPr>
          <a:xfrm>
            <a:off x="3590568" y="1015663"/>
            <a:ext cx="3480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connection: </a:t>
            </a:r>
            <a:r>
              <a:rPr lang="en-US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LayerNorm</a:t>
            </a:r>
            <a:r>
              <a:rPr lang="en-US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(x + Sublayer(x))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DFAD448-635F-47F5-B3A3-3D785B47AF21}"/>
              </a:ext>
            </a:extLst>
          </p:cNvPr>
          <p:cNvCxnSpPr/>
          <p:nvPr/>
        </p:nvCxnSpPr>
        <p:spPr>
          <a:xfrm flipH="1" flipV="1">
            <a:off x="5486400" y="1745820"/>
            <a:ext cx="228600" cy="491718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4C33C82-37AE-4667-9831-E8622F37C7B6}"/>
              </a:ext>
            </a:extLst>
          </p:cNvPr>
          <p:cNvSpPr/>
          <p:nvPr/>
        </p:nvSpPr>
        <p:spPr>
          <a:xfrm>
            <a:off x="5334000" y="1745820"/>
            <a:ext cx="1737435" cy="4037095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01201B-5200-44C6-A435-6971058A0F4A}"/>
              </a:ext>
            </a:extLst>
          </p:cNvPr>
          <p:cNvSpPr/>
          <p:nvPr/>
        </p:nvSpPr>
        <p:spPr>
          <a:xfrm>
            <a:off x="7062470" y="-50369"/>
            <a:ext cx="1901829" cy="5833284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177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Machine Translation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01E1E3-4DF0-4433-A188-EB6F58CDA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072480"/>
            <a:ext cx="3368124" cy="3586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6F9272-BF66-46E3-8BFC-6CCDB0A695B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0092" y="297403"/>
            <a:ext cx="4011939" cy="58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671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Tokenization </a:t>
            </a:r>
            <a:r>
              <a:rPr lang="en-US" altLang="zh-CN" sz="4400" dirty="0">
                <a:latin typeface="Times New Roman" pitchFamily="18" charset="0"/>
                <a:sym typeface="Wingdings" panose="05000000000000000000" pitchFamily="2" charset="2"/>
              </a:rPr>
              <a:t> Input Embeddings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8F83E-3D77-4BD5-854A-6FEB82AA0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7881"/>
            <a:ext cx="6362569" cy="4603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EB41C0-3F69-4F99-A5F1-ED2D3A1D65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429" y="1487487"/>
            <a:ext cx="2534628" cy="46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2737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4400" dirty="0">
                <a:latin typeface="Times New Roman" pitchFamily="18" charset="0"/>
              </a:rPr>
              <a:t>Position Encoding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E500C-2970-41FC-AC78-68DE7EF5E8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5021"/>
            <a:ext cx="9144000" cy="43850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64FA2F-E096-4511-B422-426E99B01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1" y="1622394"/>
            <a:ext cx="4495799" cy="12532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B50CCB-D09A-49C2-8222-1950B26BD1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850111"/>
            <a:ext cx="4191000" cy="1051837"/>
          </a:xfrm>
          <a:prstGeom prst="rect">
            <a:avLst/>
          </a:prstGeom>
          <a:ln>
            <a:solidFill>
              <a:srgbClr val="00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922DB65-90DF-41C2-8909-6A03ED7F909C}"/>
              </a:ext>
            </a:extLst>
          </p:cNvPr>
          <p:cNvSpPr txBox="1"/>
          <p:nvPr/>
        </p:nvSpPr>
        <p:spPr>
          <a:xfrm>
            <a:off x="228600" y="3465452"/>
            <a:ext cx="80342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995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4400" dirty="0">
                <a:latin typeface="Times New Roman" pitchFamily="18" charset="0"/>
              </a:rPr>
              <a:t>Position Encoding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CDFD5-8B68-4A8C-A6B1-971DC3017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474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8592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– Encoder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5259C-8294-44A9-A353-CE5CD5FA6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74" y="1295399"/>
            <a:ext cx="9121682" cy="4835525"/>
          </a:xfrm>
          <a:prstGeom prst="rect">
            <a:avLst/>
          </a:prstGeom>
        </p:spPr>
      </p:pic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007596E-610C-4F23-AEFF-55EE018D77E1}"/>
              </a:ext>
            </a:extLst>
          </p:cNvPr>
          <p:cNvSpPr/>
          <p:nvPr/>
        </p:nvSpPr>
        <p:spPr>
          <a:xfrm rot="21144747">
            <a:off x="1832506" y="2841038"/>
            <a:ext cx="2700106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Context</a:t>
            </a:r>
          </a:p>
        </p:txBody>
      </p:sp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683FE36E-879A-4D61-A0CE-7F9EDC43FB6B}"/>
              </a:ext>
            </a:extLst>
          </p:cNvPr>
          <p:cNvSpPr/>
          <p:nvPr/>
        </p:nvSpPr>
        <p:spPr>
          <a:xfrm rot="21144747">
            <a:off x="6357961" y="555036"/>
            <a:ext cx="2700106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5FF8D0-D868-4242-907D-DA7AEBE3D681}"/>
              </a:ext>
            </a:extLst>
          </p:cNvPr>
          <p:cNvSpPr/>
          <p:nvPr/>
        </p:nvSpPr>
        <p:spPr>
          <a:xfrm>
            <a:off x="7543800" y="2884506"/>
            <a:ext cx="1566170" cy="1313274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59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 Example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C6B6AF-0F54-4379-A3C1-6AC46EDC2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67000"/>
            <a:ext cx="9144000" cy="334211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78891-2465-46A4-BD60-916C03CE26B2}"/>
              </a:ext>
            </a:extLst>
          </p:cNvPr>
          <p:cNvSpPr/>
          <p:nvPr/>
        </p:nvSpPr>
        <p:spPr>
          <a:xfrm>
            <a:off x="3505200" y="3352800"/>
            <a:ext cx="4038600" cy="22860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D00D4B-72BD-4CC6-9D97-969EACDC9AEE}"/>
              </a:ext>
            </a:extLst>
          </p:cNvPr>
          <p:cNvSpPr/>
          <p:nvPr/>
        </p:nvSpPr>
        <p:spPr>
          <a:xfrm>
            <a:off x="3512820" y="3694113"/>
            <a:ext cx="4038600" cy="228600"/>
          </a:xfrm>
          <a:prstGeom prst="rect">
            <a:avLst/>
          </a:prstGeom>
          <a:solidFill>
            <a:srgbClr val="CC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407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AI History (cont'd)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0DB63AE-3EC9-4534-830F-9103FBE5A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36213"/>
            <a:ext cx="3408935" cy="520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FAB001-CEBD-4C11-A2C6-90F9AC73CEF0}"/>
              </a:ext>
            </a:extLst>
          </p:cNvPr>
          <p:cNvSpPr txBox="1"/>
          <p:nvPr/>
        </p:nvSpPr>
        <p:spPr>
          <a:xfrm>
            <a:off x="4974770" y="2201495"/>
            <a:ext cx="371203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Training Data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Benchmark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Better Hardware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Graphical Processing Units (GPUs)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Parallel Processing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More Software Tools</a:t>
            </a:r>
          </a:p>
          <a:p>
            <a:pPr marL="914400" lvl="1" indent="-4572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AI/ML Packages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879CD440-B17E-4E4E-8AE2-CE5C4CE806C6}"/>
              </a:ext>
            </a:extLst>
          </p:cNvPr>
          <p:cNvSpPr/>
          <p:nvPr/>
        </p:nvSpPr>
        <p:spPr>
          <a:xfrm>
            <a:off x="4515539" y="1524000"/>
            <a:ext cx="401067" cy="4648200"/>
          </a:xfrm>
          <a:prstGeom prst="downArrow">
            <a:avLst/>
          </a:prstGeom>
          <a:gradFill flip="none" rotWithShape="1">
            <a:gsLst>
              <a:gs pos="0">
                <a:srgbClr val="7030A0"/>
              </a:gs>
              <a:gs pos="100000">
                <a:srgbClr val="FF0000"/>
              </a:gs>
            </a:gsLst>
            <a:lin ang="54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091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An attention function can be described as mapping a query and a set of key-value pairs to an output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The query, keys, values, and output are all vectors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41B3EA3-22E7-4DF9-BC07-AB1F2C1D5EAC}"/>
              </a:ext>
            </a:extLst>
          </p:cNvPr>
          <p:cNvGrpSpPr/>
          <p:nvPr/>
        </p:nvGrpSpPr>
        <p:grpSpPr>
          <a:xfrm>
            <a:off x="-76200" y="4041536"/>
            <a:ext cx="9144000" cy="2145746"/>
            <a:chOff x="0" y="4097892"/>
            <a:chExt cx="9144000" cy="214574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063906-E917-472E-912A-9B67345EB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4097892"/>
              <a:ext cx="9144000" cy="214574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D458B67-8954-4D27-942B-1BB42293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6000" y="5454943"/>
              <a:ext cx="1981200" cy="76873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5D58747-B044-4C75-8A94-4B0CB9E3A4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6067522"/>
            <a:ext cx="8839200" cy="78542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982823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2C1580C-61C2-4D26-9DC0-2F53150DA07C}"/>
              </a:ext>
            </a:extLst>
          </p:cNvPr>
          <p:cNvGrpSpPr/>
          <p:nvPr/>
        </p:nvGrpSpPr>
        <p:grpSpPr>
          <a:xfrm>
            <a:off x="0" y="1066800"/>
            <a:ext cx="9144000" cy="5314419"/>
            <a:chOff x="0" y="1066800"/>
            <a:chExt cx="9144000" cy="531441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F4693E-A036-43B7-966A-9B689BA3BD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066800"/>
              <a:ext cx="9144000" cy="5314419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17F477E-A121-4AE2-A188-43E54D9D4E87}"/>
                </a:ext>
              </a:extLst>
            </p:cNvPr>
            <p:cNvSpPr/>
            <p:nvPr/>
          </p:nvSpPr>
          <p:spPr>
            <a:xfrm>
              <a:off x="0" y="1066800"/>
              <a:ext cx="5486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574A9BE-4215-4896-84D2-A1CCF607E1C6}"/>
                </a:ext>
              </a:extLst>
            </p:cNvPr>
            <p:cNvSpPr/>
            <p:nvPr/>
          </p:nvSpPr>
          <p:spPr>
            <a:xfrm>
              <a:off x="0" y="1542257"/>
              <a:ext cx="11430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id="{D790558F-DBA0-43CA-BF35-890AAC46EA24}"/>
              </a:ext>
            </a:extLst>
          </p:cNvPr>
          <p:cNvSpPr/>
          <p:nvPr/>
        </p:nvSpPr>
        <p:spPr>
          <a:xfrm rot="21144747">
            <a:off x="2560168" y="790066"/>
            <a:ext cx="3870051" cy="965200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Parallelizable</a:t>
            </a:r>
          </a:p>
        </p:txBody>
      </p:sp>
    </p:spTree>
    <p:extLst>
      <p:ext uri="{BB962C8B-B14F-4D97-AF65-F5344CB8AC3E}">
        <p14:creationId xmlns:p14="http://schemas.microsoft.com/office/powerpoint/2010/main" val="428018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Self 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D27903-B6D1-4A6A-AD6A-48A5B639D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740373"/>
            <a:ext cx="5334000" cy="100652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849240-28D8-4C1E-BA55-ECE605E170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0" y="762021"/>
            <a:ext cx="9144000" cy="1653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E1A851-4406-4AE2-ACB0-6E181BC5D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48360"/>
            <a:ext cx="9144000" cy="96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8B6BB2-1AC1-458C-A221-6450125FCE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3913269"/>
            <a:ext cx="4953000" cy="79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0514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Self Attention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4159D7-5647-4DBF-BED2-1EACE9D9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2862"/>
            <a:ext cx="6416776" cy="510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416363-BFC0-4F98-8953-7004238AA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776" y="1922574"/>
            <a:ext cx="2680308" cy="461645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6A54F4A-2924-4F38-B685-69062F71DBFD}"/>
              </a:ext>
            </a:extLst>
          </p:cNvPr>
          <p:cNvSpPr/>
          <p:nvPr/>
        </p:nvSpPr>
        <p:spPr>
          <a:xfrm>
            <a:off x="7086600" y="342900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222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Self Attention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16363-BFC0-4F98-8953-7004238AA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776" y="1922574"/>
            <a:ext cx="2680308" cy="4616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DE1609-D9E8-4380-98D4-28CAF6FC0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802" y="1417638"/>
            <a:ext cx="6147974" cy="445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73FB74-6341-4D73-A747-E6DBC485F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405497"/>
            <a:ext cx="892968" cy="13121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5646807-1153-4DAA-8ACF-DA570CA2792E}"/>
              </a:ext>
            </a:extLst>
          </p:cNvPr>
          <p:cNvSpPr/>
          <p:nvPr/>
        </p:nvSpPr>
        <p:spPr>
          <a:xfrm>
            <a:off x="7086600" y="327660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8717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Multi-Head 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702E01F-B2E2-4691-8948-85990C5D646C}"/>
              </a:ext>
            </a:extLst>
          </p:cNvPr>
          <p:cNvGrpSpPr/>
          <p:nvPr/>
        </p:nvGrpSpPr>
        <p:grpSpPr>
          <a:xfrm>
            <a:off x="152400" y="1101741"/>
            <a:ext cx="5967849" cy="5437284"/>
            <a:chOff x="152400" y="914400"/>
            <a:chExt cx="5967849" cy="54372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3F83F43-3469-41BD-9653-417C668B6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" b="-508"/>
            <a:stretch/>
          </p:blipFill>
          <p:spPr>
            <a:xfrm>
              <a:off x="152400" y="990600"/>
              <a:ext cx="5967849" cy="536108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24FD17-2325-47FF-9D5B-6C6B23B0AF02}"/>
                </a:ext>
              </a:extLst>
            </p:cNvPr>
            <p:cNvSpPr/>
            <p:nvPr/>
          </p:nvSpPr>
          <p:spPr>
            <a:xfrm>
              <a:off x="3810000" y="914400"/>
              <a:ext cx="1799771" cy="5152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94678D5C-8FCF-48A4-B986-674B1DB74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776" y="1922574"/>
            <a:ext cx="2680308" cy="46164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15F800-C390-42BB-88C7-DEA0B77392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6942" y="422546"/>
            <a:ext cx="1757363" cy="9720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92A7C9F-6AD6-4308-9833-BC7FED772CF2}"/>
              </a:ext>
            </a:extLst>
          </p:cNvPr>
          <p:cNvSpPr/>
          <p:nvPr/>
        </p:nvSpPr>
        <p:spPr>
          <a:xfrm>
            <a:off x="7045470" y="335280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734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Multi-Head Attention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79BE01-72A5-4597-9E1B-F30AE2D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2283"/>
            <a:ext cx="9144000" cy="45747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EBB412-819E-4CE3-B6BD-08D9063F6502}"/>
              </a:ext>
            </a:extLst>
          </p:cNvPr>
          <p:cNvSpPr/>
          <p:nvPr/>
        </p:nvSpPr>
        <p:spPr>
          <a:xfrm>
            <a:off x="7245292" y="297180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9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Multi-Head Attention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1A3E2D-D1B7-44AD-8D24-07EF3F273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8291"/>
            <a:ext cx="9144000" cy="47839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4813F2-B17D-48C6-BEA3-85ADDA071B0A}"/>
              </a:ext>
            </a:extLst>
          </p:cNvPr>
          <p:cNvSpPr/>
          <p:nvPr/>
        </p:nvSpPr>
        <p:spPr>
          <a:xfrm>
            <a:off x="7239000" y="289560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2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Feed Forward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058213-23DF-45AB-AE8A-D243FCA2D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612320"/>
            <a:ext cx="2680308" cy="4616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4EDA4-9C82-4334-BC0D-6E9CAE9CD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350961"/>
            <a:ext cx="6327470" cy="43945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E6B391-E6AB-4A62-9864-E55DD10F4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344" y="4551841"/>
            <a:ext cx="1042651" cy="14665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D14965-9387-47CE-BC0E-2A0469194FFF}"/>
              </a:ext>
            </a:extLst>
          </p:cNvPr>
          <p:cNvCxnSpPr>
            <a:cxnSpLocks/>
          </p:cNvCxnSpPr>
          <p:nvPr/>
        </p:nvCxnSpPr>
        <p:spPr>
          <a:xfrm flipV="1">
            <a:off x="4038600" y="5386752"/>
            <a:ext cx="1752600" cy="15303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5B4F9E77-A2E4-4658-8C7B-C0815C06C0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69" y="914400"/>
            <a:ext cx="5128279" cy="43656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F8F3C39-84C5-406F-8F11-B8D228C33429}"/>
              </a:ext>
            </a:extLst>
          </p:cNvPr>
          <p:cNvSpPr/>
          <p:nvPr/>
        </p:nvSpPr>
        <p:spPr>
          <a:xfrm>
            <a:off x="6902754" y="822803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975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69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Feed Forward </a:t>
            </a:r>
            <a:r>
              <a:rPr lang="en-US" altLang="zh-CN" sz="4400" dirty="0">
                <a:latin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4400" dirty="0">
                <a:latin typeface="Times New Roman" pitchFamily="18" charset="0"/>
              </a:rPr>
              <a:t>Add &amp; Norm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8F778F-7B8E-4E5E-820B-710A9EC4F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776" y="1922574"/>
            <a:ext cx="2680308" cy="46164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4C640-880B-472E-946D-34D9D9C330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635853"/>
            <a:ext cx="5152324" cy="4038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A9B433-3731-4300-A623-A2DC6FEAEC5D}"/>
              </a:ext>
            </a:extLst>
          </p:cNvPr>
          <p:cNvSpPr/>
          <p:nvPr/>
        </p:nvSpPr>
        <p:spPr>
          <a:xfrm>
            <a:off x="7010400" y="2126820"/>
            <a:ext cx="1905000" cy="1302180"/>
          </a:xfrm>
          <a:prstGeom prst="rect">
            <a:avLst/>
          </a:prstGeom>
          <a:solidFill>
            <a:srgbClr val="FFFF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3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Evolution of AI Techniques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64E92-470A-4F52-AF5A-754C22B91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9920"/>
            <a:ext cx="9144000" cy="43699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092E7-B4E0-4342-B08E-C5312946BCD0}"/>
              </a:ext>
            </a:extLst>
          </p:cNvPr>
          <p:cNvSpPr txBox="1"/>
          <p:nvPr/>
        </p:nvSpPr>
        <p:spPr>
          <a:xfrm>
            <a:off x="457200" y="6211669"/>
            <a:ext cx="822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CS231n: Deep Learning for Computer Vision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https://cs231n.stanford.edu/slides/2022/lecture_1_1_feifei.pdf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694B1C-C7F6-4700-9FCA-12CB5DB29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438400"/>
            <a:ext cx="7467600" cy="34431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5BAC55-B59E-4024-8ABA-3FE86B519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00" y="2438400"/>
            <a:ext cx="2593622" cy="6858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56041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– Decoder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0B5B4-3057-48D1-9F21-F63C5719587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4047" y="914400"/>
            <a:ext cx="3526164" cy="52686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44F805-35C0-41D4-ACA5-5B78F9C4BA87}"/>
              </a:ext>
            </a:extLst>
          </p:cNvPr>
          <p:cNvSpPr/>
          <p:nvPr/>
        </p:nvSpPr>
        <p:spPr>
          <a:xfrm>
            <a:off x="6938547" y="969470"/>
            <a:ext cx="1752600" cy="5158501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219A36-7923-4A34-BDE7-91EB2648CD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789" y="3634851"/>
            <a:ext cx="5221139" cy="24515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99369F-365E-4C34-B361-04C4CE4DBE3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3000" y="1417638"/>
            <a:ext cx="3833659" cy="161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325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– Decoder (cont'd)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403BC-C559-4DB2-9B9B-7A8FF2905A1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8" y="2365777"/>
            <a:ext cx="5491787" cy="374891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1E04FD-0B18-4786-9428-EAF026644F9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7152" y="639016"/>
            <a:ext cx="3526165" cy="56046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ED78579-BCEF-4D1C-987A-894AA8094F60}"/>
              </a:ext>
            </a:extLst>
          </p:cNvPr>
          <p:cNvSpPr/>
          <p:nvPr/>
        </p:nvSpPr>
        <p:spPr>
          <a:xfrm>
            <a:off x="6934199" y="4724400"/>
            <a:ext cx="1879117" cy="1406525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53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Masked Multi Head Attention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Outputs at time </a:t>
            </a:r>
            <a:r>
              <a:rPr lang="en-US" altLang="zh-CN" sz="3200" i="1" dirty="0">
                <a:latin typeface="Times New Roman" pitchFamily="18" charset="0"/>
              </a:rPr>
              <a:t>T</a:t>
            </a:r>
            <a:r>
              <a:rPr lang="en-US" altLang="zh-CN" sz="3200" dirty="0">
                <a:latin typeface="Times New Roman" pitchFamily="18" charset="0"/>
              </a:rPr>
              <a:t> should only pay attention to outputs until time </a:t>
            </a:r>
            <a:r>
              <a:rPr lang="en-US" altLang="zh-CN" sz="3200" i="1" dirty="0">
                <a:latin typeface="Times New Roman" pitchFamily="18" charset="0"/>
              </a:rPr>
              <a:t>T</a:t>
            </a:r>
            <a:r>
              <a:rPr lang="en-US" altLang="zh-CN" sz="3200" dirty="0">
                <a:latin typeface="Times New Roman" pitchFamily="18" charset="0"/>
              </a:rPr>
              <a:t>-1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17E3EB-F660-48D2-AA1C-7B2BB05C0D8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0" y="1143000"/>
            <a:ext cx="3612090" cy="525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375BD4-497A-49AE-88C0-9B6E24DAFF4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225501"/>
            <a:ext cx="5724995" cy="29054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3686CF7-1040-4E9E-B4E7-C8427429AA29}"/>
              </a:ext>
            </a:extLst>
          </p:cNvPr>
          <p:cNvSpPr/>
          <p:nvPr/>
        </p:nvSpPr>
        <p:spPr>
          <a:xfrm>
            <a:off x="7066973" y="3725725"/>
            <a:ext cx="1879117" cy="1303475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1150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Masked Multi Head Attention (cont'd)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0D0C0-33D3-4A94-9B3E-82AA293BA9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0" y="1143000"/>
            <a:ext cx="3612090" cy="5257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BC8F41-F851-4EFD-B49D-F253F2B2F4B2}"/>
              </a:ext>
            </a:extLst>
          </p:cNvPr>
          <p:cNvSpPr/>
          <p:nvPr/>
        </p:nvSpPr>
        <p:spPr>
          <a:xfrm>
            <a:off x="7066973" y="3725725"/>
            <a:ext cx="1879117" cy="1303475"/>
          </a:xfrm>
          <a:prstGeom prst="rect">
            <a:avLst/>
          </a:prstGeom>
          <a:solidFill>
            <a:srgbClr val="0000CC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93F807-A9CC-4653-AE1A-AB3CFB7B117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2249" y="4017126"/>
            <a:ext cx="3764327" cy="26976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67E0B5-5969-48DA-8810-045ACE32CA7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604749"/>
            <a:ext cx="5908827" cy="2357651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A3354657-2447-4F0A-8A5C-4816FA7746C3}"/>
              </a:ext>
            </a:extLst>
          </p:cNvPr>
          <p:cNvSpPr/>
          <p:nvPr/>
        </p:nvSpPr>
        <p:spPr>
          <a:xfrm>
            <a:off x="205845" y="4724400"/>
            <a:ext cx="990600" cy="52885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405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– Decoder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5BA36-5D25-418C-B06A-2D0FC3F9C8D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83" y="958685"/>
            <a:ext cx="9144000" cy="528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24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Transformer Framework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C3F950-3327-4641-BA3C-FAB6F4C8E677}"/>
              </a:ext>
            </a:extLst>
          </p:cNvPr>
          <p:cNvGrpSpPr/>
          <p:nvPr/>
        </p:nvGrpSpPr>
        <p:grpSpPr>
          <a:xfrm>
            <a:off x="0" y="1448398"/>
            <a:ext cx="9144000" cy="4458568"/>
            <a:chOff x="0" y="1199716"/>
            <a:chExt cx="9144000" cy="445856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AAD69F-0BF8-4474-9EA5-F065631AB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199716"/>
              <a:ext cx="9144000" cy="445856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5499573-D0DC-43A8-A0A5-F5AE06F5CABF}"/>
                </a:ext>
              </a:extLst>
            </p:cNvPr>
            <p:cNvSpPr/>
            <p:nvPr/>
          </p:nvSpPr>
          <p:spPr>
            <a:xfrm>
              <a:off x="8458200" y="5257800"/>
              <a:ext cx="6858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38454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Fine-Tuning the Transformer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Lower-Rank Adaptation (</a:t>
            </a:r>
            <a:r>
              <a:rPr lang="en-US" altLang="zh-CN" sz="3200" dirty="0" err="1">
                <a:latin typeface="Times New Roman" pitchFamily="18" charset="0"/>
              </a:rPr>
              <a:t>LoRA</a:t>
            </a:r>
            <a:r>
              <a:rPr lang="en-US" altLang="zh-CN" sz="3200" dirty="0">
                <a:latin typeface="Times New Roman" pitchFamily="18" charset="0"/>
              </a:rPr>
              <a:t>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  <a:hlinkClick r:id="rId3"/>
              </a:rPr>
              <a:t>https://arxiv.org/abs/2106.09685</a:t>
            </a:r>
            <a:r>
              <a:rPr lang="en-US" altLang="zh-CN" sz="2800" dirty="0">
                <a:latin typeface="Times New Roman" pitchFamily="18" charset="0"/>
              </a:rPr>
              <a:t> </a:t>
            </a:r>
          </a:p>
          <a:p>
            <a:pPr algn="just" eaLnBrk="1" hangingPunct="1"/>
            <a:r>
              <a:rPr lang="en-US" altLang="zh-CN" sz="3200" dirty="0" err="1">
                <a:latin typeface="Times New Roman" pitchFamily="18" charset="0"/>
              </a:rPr>
              <a:t>BitFit</a:t>
            </a:r>
            <a:endParaRPr lang="en-US" altLang="zh-CN" sz="32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  <a:hlinkClick r:id="rId4"/>
              </a:rPr>
              <a:t>https://arxiv.org/abs/2106.10199</a:t>
            </a:r>
            <a:r>
              <a:rPr lang="en-US" altLang="zh-CN" sz="2800" dirty="0">
                <a:latin typeface="Times New Roman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A51CDE-085C-44BD-9514-B7E75B84C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93" y="3765551"/>
            <a:ext cx="9144000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979E30-0B96-4808-89B1-4C7047E64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8793" y="1149352"/>
            <a:ext cx="2405930" cy="243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276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Large Language Model (2018)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9683"/>
            <a:ext cx="8686800" cy="4530725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Bidirectional Encoder Representations (BERT)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BERT Pre-Training Corpus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English Wikipedia – 2,500M words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Book Corpus – 800M words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BERT Pre-Training Tasks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MLM (Masked Language Modeling)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NSP (Next Sentence Prediction)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BERT Pre-Training Results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BERT-Base – 110M Params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BERT-Large – 340M Params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7DA59A-8EA0-4138-A0E9-BA71CDB7196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1215" y="2895600"/>
            <a:ext cx="3972785" cy="30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066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Large Language Model (2018)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65275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Generative Pretrained Transformer (GPT)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GPT Pre-Training Corpus</a:t>
            </a:r>
          </a:p>
          <a:p>
            <a:pPr lvl="2" algn="just" eaLnBrk="1" hangingPunct="1"/>
            <a:r>
              <a:rPr lang="en-US" altLang="zh-CN" sz="2400" dirty="0" err="1">
                <a:latin typeface="Times New Roman" pitchFamily="18" charset="0"/>
              </a:rPr>
              <a:t>BooksCorpus</a:t>
            </a:r>
            <a:r>
              <a:rPr lang="en-US" altLang="zh-CN" sz="2400" dirty="0">
                <a:latin typeface="Times New Roman" pitchFamily="18" charset="0"/>
              </a:rPr>
              <a:t> and English Wikipedia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GPT Pre-Training Tasks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Predict the next token, given the previous tokens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More learning signals than MLM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GPT Pre-Training Results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GPT – 117M Params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Similarly competitive on GLUE and </a:t>
            </a:r>
            <a:r>
              <a:rPr lang="en-US" altLang="zh-CN" sz="2400" dirty="0" err="1">
                <a:latin typeface="Times New Roman" pitchFamily="18" charset="0"/>
              </a:rPr>
              <a:t>SQuAD</a:t>
            </a:r>
            <a:endParaRPr lang="en-US" altLang="zh-CN" sz="24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90430-8650-4ACD-AE5F-20770336BDA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1215" y="2895600"/>
            <a:ext cx="3972785" cy="301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369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The Era of Large Language Model (LLM)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0082E4-F596-4AEA-A281-45652D6AA01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" y="1600200"/>
            <a:ext cx="8839200" cy="500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984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AI Applications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12273"/>
            <a:ext cx="8229600" cy="4530725"/>
          </a:xfrm>
        </p:spPr>
        <p:txBody>
          <a:bodyPr>
            <a:normAutofit fontScale="92500" lnSpcReduction="10000"/>
          </a:bodyPr>
          <a:lstStyle/>
          <a:p>
            <a:pPr algn="just" eaLnBrk="1" hangingPunct="1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 (AI) has recently been widely used in real-life applications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vision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Natural language processing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Robotics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Healthcare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Autonomous driving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Financial services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Cybersecurity</a:t>
            </a:r>
          </a:p>
          <a:p>
            <a:pPr lvl="1"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Personalized recommendations</a:t>
            </a:r>
            <a:endParaRPr lang="en-US" altLang="zh-CN" sz="2800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DFBE6-E9B9-442A-8143-8883B9BCA26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2070790"/>
            <a:ext cx="2463797" cy="1513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Ai medicine">
            <a:extLst>
              <a:ext uri="{FF2B5EF4-FFF2-40B4-BE49-F238E27FC236}">
                <a16:creationId xmlns:a16="http://schemas.microsoft.com/office/drawing/2014/main" id="{1896E75F-1C9D-4D2F-A889-7B50CB72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r="42959"/>
          <a:stretch/>
        </p:blipFill>
        <p:spPr bwMode="auto">
          <a:xfrm>
            <a:off x="7010400" y="2020108"/>
            <a:ext cx="2038933" cy="1557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sla's Full Self Driving Beta (Videos): When will FSD become a reality ...">
            <a:extLst>
              <a:ext uri="{FF2B5EF4-FFF2-40B4-BE49-F238E27FC236}">
                <a16:creationId xmlns:a16="http://schemas.microsoft.com/office/drawing/2014/main" id="{CD38550F-0B4B-4100-B417-15608F8DDE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667" y="3436825"/>
            <a:ext cx="2648533" cy="14957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Artificial Intelligence — Tekh Decoded">
            <a:extLst>
              <a:ext uri="{FF2B5EF4-FFF2-40B4-BE49-F238E27FC236}">
                <a16:creationId xmlns:a16="http://schemas.microsoft.com/office/drawing/2014/main" id="{1EEC435C-10C6-454F-A478-64F7623DCF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59749"/>
            <a:ext cx="2648533" cy="15289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9" descr="AI Cyber Security: How Can Artificial Intelligence Detect Threats Faster?">
            <a:extLst>
              <a:ext uri="{FF2B5EF4-FFF2-40B4-BE49-F238E27FC236}">
                <a16:creationId xmlns:a16="http://schemas.microsoft.com/office/drawing/2014/main" id="{CB475BAC-042C-471B-811E-4594E60DA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5090677"/>
            <a:ext cx="2908299" cy="16359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5625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The biology-inspired Hodgkin–Huxley model of a spiking neuron was proposed in 1952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The artificial spiking neural network became popular in the twenty-first century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Studies between 1980 and 1995 supported the concept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SNNs use discrete, time-based signals (spikes) to transmit information, mimicking the communication method of biological neurons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B5379C-6780-4CE7-B337-274D7B62A208}"/>
              </a:ext>
            </a:extLst>
          </p:cNvPr>
          <p:cNvSpPr txBox="1"/>
          <p:nvPr/>
        </p:nvSpPr>
        <p:spPr>
          <a:xfrm>
            <a:off x="457200" y="6250629"/>
            <a:ext cx="5715000" cy="3972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https://en.wikipedia.org/wiki/Spiking_neural_network</a:t>
            </a:r>
          </a:p>
        </p:txBody>
      </p:sp>
    </p:spTree>
    <p:extLst>
      <p:ext uri="{BB962C8B-B14F-4D97-AF65-F5344CB8AC3E}">
        <p14:creationId xmlns:p14="http://schemas.microsoft.com/office/powerpoint/2010/main" val="31383784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Pulsed neuron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C7B9FA-F70A-432B-8769-CA2E513693F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3485690"/>
            <a:ext cx="6530610" cy="2682985"/>
          </a:xfrm>
          <a:prstGeom prst="rect">
            <a:avLst/>
          </a:prstGeom>
        </p:spPr>
      </p:pic>
      <p:pic>
        <p:nvPicPr>
          <p:cNvPr id="11" name="Picture 4" descr="undefined">
            <a:extLst>
              <a:ext uri="{FF2B5EF4-FFF2-40B4-BE49-F238E27FC236}">
                <a16:creationId xmlns:a16="http://schemas.microsoft.com/office/drawing/2014/main" id="{D794E4DE-59DD-40CA-BD2D-5BEED2936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805" y="1172141"/>
            <a:ext cx="5186789" cy="25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croll: Horizontal 11">
            <a:extLst>
              <a:ext uri="{FF2B5EF4-FFF2-40B4-BE49-F238E27FC236}">
                <a16:creationId xmlns:a16="http://schemas.microsoft.com/office/drawing/2014/main" id="{BE8B8279-6505-44E3-8A63-32FE294315DD}"/>
              </a:ext>
            </a:extLst>
          </p:cNvPr>
          <p:cNvSpPr/>
          <p:nvPr/>
        </p:nvSpPr>
        <p:spPr>
          <a:xfrm rot="21405535">
            <a:off x="1927708" y="5849774"/>
            <a:ext cx="5288583" cy="554367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Non-Differentiable Spikes!</a:t>
            </a:r>
          </a:p>
        </p:txBody>
      </p:sp>
    </p:spTree>
    <p:extLst>
      <p:ext uri="{BB962C8B-B14F-4D97-AF65-F5344CB8AC3E}">
        <p14:creationId xmlns:p14="http://schemas.microsoft.com/office/powerpoint/2010/main" val="272107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98088-5468-44A2-8F7F-083EE8CD6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762" y="149346"/>
            <a:ext cx="4205282" cy="327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5411C7-5738-4330-9F67-C1DD51822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" y="5994021"/>
            <a:ext cx="9144000" cy="3255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9B15D5-8319-45BE-835F-C21B382CA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22839"/>
            <a:ext cx="3886200" cy="2893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8CB40-CF34-4BAD-81EE-950D60C24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0" y="6311616"/>
            <a:ext cx="3352800" cy="2685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419859-6C6A-4D68-8EB0-9671FBBEE3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1" y="2733398"/>
            <a:ext cx="3962400" cy="32892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D6F6C7A-0930-481B-94F2-F32E82C341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9499" y="6531776"/>
            <a:ext cx="4585956" cy="32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528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000" dirty="0">
                <a:latin typeface="Times New Roman" pitchFamily="18" charset="0"/>
              </a:rPr>
              <a:t>A Simple Model: the Leaky Integrate-and-Fire (LIF) Neuron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9189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Membrane potential </a:t>
            </a:r>
            <a:r>
              <a:rPr lang="en-US" altLang="zh-CN" sz="2800" i="1" dirty="0">
                <a:latin typeface="Times New Roman" pitchFamily="18" charset="0"/>
              </a:rPr>
              <a:t>V</a:t>
            </a:r>
            <a:r>
              <a:rPr lang="en-US" altLang="zh-CN" sz="2800" dirty="0">
                <a:latin typeface="Times New Roman" pitchFamily="18" charset="0"/>
              </a:rPr>
              <a:t> evolves according to a differential equation</a:t>
            </a:r>
          </a:p>
          <a:p>
            <a:pPr algn="just" eaLnBrk="1" hangingPunct="1"/>
            <a:endParaRPr lang="en-US" altLang="zh-CN" sz="2400" dirty="0">
              <a:latin typeface="Times New Roman" pitchFamily="18" charset="0"/>
            </a:endParaRPr>
          </a:p>
          <a:p>
            <a:pPr algn="just" eaLnBrk="1" hangingPunct="1"/>
            <a:endParaRPr lang="en-US" altLang="zh-CN" sz="2400" dirty="0">
              <a:latin typeface="Times New Roman" pitchFamily="18" charset="0"/>
            </a:endParaRPr>
          </a:p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When a neuron receives a spike, </a:t>
            </a:r>
            <a:r>
              <a:rPr lang="en-US" altLang="zh-CN" sz="2800" i="1" dirty="0">
                <a:latin typeface="Times New Roman" pitchFamily="18" charset="0"/>
              </a:rPr>
              <a:t>V</a:t>
            </a:r>
            <a:r>
              <a:rPr lang="en-US" altLang="zh-CN" sz="2800" dirty="0">
                <a:latin typeface="Times New Roman" pitchFamily="18" charset="0"/>
              </a:rPr>
              <a:t> increases by synaptic weight </a:t>
            </a:r>
            <a:r>
              <a:rPr lang="en-US" altLang="zh-CN" sz="2800" i="1" dirty="0">
                <a:latin typeface="Times New Roman" pitchFamily="18" charset="0"/>
              </a:rPr>
              <a:t>w</a:t>
            </a:r>
            <a:r>
              <a:rPr lang="en-US" altLang="zh-CN" sz="2800" dirty="0">
                <a:latin typeface="Times New Roman" pitchFamily="18" charset="0"/>
              </a:rPr>
              <a:t>:</a:t>
            </a:r>
          </a:p>
          <a:p>
            <a:pPr algn="just" eaLnBrk="1" hangingPunct="1"/>
            <a:endParaRPr lang="en-US" altLang="zh-CN" sz="4000" dirty="0">
              <a:latin typeface="Times New Roman" pitchFamily="18" charset="0"/>
            </a:endParaRPr>
          </a:p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When </a:t>
            </a:r>
            <a:r>
              <a:rPr lang="zh-CN" altLang="en-US" sz="2800" dirty="0">
                <a:latin typeface="Times New Roman" pitchFamily="18" charset="0"/>
              </a:rPr>
              <a:t>𝑉 </a:t>
            </a:r>
            <a:r>
              <a:rPr lang="en-US" altLang="zh-CN" sz="2800" dirty="0">
                <a:latin typeface="Times New Roman" pitchFamily="18" charset="0"/>
              </a:rPr>
              <a:t>&gt; </a:t>
            </a:r>
            <a:r>
              <a:rPr lang="zh-CN" altLang="en-US" sz="2800" dirty="0">
                <a:latin typeface="Times New Roman" pitchFamily="18" charset="0"/>
              </a:rPr>
              <a:t>𝑉</a:t>
            </a:r>
            <a:r>
              <a:rPr lang="zh-CN" altLang="en-US" sz="2800" baseline="-25000" dirty="0">
                <a:latin typeface="Times New Roman" pitchFamily="18" charset="0"/>
              </a:rPr>
              <a:t>𝑡</a:t>
            </a:r>
            <a:r>
              <a:rPr lang="en-US" altLang="zh-CN" sz="2800" dirty="0">
                <a:latin typeface="Times New Roman" pitchFamily="18" charset="0"/>
              </a:rPr>
              <a:t>, the neuron “fires a spike” and resets: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C7722-1097-4146-9958-43F60D34860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45768" y="2384316"/>
            <a:ext cx="1676400" cy="894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09598A-CC1F-430C-89C1-4CD040AAB74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8603" y="1932779"/>
            <a:ext cx="2042638" cy="1452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648DE8-C2BE-4221-B0CC-DB9E1F1B1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5767" y="4254255"/>
            <a:ext cx="2018277" cy="6915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0532DC-BD80-42AD-9855-D45D3A4E8C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6232" y="3723460"/>
            <a:ext cx="1905009" cy="14528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1318C6-2A32-4EAD-B64F-B1A8CEDF69A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7130" y="5413153"/>
            <a:ext cx="1964111" cy="1404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372C6F-019A-4C74-A304-1DFDC0401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5767" y="5614977"/>
            <a:ext cx="972796" cy="404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Scroll: Horizontal 16">
            <a:extLst>
              <a:ext uri="{FF2B5EF4-FFF2-40B4-BE49-F238E27FC236}">
                <a16:creationId xmlns:a16="http://schemas.microsoft.com/office/drawing/2014/main" id="{2EF8B9B9-0D9E-4F6A-8C52-35E7DD49E689}"/>
              </a:ext>
            </a:extLst>
          </p:cNvPr>
          <p:cNvSpPr/>
          <p:nvPr/>
        </p:nvSpPr>
        <p:spPr>
          <a:xfrm rot="21405535">
            <a:off x="894406" y="6070451"/>
            <a:ext cx="5288583" cy="554367"/>
          </a:xfrm>
          <a:prstGeom prst="horizontalScroll">
            <a:avLst/>
          </a:prstGeom>
          <a:solidFill>
            <a:srgbClr val="FFA7A7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Nonlinear, Discontinuous Dynamics!</a:t>
            </a:r>
          </a:p>
        </p:txBody>
      </p:sp>
    </p:spTree>
    <p:extLst>
      <p:ext uri="{BB962C8B-B14F-4D97-AF65-F5344CB8AC3E}">
        <p14:creationId xmlns:p14="http://schemas.microsoft.com/office/powerpoint/2010/main" val="401474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More Complex Model: 2D LIF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3581400" cy="4530725"/>
          </a:xfrm>
        </p:spPr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When </a:t>
            </a:r>
            <a:r>
              <a:rPr lang="zh-CN" altLang="en-US" sz="3200" dirty="0">
                <a:latin typeface="Times New Roman" pitchFamily="18" charset="0"/>
              </a:rPr>
              <a:t>𝑉 </a:t>
            </a:r>
            <a:r>
              <a:rPr lang="en-US" altLang="zh-CN" sz="3200" dirty="0">
                <a:latin typeface="Times New Roman" pitchFamily="18" charset="0"/>
              </a:rPr>
              <a:t>&gt; </a:t>
            </a:r>
            <a:r>
              <a:rPr lang="zh-CN" altLang="en-US" sz="3200" dirty="0">
                <a:latin typeface="Times New Roman" pitchFamily="18" charset="0"/>
              </a:rPr>
              <a:t>𝑉</a:t>
            </a:r>
            <a:r>
              <a:rPr lang="zh-CN" altLang="en-US" sz="3200" baseline="-25000" dirty="0">
                <a:latin typeface="Times New Roman" pitchFamily="18" charset="0"/>
              </a:rPr>
              <a:t>𝑡</a:t>
            </a:r>
            <a:r>
              <a:rPr lang="en-US" altLang="zh-CN" sz="3200" dirty="0">
                <a:latin typeface="Times New Roman" pitchFamily="18" charset="0"/>
              </a:rPr>
              <a:t> (a spike),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F0776-26C4-48DE-B7CD-F8C68A38B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07" y="1527050"/>
            <a:ext cx="2520571" cy="1082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7C3071-3640-4C60-8966-C0474312D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580" y="4038600"/>
            <a:ext cx="2510890" cy="108240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42141C-9361-4400-AB40-622D278A50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8600" y="1600200"/>
            <a:ext cx="5160842" cy="447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122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Structures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Neural Networks (DNNs) [1990s]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Convolutional Neural Networks (CNNs) [1980s]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Residual Neural Network (</a:t>
            </a:r>
            <a:r>
              <a:rPr lang="en-US" altLang="zh-CN" sz="3200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ResNet</a:t>
            </a:r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[2015]</a:t>
            </a:r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Recurrent Neural Networks (RNNs) [1980s]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Short-Term Memory (LSTM) [1997] </a:t>
            </a:r>
          </a:p>
          <a:p>
            <a:pPr algn="just"/>
            <a:r>
              <a:rPr lang="en-US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Transformer [2017]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Spiking Neural Networks (SNNs) [1980-1995]</a:t>
            </a:r>
          </a:p>
          <a:p>
            <a:pPr algn="just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</a:p>
          <a:p>
            <a:pPr algn="just"/>
            <a:r>
              <a:rPr lang="en-US" altLang="zh-CN" sz="32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(GANs)</a:t>
            </a:r>
          </a:p>
          <a:p>
            <a:pPr algn="just"/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32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0947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Networks (GNNs)</a:t>
            </a: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27501"/>
            <a:ext cx="6400800" cy="52578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2800" dirty="0">
                <a:latin typeface="Times New Roman" pitchFamily="18" charset="0"/>
              </a:rPr>
              <a:t>The input of a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 Neural Network (</a:t>
            </a:r>
            <a:r>
              <a:rPr lang="en-US" altLang="zh-CN" sz="2800" dirty="0">
                <a:latin typeface="Times New Roman" pitchFamily="18" charset="0"/>
              </a:rPr>
              <a:t>GNN) is a graph</a:t>
            </a:r>
          </a:p>
          <a:p>
            <a:pPr algn="just" eaLnBrk="1" hangingPunct="1"/>
            <a:r>
              <a:rPr lang="en-US" altLang="zh-CN" sz="2800" b="1" dirty="0">
                <a:latin typeface="Times New Roman" pitchFamily="18" charset="0"/>
              </a:rPr>
              <a:t>Message passing </a:t>
            </a:r>
            <a:r>
              <a:rPr lang="en-US" altLang="zh-CN" sz="2800" dirty="0">
                <a:latin typeface="Times New Roman" pitchFamily="18" charset="0"/>
              </a:rPr>
              <a:t>(graph signal diffusion)</a:t>
            </a:r>
          </a:p>
          <a:p>
            <a:pPr lvl="1" algn="just" eaLnBrk="1" hangingPunct="1"/>
            <a:r>
              <a:rPr lang="en-US" altLang="zh-CN" sz="2400" dirty="0">
                <a:latin typeface="Times New Roman" pitchFamily="18" charset="0"/>
              </a:rPr>
              <a:t>Each node sends its features to its neighbors</a:t>
            </a:r>
          </a:p>
          <a:p>
            <a:pPr algn="just" eaLnBrk="1" hangingPunct="1"/>
            <a:r>
              <a:rPr lang="en-US" altLang="zh-CN" sz="2800" b="1" dirty="0">
                <a:latin typeface="Times New Roman" pitchFamily="18" charset="0"/>
              </a:rPr>
              <a:t>Aggregation</a:t>
            </a:r>
          </a:p>
          <a:p>
            <a:pPr lvl="1" algn="just" eaLnBrk="1" hangingPunct="1"/>
            <a:r>
              <a:rPr lang="en-US" altLang="zh-CN" sz="2400" dirty="0">
                <a:latin typeface="Times New Roman" pitchFamily="18" charset="0"/>
              </a:rPr>
              <a:t>Each node collects and aggregates features from its neighbors</a:t>
            </a:r>
          </a:p>
          <a:p>
            <a:pPr algn="just" eaLnBrk="1" hangingPunct="1"/>
            <a:r>
              <a:rPr lang="en-US" altLang="zh-CN" sz="2800" b="1" dirty="0">
                <a:latin typeface="Times New Roman" pitchFamily="18" charset="0"/>
              </a:rPr>
              <a:t>Update</a:t>
            </a:r>
          </a:p>
          <a:p>
            <a:pPr lvl="1" algn="just" eaLnBrk="1" hangingPunct="1"/>
            <a:r>
              <a:rPr lang="en-US" altLang="zh-CN" sz="2400" dirty="0">
                <a:latin typeface="Times New Roman" pitchFamily="18" charset="0"/>
              </a:rPr>
              <a:t>Each node updates its feature representation with a transformation of the aggregated features</a:t>
            </a:r>
          </a:p>
        </p:txBody>
      </p:sp>
      <p:pic>
        <p:nvPicPr>
          <p:cNvPr id="8194" name="Picture 2" descr="undefined">
            <a:extLst>
              <a:ext uri="{FF2B5EF4-FFF2-40B4-BE49-F238E27FC236}">
                <a16:creationId xmlns:a16="http://schemas.microsoft.com/office/drawing/2014/main" id="{2DBACBEA-FAA7-4571-B2ED-1C9179C3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52352"/>
            <a:ext cx="2277622" cy="235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9075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Applications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0189" y="1417638"/>
            <a:ext cx="8229600" cy="4911725"/>
          </a:xfrm>
        </p:spPr>
        <p:txBody>
          <a:bodyPr>
            <a:normAutofit lnSpcReduction="10000"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Social Network Analysis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User node classification, relationship/connection prediction, community search/detection, etc.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Recommendation Systems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Drug Discovery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Knowledge Graphs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Traffic Prediction Over Road Networks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Weather Forecasting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…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234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89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Tasks</a:t>
            </a:r>
            <a:br>
              <a:rPr lang="en-US" altLang="zh-CN" sz="4400" dirty="0">
                <a:latin typeface="Times New Roman" pitchFamily="18" charset="0"/>
              </a:rPr>
            </a:b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Node classification/clustering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Link prediction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Graph prediction/classification</a:t>
            </a:r>
          </a:p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2DD0ED-E02C-4509-B26D-17C7BCD5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892" y="3733800"/>
            <a:ext cx="6924216" cy="20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69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AI, ML, DL, and Generative AI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38DF38BE-9192-4676-8F8F-C9A0025F4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7924800" cy="612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60777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90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686800" cy="1139825"/>
          </a:xfrm>
        </p:spPr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Example—Node Classification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Drug-drug interaction network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855867-AF3C-461A-B059-C81ED1E6C7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95400" y="2243600"/>
            <a:ext cx="6019800" cy="3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980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91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Structures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12D5D4-C4A8-4746-96C1-7504B9E3CA8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371600"/>
            <a:ext cx="9144000" cy="4314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101EEDD-2407-4FBB-A5EA-AC51AD75133D}"/>
              </a:ext>
            </a:extLst>
          </p:cNvPr>
          <p:cNvSpPr txBox="1"/>
          <p:nvPr/>
        </p:nvSpPr>
        <p:spPr>
          <a:xfrm>
            <a:off x="433251" y="6150114"/>
            <a:ext cx="82535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Jie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Zhou et al.  Graph neural networks: A review of methods and applications. 2020.</a:t>
            </a:r>
          </a:p>
        </p:txBody>
      </p:sp>
    </p:spTree>
    <p:extLst>
      <p:ext uri="{BB962C8B-B14F-4D97-AF65-F5344CB8AC3E}">
        <p14:creationId xmlns:p14="http://schemas.microsoft.com/office/powerpoint/2010/main" val="271335359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Classification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A04895-C948-41CC-B197-0334ADCF420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460" y="876028"/>
            <a:ext cx="7871080" cy="529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345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93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Architectures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08075"/>
            <a:ext cx="84582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Gated Graph Sequence Neural Network (GGS-NN) [2015]</a:t>
            </a:r>
          </a:p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Graph Convolutional Networks (GCNs) [2017]</a:t>
            </a:r>
          </a:p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Graph Sample and Aggregate (</a:t>
            </a:r>
            <a:r>
              <a:rPr lang="en-US" altLang="zh-CN" dirty="0" err="1">
                <a:latin typeface="Times New Roman" pitchFamily="18" charset="0"/>
              </a:rPr>
              <a:t>GraphSAGE</a:t>
            </a:r>
            <a:r>
              <a:rPr lang="en-US" altLang="zh-CN" dirty="0">
                <a:latin typeface="Times New Roman" pitchFamily="18" charset="0"/>
              </a:rPr>
              <a:t>) [2017]</a:t>
            </a:r>
          </a:p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Graph Attention Networks (GATs) [2018]</a:t>
            </a:r>
          </a:p>
          <a:p>
            <a:pPr lvl="1" algn="just" eaLnBrk="1" hangingPunct="1"/>
            <a:r>
              <a:rPr lang="en-US" altLang="zh-CN" dirty="0">
                <a:latin typeface="Times New Roman" pitchFamily="18" charset="0"/>
              </a:rPr>
              <a:t>A combination of a GNN and an </a:t>
            </a:r>
            <a:r>
              <a:rPr lang="en-US" altLang="zh-CN" b="1" u="sng" dirty="0">
                <a:latin typeface="Times New Roman" pitchFamily="18" charset="0"/>
              </a:rPr>
              <a:t>attention layer</a:t>
            </a:r>
          </a:p>
          <a:p>
            <a:pPr lvl="1" algn="just" eaLnBrk="1" hangingPunct="1"/>
            <a:endParaRPr lang="en-US" altLang="zh-CN" sz="2400" dirty="0">
              <a:latin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1C0765-432E-4AE1-9557-84013E7E747C}"/>
              </a:ext>
            </a:extLst>
          </p:cNvPr>
          <p:cNvSpPr txBox="1"/>
          <p:nvPr/>
        </p:nvSpPr>
        <p:spPr>
          <a:xfrm>
            <a:off x="76200" y="6477000"/>
            <a:ext cx="39243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https://snap.stanford.edu/graphsage/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7495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94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Graph Convolutional Filter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4620" y="1288282"/>
            <a:ext cx="82296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A GNN example with 3 layers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Node information </a:t>
            </a:r>
            <a:r>
              <a:rPr lang="en-US" altLang="zh-CN" sz="2800" b="1" dirty="0">
                <a:latin typeface="Times New Roman" pitchFamily="18" charset="0"/>
              </a:rPr>
              <a:t>x</a:t>
            </a:r>
            <a:r>
              <a:rPr lang="en-US" altLang="zh-CN" sz="2800" dirty="0">
                <a:latin typeface="Times New Roman" pitchFamily="18" charset="0"/>
              </a:rPr>
              <a:t> is diffusing to 3-hop neighbors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968C7-A6B9-494C-B250-9A531642E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7" y="2976265"/>
            <a:ext cx="9144000" cy="17004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0ED11C-8907-477D-8CCB-05C376436670}"/>
              </a:ext>
            </a:extLst>
          </p:cNvPr>
          <p:cNvSpPr/>
          <p:nvPr/>
        </p:nvSpPr>
        <p:spPr>
          <a:xfrm>
            <a:off x="2098766" y="2823865"/>
            <a:ext cx="6992983" cy="1981200"/>
          </a:xfrm>
          <a:prstGeom prst="rect">
            <a:avLst/>
          </a:prstGeom>
          <a:solidFill>
            <a:srgbClr val="FF0000">
              <a:alpha val="10000"/>
            </a:srgbClr>
          </a:solidFill>
          <a:ln w="3810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C0F0C30-3E78-44D5-B32E-6C16CCB72A32}"/>
              </a:ext>
            </a:extLst>
          </p:cNvPr>
          <p:cNvCxnSpPr>
            <a:cxnSpLocks/>
          </p:cNvCxnSpPr>
          <p:nvPr/>
        </p:nvCxnSpPr>
        <p:spPr>
          <a:xfrm flipV="1">
            <a:off x="3221083" y="2695559"/>
            <a:ext cx="1198516" cy="165197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FFCC1C-71EE-42A1-94C8-F30CE94EC499}"/>
              </a:ext>
            </a:extLst>
          </p:cNvPr>
          <p:cNvSpPr txBox="1"/>
          <p:nvPr/>
        </p:nvSpPr>
        <p:spPr>
          <a:xfrm>
            <a:off x="3710325" y="2286000"/>
            <a:ext cx="3094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graph shift operator 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981714F-967F-4489-8680-157337CD0C42}"/>
              </a:ext>
            </a:extLst>
          </p:cNvPr>
          <p:cNvCxnSpPr>
            <a:cxnSpLocks/>
          </p:cNvCxnSpPr>
          <p:nvPr/>
        </p:nvCxnSpPr>
        <p:spPr>
          <a:xfrm>
            <a:off x="5105400" y="2695559"/>
            <a:ext cx="457200" cy="1750174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E8D16DE-F528-4B82-B2A3-57874E38F190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2695559"/>
            <a:ext cx="1732463" cy="1627275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B2849754-AD37-477A-8BC2-6F443FAE7A9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6017" y="6176988"/>
            <a:ext cx="8686800" cy="6810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CA05D5C-BD99-4F2C-BCF3-D6AC21CECCC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68051" y="581338"/>
            <a:ext cx="2164766" cy="14138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5CA6C9-BCE2-463E-8EAA-E217A37A737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780" y="4802381"/>
            <a:ext cx="8688906" cy="1438533"/>
          </a:xfrm>
          <a:prstGeom prst="rect">
            <a:avLst/>
          </a:prstGeom>
        </p:spPr>
      </p:pic>
      <p:sp>
        <p:nvSpPr>
          <p:cNvPr id="32" name="Scroll: Horizontal 31">
            <a:extLst>
              <a:ext uri="{FF2B5EF4-FFF2-40B4-BE49-F238E27FC236}">
                <a16:creationId xmlns:a16="http://schemas.microsoft.com/office/drawing/2014/main" id="{221BCFA4-1B6F-471B-849C-2C1841F1760B}"/>
              </a:ext>
            </a:extLst>
          </p:cNvPr>
          <p:cNvSpPr/>
          <p:nvPr/>
        </p:nvSpPr>
        <p:spPr>
          <a:xfrm rot="21405535">
            <a:off x="980380" y="5149690"/>
            <a:ext cx="7183239" cy="554367"/>
          </a:xfrm>
          <a:prstGeom prst="horizontalScroll">
            <a:avLst/>
          </a:prstGeom>
          <a:solidFill>
            <a:srgbClr val="FFA7A7">
              <a:alpha val="2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Limited Expressive Power Due to Linear Map</a:t>
            </a:r>
          </a:p>
        </p:txBody>
      </p:sp>
    </p:spTree>
    <p:extLst>
      <p:ext uri="{BB962C8B-B14F-4D97-AF65-F5344CB8AC3E}">
        <p14:creationId xmlns:p14="http://schemas.microsoft.com/office/powerpoint/2010/main" val="261594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95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Learning of Nonlinear Maps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endParaRPr lang="en-US" altLang="zh-CN" sz="32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46EE6A-4F22-4596-A2D4-616A73846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9" y="1530351"/>
            <a:ext cx="9144000" cy="19297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529D6C-F994-4C49-BD6F-B33DDFC6A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0245" y="3607665"/>
            <a:ext cx="4638675" cy="10498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D86327-BC75-43E0-93CE-C0861DA44F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6858" y="4877390"/>
            <a:ext cx="3470365" cy="1428974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2B4FF8-6F98-453F-9655-7F1A064C2FCE}"/>
              </a:ext>
            </a:extLst>
          </p:cNvPr>
          <p:cNvCxnSpPr>
            <a:cxnSpLocks/>
          </p:cNvCxnSpPr>
          <p:nvPr/>
        </p:nvCxnSpPr>
        <p:spPr>
          <a:xfrm flipH="1">
            <a:off x="4876800" y="2286000"/>
            <a:ext cx="2971800" cy="125269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A516497-A16A-41BC-8114-97FF1614F73D}"/>
              </a:ext>
            </a:extLst>
          </p:cNvPr>
          <p:cNvCxnSpPr>
            <a:cxnSpLocks/>
          </p:cNvCxnSpPr>
          <p:nvPr/>
        </p:nvCxnSpPr>
        <p:spPr>
          <a:xfrm>
            <a:off x="5334000" y="4427132"/>
            <a:ext cx="152400" cy="906868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656F471-C2AA-4191-9B4A-B3B24453A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86" y="6323995"/>
            <a:ext cx="9144000" cy="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378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96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Convolutional GNNs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Convolution GNNs on undirected graphs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Consider neighbors of a node </a:t>
            </a:r>
            <a:r>
              <a:rPr lang="en-US" altLang="zh-CN" sz="2800" i="1" dirty="0">
                <a:latin typeface="Times New Roman" pitchFamily="18" charset="0"/>
              </a:rPr>
              <a:t>j</a:t>
            </a:r>
            <a:r>
              <a:rPr lang="en-US" altLang="zh-CN" sz="2800" dirty="0">
                <a:latin typeface="Times New Roman" pitchFamily="18" charset="0"/>
              </a:rPr>
              <a:t> with strong connections</a:t>
            </a:r>
          </a:p>
          <a:p>
            <a:pPr lvl="1" algn="just" eaLnBrk="1" hangingPunct="1"/>
            <a:endParaRPr lang="en-US" altLang="zh-CN" sz="2800" dirty="0">
              <a:latin typeface="Times New Roman" pitchFamily="18" charset="0"/>
            </a:endParaRP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Convolution operation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174BBB-5A06-451E-A151-0885BACBF2CE}"/>
              </a:ext>
            </a:extLst>
          </p:cNvPr>
          <p:cNvSpPr txBox="1"/>
          <p:nvPr/>
        </p:nvSpPr>
        <p:spPr>
          <a:xfrm>
            <a:off x="433251" y="6150114"/>
            <a:ext cx="825354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Bruna et al. Spectral Networks and Deep Locally Connected Networks on</a:t>
            </a:r>
          </a:p>
          <a:p>
            <a:pPr algn="just" eaLnBrk="1" hangingPunct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Graphs. 2014.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C2D70D-D7F9-493D-B142-7E3E0D5AE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3090197"/>
            <a:ext cx="4167187" cy="4435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74338-EC55-4238-8F51-BD34566CA17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09800" y="4114800"/>
            <a:ext cx="5257800" cy="1020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501272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97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Illustration of GCNs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D5ED72-E12F-4606-A306-D8155FCBFB35}"/>
              </a:ext>
            </a:extLst>
          </p:cNvPr>
          <p:cNvSpPr txBox="1"/>
          <p:nvPr/>
        </p:nvSpPr>
        <p:spPr>
          <a:xfrm>
            <a:off x="457200" y="6180892"/>
            <a:ext cx="82296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Jian, Du &amp; Shi, John &amp; Kar,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Soummya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Moura, Jose. (2018). ON GRAPH CONVOLUTION FOR GRAPH CNNS. 1-5.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10.1109/DSW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.2018.8439904.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EA0342-8062-4D8B-AF46-865138ACDB0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" y="1215957"/>
            <a:ext cx="8534400" cy="491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8331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98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– </a:t>
            </a:r>
            <a:r>
              <a:rPr lang="en-US" altLang="zh-CN" sz="4400" dirty="0" err="1">
                <a:latin typeface="Times New Roman" pitchFamily="18" charset="0"/>
              </a:rPr>
              <a:t>GraphSAGE</a:t>
            </a:r>
            <a:r>
              <a:rPr lang="en-US" altLang="zh-CN" sz="4400" dirty="0">
                <a:latin typeface="Times New Roman" pitchFamily="18" charset="0"/>
              </a:rPr>
              <a:t> [2017]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08075"/>
            <a:ext cx="8458200" cy="4530725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dirty="0">
                <a:latin typeface="Times New Roman" pitchFamily="18" charset="0"/>
              </a:rPr>
              <a:t>G</a:t>
            </a:r>
            <a:r>
              <a:rPr lang="en-US" altLang="zh-CN" sz="3200" dirty="0">
                <a:latin typeface="Times New Roman" pitchFamily="18" charset="0"/>
              </a:rPr>
              <a:t>raph Sample and Aggregate (</a:t>
            </a:r>
            <a:r>
              <a:rPr lang="en-US" altLang="zh-CN" sz="3200" dirty="0" err="1">
                <a:latin typeface="Times New Roman" pitchFamily="18" charset="0"/>
              </a:rPr>
              <a:t>GraphSAGE</a:t>
            </a:r>
            <a:r>
              <a:rPr lang="en-US" altLang="zh-CN" sz="3200" dirty="0">
                <a:latin typeface="Times New Roman" pitchFamily="18" charset="0"/>
              </a:rPr>
              <a:t>) [2017]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Sampling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96651-28D2-489F-9B73-CDCFF072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6" y="2943373"/>
            <a:ext cx="8967403" cy="3114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1C0765-432E-4AE1-9557-84013E7E747C}"/>
              </a:ext>
            </a:extLst>
          </p:cNvPr>
          <p:cNvSpPr txBox="1"/>
          <p:nvPr/>
        </p:nvSpPr>
        <p:spPr>
          <a:xfrm>
            <a:off x="76200" y="6477000"/>
            <a:ext cx="392430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https://snap.stanford.edu/graphsage/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99284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6FA375-609F-4380-A649-F26BBCA98A61}" type="slidenum">
              <a:rPr lang="en-US" altLang="zh-CN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4400" dirty="0">
                <a:latin typeface="Times New Roman" pitchFamily="18" charset="0"/>
              </a:rPr>
              <a:t>GNN – </a:t>
            </a:r>
            <a:r>
              <a:rPr lang="en-US" altLang="zh-CN" sz="4400" dirty="0" err="1">
                <a:latin typeface="Times New Roman" pitchFamily="18" charset="0"/>
              </a:rPr>
              <a:t>GraphSAGE</a:t>
            </a:r>
            <a:r>
              <a:rPr lang="en-US" altLang="zh-CN" sz="4400" dirty="0">
                <a:latin typeface="Times New Roman" pitchFamily="18" charset="0"/>
              </a:rPr>
              <a:t> [2017] (cont'd)</a:t>
            </a:r>
            <a:br>
              <a:rPr lang="en-US" altLang="zh-CN" sz="3200" dirty="0">
                <a:latin typeface="Times New Roman" pitchFamily="18" charset="0"/>
              </a:rPr>
            </a:br>
            <a:endParaRPr lang="en-US" altLang="zh-CN" sz="4400" dirty="0">
              <a:latin typeface="Times New Roman" pitchFamily="18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8174"/>
            <a:ext cx="8229600" cy="4800600"/>
          </a:xfrm>
        </p:spPr>
        <p:txBody>
          <a:bodyPr>
            <a:normAutofit/>
          </a:bodyPr>
          <a:lstStyle/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Neighbor Aggregation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Mean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Pool</a:t>
            </a:r>
          </a:p>
          <a:p>
            <a:pPr lvl="2" algn="just" eaLnBrk="1" hangingPunct="1"/>
            <a:r>
              <a:rPr lang="en-US" altLang="zh-CN" sz="2400" dirty="0">
                <a:latin typeface="Times New Roman" pitchFamily="18" charset="0"/>
              </a:rPr>
              <a:t>Symmetric vector function, e.g., Mean(.) or Max(.)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LSTM</a:t>
            </a:r>
          </a:p>
          <a:p>
            <a:pPr algn="just" eaLnBrk="1" hangingPunct="1"/>
            <a:r>
              <a:rPr lang="en-US" altLang="zh-CN" sz="3200" dirty="0">
                <a:latin typeface="Times New Roman" pitchFamily="18" charset="0"/>
              </a:rPr>
              <a:t>L</a:t>
            </a:r>
            <a:r>
              <a:rPr lang="en-US" altLang="zh-CN" sz="3200" baseline="-25000" dirty="0">
                <a:latin typeface="Times New Roman" pitchFamily="18" charset="0"/>
              </a:rPr>
              <a:t>2</a:t>
            </a:r>
            <a:r>
              <a:rPr lang="en-US" altLang="zh-CN" sz="3200" dirty="0">
                <a:latin typeface="Times New Roman" pitchFamily="18" charset="0"/>
              </a:rPr>
              <a:t> normalization (Optional, not always improving the performance)</a:t>
            </a:r>
          </a:p>
          <a:p>
            <a:pPr lvl="1" algn="just" eaLnBrk="1" hangingPunct="1"/>
            <a:r>
              <a:rPr lang="en-US" altLang="zh-CN" sz="2800" dirty="0">
                <a:latin typeface="Times New Roman" pitchFamily="18" charset="0"/>
              </a:rPr>
              <a:t>Apply L</a:t>
            </a:r>
            <a:r>
              <a:rPr lang="en-US" altLang="zh-CN" sz="2800" baseline="-25000" dirty="0">
                <a:latin typeface="Times New Roman" pitchFamily="18" charset="0"/>
              </a:rPr>
              <a:t>2</a:t>
            </a:r>
            <a:r>
              <a:rPr lang="en-US" altLang="zh-CN" sz="2800" dirty="0">
                <a:latin typeface="Times New Roman" pitchFamily="18" charset="0"/>
              </a:rPr>
              <a:t> normalization to </a:t>
            </a:r>
            <a:r>
              <a:rPr lang="en-US" altLang="zh-CN" sz="2800" b="1" dirty="0">
                <a:latin typeface="Times New Roman" pitchFamily="18" charset="0"/>
              </a:rPr>
              <a:t>h</a:t>
            </a:r>
            <a:r>
              <a:rPr lang="en-US" altLang="zh-CN" sz="2800" i="1" baseline="-25000" dirty="0">
                <a:latin typeface="Times New Roman" pitchFamily="18" charset="0"/>
              </a:rPr>
              <a:t>u</a:t>
            </a:r>
            <a:r>
              <a:rPr lang="en-US" altLang="zh-CN" sz="2800" baseline="30000" dirty="0">
                <a:latin typeface="Times New Roman" pitchFamily="18" charset="0"/>
              </a:rPr>
              <a:t>(</a:t>
            </a:r>
            <a:r>
              <a:rPr lang="en-US" altLang="zh-CN" sz="2800" i="1" baseline="30000" dirty="0">
                <a:latin typeface="Times New Roman" pitchFamily="18" charset="0"/>
              </a:rPr>
              <a:t>l</a:t>
            </a:r>
            <a:r>
              <a:rPr lang="en-US" altLang="zh-CN" sz="2800" baseline="30000" dirty="0">
                <a:latin typeface="Times New Roman" pitchFamily="18" charset="0"/>
              </a:rPr>
              <a:t>)</a:t>
            </a:r>
            <a:r>
              <a:rPr lang="en-US" altLang="zh-CN" sz="2800" dirty="0">
                <a:latin typeface="Times New Roman" pitchFamily="18" charset="0"/>
              </a:rPr>
              <a:t> on every layer</a:t>
            </a:r>
          </a:p>
          <a:p>
            <a:pPr lvl="1" algn="just" eaLnBrk="1" hangingPunct="1"/>
            <a:r>
              <a:rPr lang="en-US" altLang="zh-CN" sz="2800" b="1" dirty="0">
                <a:latin typeface="Times New Roman" pitchFamily="18" charset="0"/>
              </a:rPr>
              <a:t>h</a:t>
            </a:r>
            <a:r>
              <a:rPr lang="en-US" altLang="zh-CN" sz="2800" i="1" baseline="-25000" dirty="0">
                <a:latin typeface="Times New Roman" pitchFamily="18" charset="0"/>
              </a:rPr>
              <a:t>u</a:t>
            </a:r>
            <a:r>
              <a:rPr lang="en-US" altLang="zh-CN" sz="2800" baseline="30000" dirty="0">
                <a:latin typeface="Times New Roman" pitchFamily="18" charset="0"/>
              </a:rPr>
              <a:t>(</a:t>
            </a:r>
            <a:r>
              <a:rPr lang="en-US" altLang="zh-CN" sz="2800" i="1" baseline="30000" dirty="0">
                <a:latin typeface="Times New Roman" pitchFamily="18" charset="0"/>
              </a:rPr>
              <a:t>l</a:t>
            </a:r>
            <a:r>
              <a:rPr lang="en-US" altLang="zh-CN" sz="2800" baseline="30000" dirty="0">
                <a:latin typeface="Times New Roman" pitchFamily="18" charset="0"/>
              </a:rPr>
              <a:t>)</a:t>
            </a:r>
            <a:r>
              <a:rPr lang="en-US" altLang="zh-CN" sz="2800" dirty="0">
                <a:latin typeface="Times New Roman" pitchFamily="18" charset="0"/>
              </a:rPr>
              <a:t> 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 </a:t>
            </a:r>
            <a:r>
              <a:rPr lang="en-US" altLang="zh-CN" sz="2800" b="1" dirty="0">
                <a:latin typeface="Times New Roman" pitchFamily="18" charset="0"/>
              </a:rPr>
              <a:t>h</a:t>
            </a:r>
            <a:r>
              <a:rPr lang="en-US" altLang="zh-CN" sz="2800" i="1" baseline="-25000" dirty="0">
                <a:latin typeface="Times New Roman" pitchFamily="18" charset="0"/>
              </a:rPr>
              <a:t>u</a:t>
            </a:r>
            <a:r>
              <a:rPr lang="en-US" altLang="zh-CN" sz="2800" baseline="30000" dirty="0">
                <a:latin typeface="Times New Roman" pitchFamily="18" charset="0"/>
              </a:rPr>
              <a:t>(</a:t>
            </a:r>
            <a:r>
              <a:rPr lang="en-US" altLang="zh-CN" sz="2800" i="1" baseline="30000" dirty="0">
                <a:latin typeface="Times New Roman" pitchFamily="18" charset="0"/>
              </a:rPr>
              <a:t>l</a:t>
            </a:r>
            <a:r>
              <a:rPr lang="en-US" altLang="zh-CN" sz="2800" baseline="30000" dirty="0">
                <a:latin typeface="Times New Roman" pitchFamily="18" charset="0"/>
              </a:rPr>
              <a:t>) 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/ ||</a:t>
            </a:r>
            <a:r>
              <a:rPr lang="en-US" altLang="zh-CN" sz="2800" b="1" dirty="0">
                <a:latin typeface="Times New Roman" pitchFamily="18" charset="0"/>
              </a:rPr>
              <a:t>h</a:t>
            </a:r>
            <a:r>
              <a:rPr lang="en-US" altLang="zh-CN" sz="2800" i="1" baseline="-25000" dirty="0">
                <a:latin typeface="Times New Roman" pitchFamily="18" charset="0"/>
              </a:rPr>
              <a:t>u</a:t>
            </a:r>
            <a:r>
              <a:rPr lang="en-US" altLang="zh-CN" sz="2800" baseline="30000" dirty="0">
                <a:latin typeface="Times New Roman" pitchFamily="18" charset="0"/>
              </a:rPr>
              <a:t>(</a:t>
            </a:r>
            <a:r>
              <a:rPr lang="en-US" altLang="zh-CN" sz="2800" i="1" baseline="30000" dirty="0">
                <a:latin typeface="Times New Roman" pitchFamily="18" charset="0"/>
              </a:rPr>
              <a:t>l</a:t>
            </a:r>
            <a:r>
              <a:rPr lang="en-US" altLang="zh-CN" sz="2800" baseline="30000" dirty="0">
                <a:latin typeface="Times New Roman" pitchFamily="18" charset="0"/>
              </a:rPr>
              <a:t>) 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||</a:t>
            </a:r>
            <a:r>
              <a:rPr lang="en-US" altLang="zh-CN" sz="2800" baseline="-25000" dirty="0">
                <a:latin typeface="Times New Roman" pitchFamily="18" charset="0"/>
                <a:sym typeface="Wingdings" panose="05000000000000000000" pitchFamily="2" charset="2"/>
              </a:rPr>
              <a:t>2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, where ||</a:t>
            </a:r>
            <a:r>
              <a:rPr lang="en-US" altLang="zh-CN" sz="2800" b="1" dirty="0">
                <a:latin typeface="Times New Roman" pitchFamily="18" charset="0"/>
              </a:rPr>
              <a:t>h</a:t>
            </a:r>
            <a:r>
              <a:rPr lang="en-US" altLang="zh-CN" sz="2800" i="1" baseline="-25000" dirty="0">
                <a:latin typeface="Times New Roman" pitchFamily="18" charset="0"/>
              </a:rPr>
              <a:t>u</a:t>
            </a:r>
            <a:r>
              <a:rPr lang="en-US" altLang="zh-CN" sz="2800" baseline="30000" dirty="0">
                <a:latin typeface="Times New Roman" pitchFamily="18" charset="0"/>
              </a:rPr>
              <a:t>(</a:t>
            </a:r>
            <a:r>
              <a:rPr lang="en-US" altLang="zh-CN" sz="2800" i="1" baseline="30000" dirty="0">
                <a:latin typeface="Times New Roman" pitchFamily="18" charset="0"/>
              </a:rPr>
              <a:t>l</a:t>
            </a:r>
            <a:r>
              <a:rPr lang="en-US" altLang="zh-CN" sz="2800" baseline="30000" dirty="0">
                <a:latin typeface="Times New Roman" pitchFamily="18" charset="0"/>
              </a:rPr>
              <a:t>) 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||</a:t>
            </a:r>
            <a:r>
              <a:rPr lang="en-US" altLang="zh-CN" sz="2800" baseline="-25000" dirty="0">
                <a:latin typeface="Times New Roman" pitchFamily="18" charset="0"/>
                <a:sym typeface="Wingdings" panose="05000000000000000000" pitchFamily="2" charset="2"/>
              </a:rPr>
              <a:t>2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 is L</a:t>
            </a:r>
            <a:r>
              <a:rPr lang="en-US" altLang="zh-CN" sz="2800" baseline="-25000" dirty="0">
                <a:latin typeface="Times New Roman" pitchFamily="18" charset="0"/>
                <a:sym typeface="Wingdings" panose="05000000000000000000" pitchFamily="2" charset="2"/>
              </a:rPr>
              <a:t>2</a:t>
            </a:r>
            <a:r>
              <a:rPr lang="en-US" altLang="zh-CN" sz="2800" dirty="0">
                <a:latin typeface="Times New Roman" pitchFamily="18" charset="0"/>
                <a:sym typeface="Wingdings" panose="05000000000000000000" pitchFamily="2" charset="2"/>
              </a:rPr>
              <a:t>-norm</a:t>
            </a:r>
            <a:endParaRPr lang="en-US" altLang="zh-CN" sz="2800" baseline="-25000" dirty="0">
              <a:latin typeface="Times New Roman" pitchFamily="18" charset="0"/>
            </a:endParaRPr>
          </a:p>
          <a:p>
            <a:pPr lvl="2" algn="just" eaLnBrk="1" hangingPunct="1"/>
            <a:endParaRPr lang="en-US" altLang="zh-CN" sz="2400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96885-558F-44CC-8F2E-367C1D6A47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530351"/>
            <a:ext cx="2881313" cy="90802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0483AD-1C3B-4166-BD7B-8CF3BCC2E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314" y="2620939"/>
            <a:ext cx="4935199" cy="45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9A2D39-8FC4-430E-A89D-7D6623EFB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6314" y="3641678"/>
            <a:ext cx="4935199" cy="4572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0201755"/>
      </p:ext>
    </p:extLst>
  </p:cSld>
  <p:clrMapOvr>
    <a:masterClrMapping/>
  </p:clrMapOvr>
</p:sld>
</file>

<file path=ppt/theme/theme1.xml><?xml version="1.0" encoding="utf-8"?>
<a:theme xmlns:a="http://schemas.openxmlformats.org/drawingml/2006/main" name="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7122</TotalTime>
  <Words>7043</Words>
  <Application>Microsoft Office PowerPoint</Application>
  <PresentationFormat>On-screen Show (4:3)</PresentationFormat>
  <Paragraphs>1161</Paragraphs>
  <Slides>125</Slides>
  <Notes>125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35" baseType="lpstr">
      <vt:lpstr>Times Bold Italic</vt:lpstr>
      <vt:lpstr>Arial</vt:lpstr>
      <vt:lpstr>Arial</vt:lpstr>
      <vt:lpstr>Calibri</vt:lpstr>
      <vt:lpstr>Cambria Math</vt:lpstr>
      <vt:lpstr>Garamond</vt:lpstr>
      <vt:lpstr>Symbol</vt:lpstr>
      <vt:lpstr>Times New Roman</vt:lpstr>
      <vt:lpstr>Wingdings</vt:lpstr>
      <vt:lpstr>Edge</vt:lpstr>
      <vt:lpstr>AI for DB (AI4DB)</vt:lpstr>
      <vt:lpstr>Objectives</vt:lpstr>
      <vt:lpstr>PowerPoint Presentation</vt:lpstr>
      <vt:lpstr>Artificial Intelligence</vt:lpstr>
      <vt:lpstr>AI History</vt:lpstr>
      <vt:lpstr>AI History (cont'd)</vt:lpstr>
      <vt:lpstr>Evolution of AI Techniques</vt:lpstr>
      <vt:lpstr>AI Applications</vt:lpstr>
      <vt:lpstr>AI, ML, DL, and Generative AI</vt:lpstr>
      <vt:lpstr>Major AI Problems/Tasks</vt:lpstr>
      <vt:lpstr>Major Types of Machine Learning (ML) Algorithms</vt:lpstr>
      <vt:lpstr>Learn Features From Data</vt:lpstr>
      <vt:lpstr>Neurons</vt:lpstr>
      <vt:lpstr>"Deep" Neural Network (DNN)</vt:lpstr>
      <vt:lpstr>Activation Functions</vt:lpstr>
      <vt:lpstr>Loss Functions</vt:lpstr>
      <vt:lpstr>In-Class Exercises</vt:lpstr>
      <vt:lpstr>Model Structures</vt:lpstr>
      <vt:lpstr>Convolutional Neural Networks (CNNs) </vt:lpstr>
      <vt:lpstr>Convolutional Neural Networks for Image Recognition</vt:lpstr>
      <vt:lpstr>CNN Example</vt:lpstr>
      <vt:lpstr>CNN Example (cont'd)</vt:lpstr>
      <vt:lpstr>CNN Example (cont'd)</vt:lpstr>
      <vt:lpstr>CNN Example (cont'd)</vt:lpstr>
      <vt:lpstr>CNN Example (cont'd)</vt:lpstr>
      <vt:lpstr>CNN Example (cont'd)</vt:lpstr>
      <vt:lpstr>CNN Example (cont'd)</vt:lpstr>
      <vt:lpstr>Another CNN Example</vt:lpstr>
      <vt:lpstr>Convolutional Neural Networks Over Text Data</vt:lpstr>
      <vt:lpstr>Model Structures</vt:lpstr>
      <vt:lpstr>Motivation of ResNet</vt:lpstr>
      <vt:lpstr>Residual Neural Network (ResNet)</vt:lpstr>
      <vt:lpstr>PowerPoint Presentation</vt:lpstr>
      <vt:lpstr>Experimental Results Over ResNet</vt:lpstr>
      <vt:lpstr>Model Structures</vt:lpstr>
      <vt:lpstr>Recurrent Neural Networks (RNNs) </vt:lpstr>
      <vt:lpstr>RNN Applications</vt:lpstr>
      <vt:lpstr>Recurrent Neural Networks (cont'd)</vt:lpstr>
      <vt:lpstr>Vanilla RNN or Elman RNN after Prof. Jeffrey Elman</vt:lpstr>
      <vt:lpstr>Vanilla RNN (Many to Many)</vt:lpstr>
      <vt:lpstr>Vanilla RNN (Many to One)</vt:lpstr>
      <vt:lpstr>Vanilla RNN (One to Many)</vt:lpstr>
      <vt:lpstr>Sequence to Sequence</vt:lpstr>
      <vt:lpstr>RNN Example</vt:lpstr>
      <vt:lpstr>Pros and Cons of RNNs</vt:lpstr>
      <vt:lpstr>Model Structures</vt:lpstr>
      <vt:lpstr>Long Short-Term Memory (LSTM)</vt:lpstr>
      <vt:lpstr>Long Short-Term Memory (cont'd)</vt:lpstr>
      <vt:lpstr>Long Short-Term Memory (cont'd)</vt:lpstr>
      <vt:lpstr>More RNN Variants </vt:lpstr>
      <vt:lpstr>Gated Recurrent Units (GRU)</vt:lpstr>
      <vt:lpstr>Model Structures</vt:lpstr>
      <vt:lpstr>Transformer with Attention</vt:lpstr>
      <vt:lpstr>Machine Translation</vt:lpstr>
      <vt:lpstr>Tokenization  Input Embeddings</vt:lpstr>
      <vt:lpstr> Position Encoding</vt:lpstr>
      <vt:lpstr> Position Encoding (cont'd)</vt:lpstr>
      <vt:lpstr>Transformer – Encoder</vt:lpstr>
      <vt:lpstr>Attention Example</vt:lpstr>
      <vt:lpstr>Attention</vt:lpstr>
      <vt:lpstr>Attention</vt:lpstr>
      <vt:lpstr>Self Attention</vt:lpstr>
      <vt:lpstr>Self Attention (cont'd)</vt:lpstr>
      <vt:lpstr>Self Attention (cont'd)</vt:lpstr>
      <vt:lpstr>Multi-Head Attention</vt:lpstr>
      <vt:lpstr>Multi-Head Attention (cont'd)</vt:lpstr>
      <vt:lpstr>Multi-Head Attention (cont'd)</vt:lpstr>
      <vt:lpstr>Feed Forward</vt:lpstr>
      <vt:lpstr>Feed Forward  Add &amp; Norm</vt:lpstr>
      <vt:lpstr>Transformer – Decoder</vt:lpstr>
      <vt:lpstr>Transformer – Decoder (cont'd)</vt:lpstr>
      <vt:lpstr>Masked Multi Head Attention</vt:lpstr>
      <vt:lpstr>Masked Multi Head Attention (cont'd)</vt:lpstr>
      <vt:lpstr>Transformer – Decoder</vt:lpstr>
      <vt:lpstr>Transformer Framework</vt:lpstr>
      <vt:lpstr>Fine-Tuning the Transformer</vt:lpstr>
      <vt:lpstr>Large Language Model (2018)</vt:lpstr>
      <vt:lpstr>Large Language Model (2018)</vt:lpstr>
      <vt:lpstr>The Era of Large Language Model (LLM)</vt:lpstr>
      <vt:lpstr>Model Structures</vt:lpstr>
      <vt:lpstr>Spiking Neural Networks (SNNs)</vt:lpstr>
      <vt:lpstr>Spiking Neural Networks</vt:lpstr>
      <vt:lpstr>PowerPoint Presentation</vt:lpstr>
      <vt:lpstr>A Simple Model: the Leaky Integrate-and-Fire (LIF) Neuron</vt:lpstr>
      <vt:lpstr>More Complex Model: 2D LIF</vt:lpstr>
      <vt:lpstr>Model Structures</vt:lpstr>
      <vt:lpstr>Graph Neural Networks (GNNs)</vt:lpstr>
      <vt:lpstr>GNN Applications</vt:lpstr>
      <vt:lpstr>GNN Tasks </vt:lpstr>
      <vt:lpstr>GNN Example—Node Classification</vt:lpstr>
      <vt:lpstr>GNN Structures</vt:lpstr>
      <vt:lpstr>GNN Classification</vt:lpstr>
      <vt:lpstr>GNN Architectures</vt:lpstr>
      <vt:lpstr>Graph Convolutional Filter</vt:lpstr>
      <vt:lpstr>Learning of Nonlinear Maps</vt:lpstr>
      <vt:lpstr>Convolutional GNNs</vt:lpstr>
      <vt:lpstr>Illustration of GCNs</vt:lpstr>
      <vt:lpstr>GNN – GraphSAGE [2017]</vt:lpstr>
      <vt:lpstr>GNN – GraphSAGE [2017] (cont'd) </vt:lpstr>
      <vt:lpstr>Graph Attention Networks (GATs) [2018]</vt:lpstr>
      <vt:lpstr>Attention Mechanism</vt:lpstr>
      <vt:lpstr>Attention Mechanism (cont'd)</vt:lpstr>
      <vt:lpstr>Attention Mechanism (cont'd)</vt:lpstr>
      <vt:lpstr>Model Structures</vt:lpstr>
      <vt:lpstr>Generative Adversarial Networks (GANs)</vt:lpstr>
      <vt:lpstr>PowerPoint Presentation</vt:lpstr>
      <vt:lpstr>PowerPoint Presentation</vt:lpstr>
      <vt:lpstr>Learning Approaches</vt:lpstr>
      <vt:lpstr>Supervised Learning</vt:lpstr>
      <vt:lpstr>Unsupervised Learning</vt:lpstr>
      <vt:lpstr>Reinforcement Learning</vt:lpstr>
      <vt:lpstr>RL Example</vt:lpstr>
      <vt:lpstr>RL Training</vt:lpstr>
      <vt:lpstr>Federated Learning</vt:lpstr>
      <vt:lpstr>Meta Learning</vt:lpstr>
      <vt:lpstr>Few-shot Learning</vt:lpstr>
      <vt:lpstr>Contrastive Learning</vt:lpstr>
      <vt:lpstr>Active Learning</vt:lpstr>
      <vt:lpstr>Transfer Learning</vt:lpstr>
      <vt:lpstr>Imitation Learning</vt:lpstr>
      <vt:lpstr>Machine Unlearning</vt:lpstr>
      <vt:lpstr>Pros of AI Techniques</vt:lpstr>
      <vt:lpstr>Cons of AI Techniques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Uncertain Data Management</dc:title>
  <dc:creator>xlian</dc:creator>
  <cp:lastModifiedBy>Lian, Xiang</cp:lastModifiedBy>
  <cp:revision>624</cp:revision>
  <dcterms:created xsi:type="dcterms:W3CDTF">2006-08-16T00:00:00Z</dcterms:created>
  <dcterms:modified xsi:type="dcterms:W3CDTF">2025-09-09T12:35:39Z</dcterms:modified>
</cp:coreProperties>
</file>