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2"/>
  </p:notesMasterIdLst>
  <p:sldIdLst>
    <p:sldId id="256" r:id="rId2"/>
    <p:sldId id="266" r:id="rId3"/>
    <p:sldId id="258" r:id="rId4"/>
    <p:sldId id="471" r:id="rId5"/>
    <p:sldId id="467" r:id="rId6"/>
    <p:sldId id="477" r:id="rId7"/>
    <p:sldId id="259" r:id="rId8"/>
    <p:sldId id="472" r:id="rId9"/>
    <p:sldId id="499" r:id="rId10"/>
    <p:sldId id="478" r:id="rId11"/>
    <p:sldId id="326" r:id="rId12"/>
    <p:sldId id="327" r:id="rId13"/>
    <p:sldId id="328" r:id="rId14"/>
    <p:sldId id="291" r:id="rId15"/>
    <p:sldId id="482" r:id="rId16"/>
    <p:sldId id="483" r:id="rId17"/>
    <p:sldId id="484" r:id="rId18"/>
    <p:sldId id="479" r:id="rId19"/>
    <p:sldId id="480" r:id="rId20"/>
    <p:sldId id="488" r:id="rId21"/>
    <p:sldId id="485" r:id="rId22"/>
    <p:sldId id="489" r:id="rId23"/>
    <p:sldId id="486" r:id="rId24"/>
    <p:sldId id="496" r:id="rId25"/>
    <p:sldId id="487" r:id="rId26"/>
    <p:sldId id="481" r:id="rId27"/>
    <p:sldId id="495" r:id="rId28"/>
    <p:sldId id="490" r:id="rId29"/>
    <p:sldId id="491" r:id="rId30"/>
    <p:sldId id="492" r:id="rId31"/>
    <p:sldId id="493" r:id="rId32"/>
    <p:sldId id="494" r:id="rId33"/>
    <p:sldId id="497" r:id="rId34"/>
    <p:sldId id="473" r:id="rId35"/>
    <p:sldId id="474" r:id="rId36"/>
    <p:sldId id="507" r:id="rId37"/>
    <p:sldId id="475" r:id="rId38"/>
    <p:sldId id="498" r:id="rId39"/>
    <p:sldId id="476" r:id="rId40"/>
    <p:sldId id="503" r:id="rId41"/>
    <p:sldId id="449" r:id="rId42"/>
    <p:sldId id="450" r:id="rId43"/>
    <p:sldId id="260" r:id="rId44"/>
    <p:sldId id="513" r:id="rId45"/>
    <p:sldId id="500" r:id="rId46"/>
    <p:sldId id="501" r:id="rId47"/>
    <p:sldId id="502" r:id="rId48"/>
    <p:sldId id="504" r:id="rId49"/>
    <p:sldId id="505" r:id="rId50"/>
    <p:sldId id="506" r:id="rId51"/>
    <p:sldId id="261" r:id="rId52"/>
    <p:sldId id="545" r:id="rId53"/>
    <p:sldId id="262" r:id="rId54"/>
    <p:sldId id="263" r:id="rId55"/>
    <p:sldId id="508" r:id="rId56"/>
    <p:sldId id="509" r:id="rId57"/>
    <p:sldId id="514" r:id="rId58"/>
    <p:sldId id="515" r:id="rId59"/>
    <p:sldId id="516" r:id="rId60"/>
    <p:sldId id="517" r:id="rId61"/>
    <p:sldId id="510" r:id="rId62"/>
    <p:sldId id="511" r:id="rId63"/>
    <p:sldId id="518" r:id="rId64"/>
    <p:sldId id="519" r:id="rId65"/>
    <p:sldId id="525" r:id="rId66"/>
    <p:sldId id="522" r:id="rId67"/>
    <p:sldId id="523" r:id="rId68"/>
    <p:sldId id="524" r:id="rId69"/>
    <p:sldId id="520" r:id="rId70"/>
    <p:sldId id="521" r:id="rId71"/>
    <p:sldId id="526" r:id="rId72"/>
    <p:sldId id="512" r:id="rId73"/>
    <p:sldId id="527" r:id="rId74"/>
    <p:sldId id="535" r:id="rId75"/>
    <p:sldId id="264" r:id="rId76"/>
    <p:sldId id="265" r:id="rId77"/>
    <p:sldId id="528" r:id="rId78"/>
    <p:sldId id="529" r:id="rId79"/>
    <p:sldId id="536" r:id="rId80"/>
    <p:sldId id="537" r:id="rId81"/>
    <p:sldId id="543" r:id="rId82"/>
    <p:sldId id="544" r:id="rId83"/>
    <p:sldId id="539" r:id="rId84"/>
    <p:sldId id="540" r:id="rId85"/>
    <p:sldId id="546" r:id="rId86"/>
    <p:sldId id="541" r:id="rId87"/>
    <p:sldId id="547" r:id="rId88"/>
    <p:sldId id="548" r:id="rId89"/>
    <p:sldId id="542" r:id="rId90"/>
    <p:sldId id="530" r:id="rId91"/>
    <p:sldId id="549" r:id="rId92"/>
    <p:sldId id="538" r:id="rId93"/>
    <p:sldId id="531" r:id="rId94"/>
    <p:sldId id="532" r:id="rId95"/>
    <p:sldId id="550" r:id="rId96"/>
    <p:sldId id="533" r:id="rId97"/>
    <p:sldId id="551" r:id="rId98"/>
    <p:sldId id="555" r:id="rId99"/>
    <p:sldId id="557" r:id="rId100"/>
    <p:sldId id="562" r:id="rId101"/>
    <p:sldId id="558" r:id="rId102"/>
    <p:sldId id="556" r:id="rId103"/>
    <p:sldId id="552" r:id="rId104"/>
    <p:sldId id="553" r:id="rId105"/>
    <p:sldId id="559" r:id="rId106"/>
    <p:sldId id="554" r:id="rId107"/>
    <p:sldId id="563" r:id="rId108"/>
    <p:sldId id="560" r:id="rId109"/>
    <p:sldId id="534" r:id="rId110"/>
    <p:sldId id="561" r:id="rId1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CC"/>
    <a:srgbClr val="FF9933"/>
    <a:srgbClr val="FFC1C1"/>
    <a:srgbClr val="CC00FF"/>
    <a:srgbClr val="808000"/>
    <a:srgbClr val="006600"/>
    <a:srgbClr val="FFBDBD"/>
    <a:srgbClr val="B7B7FF"/>
    <a:srgbClr val="FF9B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43" autoAdjust="0"/>
    <p:restoredTop sz="83271" autoAdjust="0"/>
  </p:normalViewPr>
  <p:slideViewPr>
    <p:cSldViewPr>
      <p:cViewPr varScale="1">
        <p:scale>
          <a:sx n="60" d="100"/>
          <a:sy n="60" d="100"/>
        </p:scale>
        <p:origin x="1455" y="36"/>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microsoft.com/office/2016/11/relationships/changesInfo" Target="changesInfos/changesInfo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an, Xiang" userId="47f83840-acd0-4e40-8a3e-39a5ff6d6ced" providerId="ADAL" clId="{0731551E-D374-467B-898E-CAB663A2D715}"/>
    <pc:docChg chg="undo redo custSel addSld delSld modSld sldOrd">
      <pc:chgData name="Lian, Xiang" userId="47f83840-acd0-4e40-8a3e-39a5ff6d6ced" providerId="ADAL" clId="{0731551E-D374-467B-898E-CAB663A2D715}" dt="2025-09-23T04:13:36.148" v="9772" actId="20577"/>
      <pc:docMkLst>
        <pc:docMk/>
      </pc:docMkLst>
      <pc:sldChg chg="modSp mod">
        <pc:chgData name="Lian, Xiang" userId="47f83840-acd0-4e40-8a3e-39a5ff6d6ced" providerId="ADAL" clId="{0731551E-D374-467B-898E-CAB663A2D715}" dt="2025-08-25T04:09:07.344" v="0"/>
        <pc:sldMkLst>
          <pc:docMk/>
          <pc:sldMk cId="2671983552" sldId="256"/>
        </pc:sldMkLst>
        <pc:spChg chg="mod">
          <ac:chgData name="Lian, Xiang" userId="47f83840-acd0-4e40-8a3e-39a5ff6d6ced" providerId="ADAL" clId="{0731551E-D374-467B-898E-CAB663A2D715}" dt="2025-08-25T04:09:07.344" v="0"/>
          <ac:spMkLst>
            <pc:docMk/>
            <pc:sldMk cId="2671983552" sldId="256"/>
            <ac:spMk id="3" creationId="{00000000-0000-0000-0000-000000000000}"/>
          </ac:spMkLst>
        </pc:spChg>
      </pc:sldChg>
      <pc:sldChg chg="modSp mod">
        <pc:chgData name="Lian, Xiang" userId="47f83840-acd0-4e40-8a3e-39a5ff6d6ced" providerId="ADAL" clId="{0731551E-D374-467B-898E-CAB663A2D715}" dt="2025-09-08T16:22:04.266" v="8042" actId="1076"/>
        <pc:sldMkLst>
          <pc:docMk/>
          <pc:sldMk cId="1326997055" sldId="259"/>
        </pc:sldMkLst>
        <pc:spChg chg="mod">
          <ac:chgData name="Lian, Xiang" userId="47f83840-acd0-4e40-8a3e-39a5ff6d6ced" providerId="ADAL" clId="{0731551E-D374-467B-898E-CAB663A2D715}" dt="2025-09-08T16:21:56.675" v="8041" actId="20577"/>
          <ac:spMkLst>
            <pc:docMk/>
            <pc:sldMk cId="1326997055" sldId="259"/>
            <ac:spMk id="4100" creationId="{00000000-0000-0000-0000-000000000000}"/>
          </ac:spMkLst>
        </pc:spChg>
        <pc:grpChg chg="mod">
          <ac:chgData name="Lian, Xiang" userId="47f83840-acd0-4e40-8a3e-39a5ff6d6ced" providerId="ADAL" clId="{0731551E-D374-467B-898E-CAB663A2D715}" dt="2025-09-08T16:22:04.266" v="8042" actId="1076"/>
          <ac:grpSpMkLst>
            <pc:docMk/>
            <pc:sldMk cId="1326997055" sldId="259"/>
            <ac:grpSpMk id="11" creationId="{FF0B09E7-8535-9175-705F-C7145A355FE2}"/>
          </ac:grpSpMkLst>
        </pc:grpChg>
      </pc:sldChg>
      <pc:sldChg chg="addSp modSp mod ord">
        <pc:chgData name="Lian, Xiang" userId="47f83840-acd0-4e40-8a3e-39a5ff6d6ced" providerId="ADAL" clId="{0731551E-D374-467B-898E-CAB663A2D715}" dt="2025-08-31T20:52:03.756" v="2821"/>
        <pc:sldMkLst>
          <pc:docMk/>
          <pc:sldMk cId="679834354" sldId="260"/>
        </pc:sldMkLst>
        <pc:spChg chg="mod">
          <ac:chgData name="Lian, Xiang" userId="47f83840-acd0-4e40-8a3e-39a5ff6d6ced" providerId="ADAL" clId="{0731551E-D374-467B-898E-CAB663A2D715}" dt="2025-08-31T20:40:37.809" v="2749"/>
          <ac:spMkLst>
            <pc:docMk/>
            <pc:sldMk cId="679834354" sldId="260"/>
            <ac:spMk id="4099" creationId="{00000000-0000-0000-0000-000000000000}"/>
          </ac:spMkLst>
        </pc:spChg>
        <pc:spChg chg="mod">
          <ac:chgData name="Lian, Xiang" userId="47f83840-acd0-4e40-8a3e-39a5ff6d6ced" providerId="ADAL" clId="{0731551E-D374-467B-898E-CAB663A2D715}" dt="2025-08-31T20:41:33.876" v="2761" actId="113"/>
          <ac:spMkLst>
            <pc:docMk/>
            <pc:sldMk cId="679834354" sldId="260"/>
            <ac:spMk id="4100" creationId="{00000000-0000-0000-0000-000000000000}"/>
          </ac:spMkLst>
        </pc:spChg>
        <pc:picChg chg="add mod">
          <ac:chgData name="Lian, Xiang" userId="47f83840-acd0-4e40-8a3e-39a5ff6d6ced" providerId="ADAL" clId="{0731551E-D374-467B-898E-CAB663A2D715}" dt="2025-08-31T20:42:34.855" v="2768" actId="1076"/>
          <ac:picMkLst>
            <pc:docMk/>
            <pc:sldMk cId="679834354" sldId="260"/>
            <ac:picMk id="3" creationId="{3900C56E-9E11-4B64-BCA5-B3F8225B40C6}"/>
          </ac:picMkLst>
        </pc:picChg>
      </pc:sldChg>
      <pc:sldChg chg="modSp mod modNotesTx">
        <pc:chgData name="Lian, Xiang" userId="47f83840-acd0-4e40-8a3e-39a5ff6d6ced" providerId="ADAL" clId="{0731551E-D374-467B-898E-CAB663A2D715}" dt="2025-09-01T18:44:48.165" v="6313"/>
        <pc:sldMkLst>
          <pc:docMk/>
          <pc:sldMk cId="2484578738" sldId="261"/>
        </pc:sldMkLst>
        <pc:spChg chg="mod">
          <ac:chgData name="Lian, Xiang" userId="47f83840-acd0-4e40-8a3e-39a5ff6d6ced" providerId="ADAL" clId="{0731551E-D374-467B-898E-CAB663A2D715}" dt="2025-09-01T03:46:47.524" v="4262"/>
          <ac:spMkLst>
            <pc:docMk/>
            <pc:sldMk cId="2484578738" sldId="261"/>
            <ac:spMk id="4099" creationId="{00000000-0000-0000-0000-000000000000}"/>
          </ac:spMkLst>
        </pc:spChg>
        <pc:spChg chg="mod">
          <ac:chgData name="Lian, Xiang" userId="47f83840-acd0-4e40-8a3e-39a5ff6d6ced" providerId="ADAL" clId="{0731551E-D374-467B-898E-CAB663A2D715}" dt="2025-09-01T01:47:30.069" v="3446" actId="20577"/>
          <ac:spMkLst>
            <pc:docMk/>
            <pc:sldMk cId="2484578738" sldId="261"/>
            <ac:spMk id="4100" creationId="{00000000-0000-0000-0000-000000000000}"/>
          </ac:spMkLst>
        </pc:spChg>
      </pc:sldChg>
      <pc:sldChg chg="addSp modSp mod">
        <pc:chgData name="Lian, Xiang" userId="47f83840-acd0-4e40-8a3e-39a5ff6d6ced" providerId="ADAL" clId="{0731551E-D374-467B-898E-CAB663A2D715}" dt="2025-09-01T01:55:13.905" v="3498"/>
        <pc:sldMkLst>
          <pc:docMk/>
          <pc:sldMk cId="3861327228" sldId="262"/>
        </pc:sldMkLst>
        <pc:spChg chg="mod">
          <ac:chgData name="Lian, Xiang" userId="47f83840-acd0-4e40-8a3e-39a5ff6d6ced" providerId="ADAL" clId="{0731551E-D374-467B-898E-CAB663A2D715}" dt="2025-09-01T01:55:13.905" v="3498"/>
          <ac:spMkLst>
            <pc:docMk/>
            <pc:sldMk cId="3861327228" sldId="262"/>
            <ac:spMk id="4099" creationId="{00000000-0000-0000-0000-000000000000}"/>
          </ac:spMkLst>
        </pc:spChg>
        <pc:spChg chg="mod">
          <ac:chgData name="Lian, Xiang" userId="47f83840-acd0-4e40-8a3e-39a5ff6d6ced" providerId="ADAL" clId="{0731551E-D374-467B-898E-CAB663A2D715}" dt="2025-09-01T01:52:37.277" v="3470" actId="20577"/>
          <ac:spMkLst>
            <pc:docMk/>
            <pc:sldMk cId="3861327228" sldId="262"/>
            <ac:spMk id="4100" creationId="{00000000-0000-0000-0000-000000000000}"/>
          </ac:spMkLst>
        </pc:spChg>
        <pc:picChg chg="add mod">
          <ac:chgData name="Lian, Xiang" userId="47f83840-acd0-4e40-8a3e-39a5ff6d6ced" providerId="ADAL" clId="{0731551E-D374-467B-898E-CAB663A2D715}" dt="2025-09-01T01:51:42.872" v="3469" actId="1076"/>
          <ac:picMkLst>
            <pc:docMk/>
            <pc:sldMk cId="3861327228" sldId="262"/>
            <ac:picMk id="3" creationId="{9010A1C3-835B-4370-A45A-8F67A313A6F4}"/>
          </ac:picMkLst>
        </pc:picChg>
      </pc:sldChg>
      <pc:sldChg chg="modSp mod">
        <pc:chgData name="Lian, Xiang" userId="47f83840-acd0-4e40-8a3e-39a5ff6d6ced" providerId="ADAL" clId="{0731551E-D374-467B-898E-CAB663A2D715}" dt="2025-09-01T01:57:26.549" v="3529" actId="20577"/>
        <pc:sldMkLst>
          <pc:docMk/>
          <pc:sldMk cId="2084841595" sldId="263"/>
        </pc:sldMkLst>
        <pc:spChg chg="mod">
          <ac:chgData name="Lian, Xiang" userId="47f83840-acd0-4e40-8a3e-39a5ff6d6ced" providerId="ADAL" clId="{0731551E-D374-467B-898E-CAB663A2D715}" dt="2025-09-01T01:55:07.359" v="3497" actId="20577"/>
          <ac:spMkLst>
            <pc:docMk/>
            <pc:sldMk cId="2084841595" sldId="263"/>
            <ac:spMk id="4099" creationId="{00000000-0000-0000-0000-000000000000}"/>
          </ac:spMkLst>
        </pc:spChg>
        <pc:spChg chg="mod">
          <ac:chgData name="Lian, Xiang" userId="47f83840-acd0-4e40-8a3e-39a5ff6d6ced" providerId="ADAL" clId="{0731551E-D374-467B-898E-CAB663A2D715}" dt="2025-09-01T01:57:26.549" v="3529" actId="20577"/>
          <ac:spMkLst>
            <pc:docMk/>
            <pc:sldMk cId="2084841595" sldId="263"/>
            <ac:spMk id="4100" creationId="{00000000-0000-0000-0000-000000000000}"/>
          </ac:spMkLst>
        </pc:spChg>
      </pc:sldChg>
      <pc:sldChg chg="addSp modSp mod">
        <pc:chgData name="Lian, Xiang" userId="47f83840-acd0-4e40-8a3e-39a5ff6d6ced" providerId="ADAL" clId="{0731551E-D374-467B-898E-CAB663A2D715}" dt="2025-09-01T14:58:07.894" v="5455" actId="20577"/>
        <pc:sldMkLst>
          <pc:docMk/>
          <pc:sldMk cId="2298542507" sldId="264"/>
        </pc:sldMkLst>
        <pc:spChg chg="add mod">
          <ac:chgData name="Lian, Xiang" userId="47f83840-acd0-4e40-8a3e-39a5ff6d6ced" providerId="ADAL" clId="{0731551E-D374-467B-898E-CAB663A2D715}" dt="2025-09-01T12:21:19.736" v="5373" actId="20577"/>
          <ac:spMkLst>
            <pc:docMk/>
            <pc:sldMk cId="2298542507" sldId="264"/>
            <ac:spMk id="5" creationId="{254DB6A2-9D1F-473F-96A3-F10946C59807}"/>
          </ac:spMkLst>
        </pc:spChg>
        <pc:spChg chg="mod">
          <ac:chgData name="Lian, Xiang" userId="47f83840-acd0-4e40-8a3e-39a5ff6d6ced" providerId="ADAL" clId="{0731551E-D374-467B-898E-CAB663A2D715}" dt="2025-09-01T12:16:29.971" v="5223" actId="20577"/>
          <ac:spMkLst>
            <pc:docMk/>
            <pc:sldMk cId="2298542507" sldId="264"/>
            <ac:spMk id="4099" creationId="{00000000-0000-0000-0000-000000000000}"/>
          </ac:spMkLst>
        </pc:spChg>
        <pc:spChg chg="mod">
          <ac:chgData name="Lian, Xiang" userId="47f83840-acd0-4e40-8a3e-39a5ff6d6ced" providerId="ADAL" clId="{0731551E-D374-467B-898E-CAB663A2D715}" dt="2025-09-01T14:58:07.894" v="5455" actId="20577"/>
          <ac:spMkLst>
            <pc:docMk/>
            <pc:sldMk cId="2298542507" sldId="264"/>
            <ac:spMk id="4100" creationId="{00000000-0000-0000-0000-000000000000}"/>
          </ac:spMkLst>
        </pc:spChg>
      </pc:sldChg>
      <pc:sldChg chg="addSp delSp modSp mod modAnim">
        <pc:chgData name="Lian, Xiang" userId="47f83840-acd0-4e40-8a3e-39a5ff6d6ced" providerId="ADAL" clId="{0731551E-D374-467B-898E-CAB663A2D715}" dt="2025-09-01T14:58:57.781" v="5475" actId="20577"/>
        <pc:sldMkLst>
          <pc:docMk/>
          <pc:sldMk cId="704069910" sldId="265"/>
        </pc:sldMkLst>
        <pc:spChg chg="add mod">
          <ac:chgData name="Lian, Xiang" userId="47f83840-acd0-4e40-8a3e-39a5ff6d6ced" providerId="ADAL" clId="{0731551E-D374-467B-898E-CAB663A2D715}" dt="2025-09-01T12:23:56.725" v="5389" actId="14100"/>
          <ac:spMkLst>
            <pc:docMk/>
            <pc:sldMk cId="704069910" sldId="265"/>
            <ac:spMk id="7" creationId="{7ABDE152-510B-4B9F-91FC-0616441D5D32}"/>
          </ac:spMkLst>
        </pc:spChg>
        <pc:spChg chg="add mod">
          <ac:chgData name="Lian, Xiang" userId="47f83840-acd0-4e40-8a3e-39a5ff6d6ced" providerId="ADAL" clId="{0731551E-D374-467B-898E-CAB663A2D715}" dt="2025-09-01T12:24:59.893" v="5397" actId="14100"/>
          <ac:spMkLst>
            <pc:docMk/>
            <pc:sldMk cId="704069910" sldId="265"/>
            <ac:spMk id="8" creationId="{C4C06704-B6B8-4210-86FB-8CADFBB2E1D9}"/>
          </ac:spMkLst>
        </pc:spChg>
        <pc:spChg chg="add mod">
          <ac:chgData name="Lian, Xiang" userId="47f83840-acd0-4e40-8a3e-39a5ff6d6ced" providerId="ADAL" clId="{0731551E-D374-467B-898E-CAB663A2D715}" dt="2025-09-01T12:25:42.674" v="5399" actId="1076"/>
          <ac:spMkLst>
            <pc:docMk/>
            <pc:sldMk cId="704069910" sldId="265"/>
            <ac:spMk id="9" creationId="{94BA61A1-9475-4329-B678-2CAA6495EF55}"/>
          </ac:spMkLst>
        </pc:spChg>
        <pc:spChg chg="add mod">
          <ac:chgData name="Lian, Xiang" userId="47f83840-acd0-4e40-8a3e-39a5ff6d6ced" providerId="ADAL" clId="{0731551E-D374-467B-898E-CAB663A2D715}" dt="2025-09-01T12:26:43.244" v="5402" actId="14100"/>
          <ac:spMkLst>
            <pc:docMk/>
            <pc:sldMk cId="704069910" sldId="265"/>
            <ac:spMk id="10" creationId="{545E57C9-9E02-470D-96EC-AD0EB9AFE290}"/>
          </ac:spMkLst>
        </pc:spChg>
        <pc:spChg chg="mod">
          <ac:chgData name="Lian, Xiang" userId="47f83840-acd0-4e40-8a3e-39a5ff6d6ced" providerId="ADAL" clId="{0731551E-D374-467B-898E-CAB663A2D715}" dt="2025-09-01T14:58:57.781" v="5475" actId="20577"/>
          <ac:spMkLst>
            <pc:docMk/>
            <pc:sldMk cId="704069910" sldId="265"/>
            <ac:spMk id="4099" creationId="{00000000-0000-0000-0000-000000000000}"/>
          </ac:spMkLst>
        </pc:spChg>
        <pc:spChg chg="del">
          <ac:chgData name="Lian, Xiang" userId="47f83840-acd0-4e40-8a3e-39a5ff6d6ced" providerId="ADAL" clId="{0731551E-D374-467B-898E-CAB663A2D715}" dt="2025-09-01T12:22:25.200" v="5384" actId="478"/>
          <ac:spMkLst>
            <pc:docMk/>
            <pc:sldMk cId="704069910" sldId="265"/>
            <ac:spMk id="4100" creationId="{00000000-0000-0000-0000-000000000000}"/>
          </ac:spMkLst>
        </pc:spChg>
        <pc:picChg chg="add mod">
          <ac:chgData name="Lian, Xiang" userId="47f83840-acd0-4e40-8a3e-39a5ff6d6ced" providerId="ADAL" clId="{0731551E-D374-467B-898E-CAB663A2D715}" dt="2025-09-01T12:24:41.893" v="5394" actId="1076"/>
          <ac:picMkLst>
            <pc:docMk/>
            <pc:sldMk cId="704069910" sldId="265"/>
            <ac:picMk id="3" creationId="{F67D002C-D2A0-4C6F-A71A-7F4FF57DD3EA}"/>
          </ac:picMkLst>
        </pc:picChg>
      </pc:sldChg>
      <pc:sldChg chg="addSp modSp mod">
        <pc:chgData name="Lian, Xiang" userId="47f83840-acd0-4e40-8a3e-39a5ff6d6ced" providerId="ADAL" clId="{0731551E-D374-467B-898E-CAB663A2D715}" dt="2025-08-31T04:48:28.003" v="2184" actId="1076"/>
        <pc:sldMkLst>
          <pc:docMk/>
          <pc:sldMk cId="1365948787" sldId="291"/>
        </pc:sldMkLst>
        <pc:spChg chg="mod">
          <ac:chgData name="Lian, Xiang" userId="47f83840-acd0-4e40-8a3e-39a5ff6d6ced" providerId="ADAL" clId="{0731551E-D374-467B-898E-CAB663A2D715}" dt="2025-08-31T04:43:52.099" v="2175" actId="1076"/>
          <ac:spMkLst>
            <pc:docMk/>
            <pc:sldMk cId="1365948787" sldId="291"/>
            <ac:spMk id="7" creationId="{00000000-0000-0000-0000-000000000000}"/>
          </ac:spMkLst>
        </pc:spChg>
        <pc:spChg chg="mod">
          <ac:chgData name="Lian, Xiang" userId="47f83840-acd0-4e40-8a3e-39a5ff6d6ced" providerId="ADAL" clId="{0731551E-D374-467B-898E-CAB663A2D715}" dt="2025-08-31T04:43:38.442" v="2172" actId="20577"/>
          <ac:spMkLst>
            <pc:docMk/>
            <pc:sldMk cId="1365948787" sldId="291"/>
            <ac:spMk id="9" creationId="{70ED1934-6E82-FA64-F4BD-398795D1A9FB}"/>
          </ac:spMkLst>
        </pc:spChg>
        <pc:grpChg chg="add mod">
          <ac:chgData name="Lian, Xiang" userId="47f83840-acd0-4e40-8a3e-39a5ff6d6ced" providerId="ADAL" clId="{0731551E-D374-467B-898E-CAB663A2D715}" dt="2025-08-31T04:43:46.779" v="2174" actId="1076"/>
          <ac:grpSpMkLst>
            <pc:docMk/>
            <pc:sldMk cId="1365948787" sldId="291"/>
            <ac:grpSpMk id="3" creationId="{74E70C42-28E6-431B-8EBA-D7229DC6201E}"/>
          </ac:grpSpMkLst>
        </pc:grpChg>
        <pc:picChg chg="mod">
          <ac:chgData name="Lian, Xiang" userId="47f83840-acd0-4e40-8a3e-39a5ff6d6ced" providerId="ADAL" clId="{0731551E-D374-467B-898E-CAB663A2D715}" dt="2025-08-31T04:43:42.609" v="2173" actId="164"/>
          <ac:picMkLst>
            <pc:docMk/>
            <pc:sldMk cId="1365948787" sldId="291"/>
            <ac:picMk id="6" creationId="{00000000-0000-0000-0000-000000000000}"/>
          </ac:picMkLst>
        </pc:picChg>
        <pc:picChg chg="add mod">
          <ac:chgData name="Lian, Xiang" userId="47f83840-acd0-4e40-8a3e-39a5ff6d6ced" providerId="ADAL" clId="{0731551E-D374-467B-898E-CAB663A2D715}" dt="2025-08-31T04:48:28.003" v="2184" actId="1076"/>
          <ac:picMkLst>
            <pc:docMk/>
            <pc:sldMk cId="1365948787" sldId="291"/>
            <ac:picMk id="8" creationId="{7C3AF73E-D376-4948-8479-79A5A998A8C2}"/>
          </ac:picMkLst>
        </pc:picChg>
      </pc:sldChg>
      <pc:sldChg chg="modSp mod">
        <pc:chgData name="Lian, Xiang" userId="47f83840-acd0-4e40-8a3e-39a5ff6d6ced" providerId="ADAL" clId="{0731551E-D374-467B-898E-CAB663A2D715}" dt="2025-08-31T04:41:35.224" v="2148" actId="1076"/>
        <pc:sldMkLst>
          <pc:docMk/>
          <pc:sldMk cId="2860483205" sldId="326"/>
        </pc:sldMkLst>
        <pc:picChg chg="mod">
          <ac:chgData name="Lian, Xiang" userId="47f83840-acd0-4e40-8a3e-39a5ff6d6ced" providerId="ADAL" clId="{0731551E-D374-467B-898E-CAB663A2D715}" dt="2025-08-31T04:41:35.224" v="2148" actId="1076"/>
          <ac:picMkLst>
            <pc:docMk/>
            <pc:sldMk cId="2860483205" sldId="326"/>
            <ac:picMk id="6" creationId="{00000000-0000-0000-0000-000000000000}"/>
          </ac:picMkLst>
        </pc:picChg>
      </pc:sldChg>
      <pc:sldChg chg="modSp add mod modNotesTx">
        <pc:chgData name="Lian, Xiang" userId="47f83840-acd0-4e40-8a3e-39a5ff6d6ced" providerId="ADAL" clId="{0731551E-D374-467B-898E-CAB663A2D715}" dt="2025-08-31T21:32:27.586" v="2899" actId="20577"/>
        <pc:sldMkLst>
          <pc:docMk/>
          <pc:sldMk cId="3395225387" sldId="449"/>
        </pc:sldMkLst>
        <pc:spChg chg="mod">
          <ac:chgData name="Lian, Xiang" userId="47f83840-acd0-4e40-8a3e-39a5ff6d6ced" providerId="ADAL" clId="{0731551E-D374-467B-898E-CAB663A2D715}" dt="2025-08-31T20:50:39.615" v="2814" actId="20577"/>
          <ac:spMkLst>
            <pc:docMk/>
            <pc:sldMk cId="3395225387" sldId="449"/>
            <ac:spMk id="8194" creationId="{00000000-0000-0000-0000-000000000000}"/>
          </ac:spMkLst>
        </pc:spChg>
        <pc:spChg chg="mod">
          <ac:chgData name="Lian, Xiang" userId="47f83840-acd0-4e40-8a3e-39a5ff6d6ced" providerId="ADAL" clId="{0731551E-D374-467B-898E-CAB663A2D715}" dt="2025-08-31T21:32:27.586" v="2899" actId="20577"/>
          <ac:spMkLst>
            <pc:docMk/>
            <pc:sldMk cId="3395225387" sldId="449"/>
            <ac:spMk id="12291" creationId="{00000000-0000-0000-0000-000000000000}"/>
          </ac:spMkLst>
        </pc:spChg>
      </pc:sldChg>
      <pc:sldChg chg="addSp modSp add mod modAnim">
        <pc:chgData name="Lian, Xiang" userId="47f83840-acd0-4e40-8a3e-39a5ff6d6ced" providerId="ADAL" clId="{0731551E-D374-467B-898E-CAB663A2D715}" dt="2025-08-31T21:24:37.313" v="2826"/>
        <pc:sldMkLst>
          <pc:docMk/>
          <pc:sldMk cId="2041973547" sldId="450"/>
        </pc:sldMkLst>
        <pc:spChg chg="add mod">
          <ac:chgData name="Lian, Xiang" userId="47f83840-acd0-4e40-8a3e-39a5ff6d6ced" providerId="ADAL" clId="{0731551E-D374-467B-898E-CAB663A2D715}" dt="2025-08-31T21:24:37.313" v="2826"/>
          <ac:spMkLst>
            <pc:docMk/>
            <pc:sldMk cId="2041973547" sldId="450"/>
            <ac:spMk id="25" creationId="{7160F827-B2C5-4B92-993C-24341A968B54}"/>
          </ac:spMkLst>
        </pc:spChg>
        <pc:spChg chg="mod">
          <ac:chgData name="Lian, Xiang" userId="47f83840-acd0-4e40-8a3e-39a5ff6d6ced" providerId="ADAL" clId="{0731551E-D374-467B-898E-CAB663A2D715}" dt="2025-08-31T20:51:06.634" v="2818" actId="403"/>
          <ac:spMkLst>
            <pc:docMk/>
            <pc:sldMk cId="2041973547" sldId="450"/>
            <ac:spMk id="8194" creationId="{00000000-0000-0000-0000-000000000000}"/>
          </ac:spMkLst>
        </pc:spChg>
      </pc:sldChg>
      <pc:sldChg chg="addSp delSp modSp mod delAnim modAnim">
        <pc:chgData name="Lian, Xiang" userId="47f83840-acd0-4e40-8a3e-39a5ff6d6ced" providerId="ADAL" clId="{0731551E-D374-467B-898E-CAB663A2D715}" dt="2025-08-31T04:31:10.746" v="1827" actId="1076"/>
        <pc:sldMkLst>
          <pc:docMk/>
          <pc:sldMk cId="431274575" sldId="472"/>
        </pc:sldMkLst>
        <pc:spChg chg="add del mod">
          <ac:chgData name="Lian, Xiang" userId="47f83840-acd0-4e40-8a3e-39a5ff6d6ced" providerId="ADAL" clId="{0731551E-D374-467B-898E-CAB663A2D715}" dt="2025-08-31T04:30:21.509" v="1816" actId="478"/>
          <ac:spMkLst>
            <pc:docMk/>
            <pc:sldMk cId="431274575" sldId="472"/>
            <ac:spMk id="4" creationId="{E1F36AA1-47EA-48EF-9D41-5FA5120DA0F1}"/>
          </ac:spMkLst>
        </pc:spChg>
        <pc:spChg chg="mod">
          <ac:chgData name="Lian, Xiang" userId="47f83840-acd0-4e40-8a3e-39a5ff6d6ced" providerId="ADAL" clId="{0731551E-D374-467B-898E-CAB663A2D715}" dt="2025-08-31T04:23:54.206" v="1799" actId="20577"/>
          <ac:spMkLst>
            <pc:docMk/>
            <pc:sldMk cId="431274575" sldId="472"/>
            <ac:spMk id="4100" creationId="{00000000-0000-0000-0000-000000000000}"/>
          </ac:spMkLst>
        </pc:spChg>
        <pc:picChg chg="mod modCrop">
          <ac:chgData name="Lian, Xiang" userId="47f83840-acd0-4e40-8a3e-39a5ff6d6ced" providerId="ADAL" clId="{0731551E-D374-467B-898E-CAB663A2D715}" dt="2025-08-31T04:31:10.746" v="1827" actId="1076"/>
          <ac:picMkLst>
            <pc:docMk/>
            <pc:sldMk cId="431274575" sldId="472"/>
            <ac:picMk id="2" creationId="{DFA37C3B-F757-7AD0-7BB7-A5A136B0E2B4}"/>
          </ac:picMkLst>
        </pc:picChg>
        <pc:picChg chg="del mod">
          <ac:chgData name="Lian, Xiang" userId="47f83840-acd0-4e40-8a3e-39a5ff6d6ced" providerId="ADAL" clId="{0731551E-D374-467B-898E-CAB663A2D715}" dt="2025-08-31T04:30:17.907" v="1815" actId="478"/>
          <ac:picMkLst>
            <pc:docMk/>
            <pc:sldMk cId="431274575" sldId="472"/>
            <ac:picMk id="3" creationId="{38EBA194-498D-9DA8-CBBA-88937C32D220}"/>
          </ac:picMkLst>
        </pc:picChg>
        <pc:picChg chg="add mod modCrop">
          <ac:chgData name="Lian, Xiang" userId="47f83840-acd0-4e40-8a3e-39a5ff6d6ced" providerId="ADAL" clId="{0731551E-D374-467B-898E-CAB663A2D715}" dt="2025-08-31T04:31:10.746" v="1827" actId="1076"/>
          <ac:picMkLst>
            <pc:docMk/>
            <pc:sldMk cId="431274575" sldId="472"/>
            <ac:picMk id="8" creationId="{FA301491-59EB-43C1-97CE-3A820AAAAEFF}"/>
          </ac:picMkLst>
        </pc:picChg>
      </pc:sldChg>
      <pc:sldChg chg="addSp modSp mod modNotesTx">
        <pc:chgData name="Lian, Xiang" userId="47f83840-acd0-4e40-8a3e-39a5ff6d6ced" providerId="ADAL" clId="{0731551E-D374-467B-898E-CAB663A2D715}" dt="2025-08-31T03:57:13.599" v="1653"/>
        <pc:sldMkLst>
          <pc:docMk/>
          <pc:sldMk cId="1756556872" sldId="473"/>
        </pc:sldMkLst>
        <pc:spChg chg="mod">
          <ac:chgData name="Lian, Xiang" userId="47f83840-acd0-4e40-8a3e-39a5ff6d6ced" providerId="ADAL" clId="{0731551E-D374-467B-898E-CAB663A2D715}" dt="2025-08-31T03:35:46.605" v="1378" actId="20577"/>
          <ac:spMkLst>
            <pc:docMk/>
            <pc:sldMk cId="1756556872" sldId="473"/>
            <ac:spMk id="4099" creationId="{00000000-0000-0000-0000-000000000000}"/>
          </ac:spMkLst>
        </pc:spChg>
        <pc:spChg chg="mod">
          <ac:chgData name="Lian, Xiang" userId="47f83840-acd0-4e40-8a3e-39a5ff6d6ced" providerId="ADAL" clId="{0731551E-D374-467B-898E-CAB663A2D715}" dt="2025-08-31T03:35:36.123" v="1373" actId="20577"/>
          <ac:spMkLst>
            <pc:docMk/>
            <pc:sldMk cId="1756556872" sldId="473"/>
            <ac:spMk id="4100" creationId="{00000000-0000-0000-0000-000000000000}"/>
          </ac:spMkLst>
        </pc:spChg>
        <pc:picChg chg="add mod">
          <ac:chgData name="Lian, Xiang" userId="47f83840-acd0-4e40-8a3e-39a5ff6d6ced" providerId="ADAL" clId="{0731551E-D374-467B-898E-CAB663A2D715}" dt="2025-08-31T03:34:58.599" v="1364" actId="1076"/>
          <ac:picMkLst>
            <pc:docMk/>
            <pc:sldMk cId="1756556872" sldId="473"/>
            <ac:picMk id="3" creationId="{95C3E35A-3922-482C-AD6D-7B8B759C53E3}"/>
          </ac:picMkLst>
        </pc:picChg>
        <pc:picChg chg="add mod">
          <ac:chgData name="Lian, Xiang" userId="47f83840-acd0-4e40-8a3e-39a5ff6d6ced" providerId="ADAL" clId="{0731551E-D374-467B-898E-CAB663A2D715}" dt="2025-08-31T03:35:27.896" v="1369" actId="1076"/>
          <ac:picMkLst>
            <pc:docMk/>
            <pc:sldMk cId="1756556872" sldId="473"/>
            <ac:picMk id="5" creationId="{520920F4-ED41-4D68-9584-3B4A50C857CC}"/>
          </ac:picMkLst>
        </pc:picChg>
      </pc:sldChg>
      <pc:sldChg chg="addSp delSp modSp mod modNotesTx">
        <pc:chgData name="Lian, Xiang" userId="47f83840-acd0-4e40-8a3e-39a5ff6d6ced" providerId="ADAL" clId="{0731551E-D374-467B-898E-CAB663A2D715}" dt="2025-08-31T03:57:03.277" v="1652"/>
        <pc:sldMkLst>
          <pc:docMk/>
          <pc:sldMk cId="2815438012" sldId="474"/>
        </pc:sldMkLst>
        <pc:spChg chg="add del">
          <ac:chgData name="Lian, Xiang" userId="47f83840-acd0-4e40-8a3e-39a5ff6d6ced" providerId="ADAL" clId="{0731551E-D374-467B-898E-CAB663A2D715}" dt="2025-08-31T03:39:01.006" v="1494" actId="22"/>
          <ac:spMkLst>
            <pc:docMk/>
            <pc:sldMk cId="2815438012" sldId="474"/>
            <ac:spMk id="7" creationId="{2B1EC661-552B-4353-8761-EA80EB299226}"/>
          </ac:spMkLst>
        </pc:spChg>
        <pc:spChg chg="add mod">
          <ac:chgData name="Lian, Xiang" userId="47f83840-acd0-4e40-8a3e-39a5ff6d6ced" providerId="ADAL" clId="{0731551E-D374-467B-898E-CAB663A2D715}" dt="2025-08-31T03:40:01.590" v="1512" actId="692"/>
          <ac:spMkLst>
            <pc:docMk/>
            <pc:sldMk cId="2815438012" sldId="474"/>
            <ac:spMk id="8" creationId="{5408655B-7CB2-476B-BDD0-AC3F3C75CF21}"/>
          </ac:spMkLst>
        </pc:spChg>
        <pc:spChg chg="mod">
          <ac:chgData name="Lian, Xiang" userId="47f83840-acd0-4e40-8a3e-39a5ff6d6ced" providerId="ADAL" clId="{0731551E-D374-467B-898E-CAB663A2D715}" dt="2025-08-31T03:37:15.670" v="1384" actId="20577"/>
          <ac:spMkLst>
            <pc:docMk/>
            <pc:sldMk cId="2815438012" sldId="474"/>
            <ac:spMk id="4099" creationId="{00000000-0000-0000-0000-000000000000}"/>
          </ac:spMkLst>
        </pc:spChg>
        <pc:spChg chg="mod">
          <ac:chgData name="Lian, Xiang" userId="47f83840-acd0-4e40-8a3e-39a5ff6d6ced" providerId="ADAL" clId="{0731551E-D374-467B-898E-CAB663A2D715}" dt="2025-08-31T03:50:12.350" v="1587" actId="20577"/>
          <ac:spMkLst>
            <pc:docMk/>
            <pc:sldMk cId="2815438012" sldId="474"/>
            <ac:spMk id="4100" creationId="{00000000-0000-0000-0000-000000000000}"/>
          </ac:spMkLst>
        </pc:spChg>
        <pc:picChg chg="add mod">
          <ac:chgData name="Lian, Xiang" userId="47f83840-acd0-4e40-8a3e-39a5ff6d6ced" providerId="ADAL" clId="{0731551E-D374-467B-898E-CAB663A2D715}" dt="2025-08-31T03:44:57.907" v="1561"/>
          <ac:picMkLst>
            <pc:docMk/>
            <pc:sldMk cId="2815438012" sldId="474"/>
            <ac:picMk id="5" creationId="{05ED325D-11FD-4DAB-9FCC-876EAA4DA00B}"/>
          </ac:picMkLst>
        </pc:picChg>
      </pc:sldChg>
      <pc:sldChg chg="modSp mod modNotesTx">
        <pc:chgData name="Lian, Xiang" userId="47f83840-acd0-4e40-8a3e-39a5ff6d6ced" providerId="ADAL" clId="{0731551E-D374-467B-898E-CAB663A2D715}" dt="2025-08-31T03:58:08.039" v="1654"/>
        <pc:sldMkLst>
          <pc:docMk/>
          <pc:sldMk cId="272966266" sldId="475"/>
        </pc:sldMkLst>
        <pc:spChg chg="mod">
          <ac:chgData name="Lian, Xiang" userId="47f83840-acd0-4e40-8a3e-39a5ff6d6ced" providerId="ADAL" clId="{0731551E-D374-467B-898E-CAB663A2D715}" dt="2025-08-31T03:53:24.018" v="1591" actId="20577"/>
          <ac:spMkLst>
            <pc:docMk/>
            <pc:sldMk cId="272966266" sldId="475"/>
            <ac:spMk id="4099" creationId="{00000000-0000-0000-0000-000000000000}"/>
          </ac:spMkLst>
        </pc:spChg>
        <pc:spChg chg="mod">
          <ac:chgData name="Lian, Xiang" userId="47f83840-acd0-4e40-8a3e-39a5ff6d6ced" providerId="ADAL" clId="{0731551E-D374-467B-898E-CAB663A2D715}" dt="2025-08-31T03:56:38.921" v="1651" actId="167"/>
          <ac:spMkLst>
            <pc:docMk/>
            <pc:sldMk cId="272966266" sldId="475"/>
            <ac:spMk id="4100" creationId="{00000000-0000-0000-0000-000000000000}"/>
          </ac:spMkLst>
        </pc:spChg>
      </pc:sldChg>
      <pc:sldChg chg="modSp mod modAnim">
        <pc:chgData name="Lian, Xiang" userId="47f83840-acd0-4e40-8a3e-39a5ff6d6ced" providerId="ADAL" clId="{0731551E-D374-467B-898E-CAB663A2D715}" dt="2025-08-31T20:34:07.273" v="2743" actId="115"/>
        <pc:sldMkLst>
          <pc:docMk/>
          <pc:sldMk cId="2947203540" sldId="476"/>
        </pc:sldMkLst>
        <pc:spChg chg="mod">
          <ac:chgData name="Lian, Xiang" userId="47f83840-acd0-4e40-8a3e-39a5ff6d6ced" providerId="ADAL" clId="{0731551E-D374-467B-898E-CAB663A2D715}" dt="2025-08-31T20:25:27.953" v="2278"/>
          <ac:spMkLst>
            <pc:docMk/>
            <pc:sldMk cId="2947203540" sldId="476"/>
            <ac:spMk id="4099" creationId="{00000000-0000-0000-0000-000000000000}"/>
          </ac:spMkLst>
        </pc:spChg>
        <pc:spChg chg="mod">
          <ac:chgData name="Lian, Xiang" userId="47f83840-acd0-4e40-8a3e-39a5ff6d6ced" providerId="ADAL" clId="{0731551E-D374-467B-898E-CAB663A2D715}" dt="2025-08-31T20:34:07.273" v="2743" actId="115"/>
          <ac:spMkLst>
            <pc:docMk/>
            <pc:sldMk cId="2947203540" sldId="476"/>
            <ac:spMk id="4100" creationId="{00000000-0000-0000-0000-000000000000}"/>
          </ac:spMkLst>
        </pc:spChg>
      </pc:sldChg>
      <pc:sldChg chg="addSp delSp modSp mod modNotesTx">
        <pc:chgData name="Lian, Xiang" userId="47f83840-acd0-4e40-8a3e-39a5ff6d6ced" providerId="ADAL" clId="{0731551E-D374-467B-898E-CAB663A2D715}" dt="2025-09-08T16:21:02.244" v="8028" actId="1035"/>
        <pc:sldMkLst>
          <pc:docMk/>
          <pc:sldMk cId="4153920977" sldId="477"/>
        </pc:sldMkLst>
        <pc:spChg chg="add del">
          <ac:chgData name="Lian, Xiang" userId="47f83840-acd0-4e40-8a3e-39a5ff6d6ced" providerId="ADAL" clId="{0731551E-D374-467B-898E-CAB663A2D715}" dt="2025-08-31T00:41:15.623" v="391"/>
          <ac:spMkLst>
            <pc:docMk/>
            <pc:sldMk cId="4153920977" sldId="477"/>
            <ac:spMk id="3" creationId="{3D611561-97E7-4BD3-962D-EE40CFEE679A}"/>
          </ac:spMkLst>
        </pc:spChg>
        <pc:spChg chg="mod">
          <ac:chgData name="Lian, Xiang" userId="47f83840-acd0-4e40-8a3e-39a5ff6d6ced" providerId="ADAL" clId="{0731551E-D374-467B-898E-CAB663A2D715}" dt="2025-08-31T00:41:54.449" v="402" actId="1038"/>
          <ac:spMkLst>
            <pc:docMk/>
            <pc:sldMk cId="4153920977" sldId="477"/>
            <ac:spMk id="7" creationId="{B4C000D3-F7CA-C765-D437-AA45792FAE5D}"/>
          </ac:spMkLst>
        </pc:spChg>
        <pc:spChg chg="del mod topLvl">
          <ac:chgData name="Lian, Xiang" userId="47f83840-acd0-4e40-8a3e-39a5ff6d6ced" providerId="ADAL" clId="{0731551E-D374-467B-898E-CAB663A2D715}" dt="2025-09-08T16:19:48.553" v="8020" actId="478"/>
          <ac:spMkLst>
            <pc:docMk/>
            <pc:sldMk cId="4153920977" sldId="477"/>
            <ac:spMk id="9" creationId="{E6E21026-B5B1-42F5-A4C5-C801F1A02D03}"/>
          </ac:spMkLst>
        </pc:spChg>
        <pc:grpChg chg="add del mod">
          <ac:chgData name="Lian, Xiang" userId="47f83840-acd0-4e40-8a3e-39a5ff6d6ced" providerId="ADAL" clId="{0731551E-D374-467B-898E-CAB663A2D715}" dt="2025-09-08T16:19:48.553" v="8020" actId="478"/>
          <ac:grpSpMkLst>
            <pc:docMk/>
            <pc:sldMk cId="4153920977" sldId="477"/>
            <ac:grpSpMk id="6" creationId="{1A41E151-BA1F-4090-A0F7-D0DA2838E5E2}"/>
          </ac:grpSpMkLst>
        </pc:grpChg>
        <pc:grpChg chg="mod topLvl">
          <ac:chgData name="Lian, Xiang" userId="47f83840-acd0-4e40-8a3e-39a5ff6d6ced" providerId="ADAL" clId="{0731551E-D374-467B-898E-CAB663A2D715}" dt="2025-09-08T16:21:02.244" v="8028" actId="1035"/>
          <ac:grpSpMkLst>
            <pc:docMk/>
            <pc:sldMk cId="4153920977" sldId="477"/>
            <ac:grpSpMk id="8" creationId="{C524CB56-8390-4B1F-813E-4E0059BBEF32}"/>
          </ac:grpSpMkLst>
        </pc:grpChg>
        <pc:picChg chg="mod">
          <ac:chgData name="Lian, Xiang" userId="47f83840-acd0-4e40-8a3e-39a5ff6d6ced" providerId="ADAL" clId="{0731551E-D374-467B-898E-CAB663A2D715}" dt="2025-09-08T16:20:47.661" v="8027" actId="14861"/>
          <ac:picMkLst>
            <pc:docMk/>
            <pc:sldMk cId="4153920977" sldId="477"/>
            <ac:picMk id="10" creationId="{77A4AE11-52A1-4C0F-A850-EFB3DF3DC9CA}"/>
          </ac:picMkLst>
        </pc:picChg>
        <pc:picChg chg="add del mod">
          <ac:chgData name="Lian, Xiang" userId="47f83840-acd0-4e40-8a3e-39a5ff6d6ced" providerId="ADAL" clId="{0731551E-D374-467B-898E-CAB663A2D715}" dt="2025-08-31T04:57:39.751" v="2221" actId="478"/>
          <ac:picMkLst>
            <pc:docMk/>
            <pc:sldMk cId="4153920977" sldId="477"/>
            <ac:picMk id="11" creationId="{CBB2587B-124A-4380-8FDD-D7FFE361D685}"/>
          </ac:picMkLst>
        </pc:picChg>
        <pc:picChg chg="mod">
          <ac:chgData name="Lian, Xiang" userId="47f83840-acd0-4e40-8a3e-39a5ff6d6ced" providerId="ADAL" clId="{0731551E-D374-467B-898E-CAB663A2D715}" dt="2025-09-08T16:20:18.134" v="8025" actId="2085"/>
          <ac:picMkLst>
            <pc:docMk/>
            <pc:sldMk cId="4153920977" sldId="477"/>
            <ac:picMk id="11" creationId="{FBDACACE-63DB-4B45-ABFC-3B98DE2A56F6}"/>
          </ac:picMkLst>
        </pc:picChg>
        <pc:picChg chg="del mod">
          <ac:chgData name="Lian, Xiang" userId="47f83840-acd0-4e40-8a3e-39a5ff6d6ced" providerId="ADAL" clId="{0731551E-D374-467B-898E-CAB663A2D715}" dt="2025-09-08T16:19:27.071" v="8018" actId="478"/>
          <ac:picMkLst>
            <pc:docMk/>
            <pc:sldMk cId="4153920977" sldId="477"/>
            <ac:picMk id="13" creationId="{B325B36E-E04C-693E-0CFD-81AD5B3B9969}"/>
          </ac:picMkLst>
        </pc:picChg>
        <pc:picChg chg="add del">
          <ac:chgData name="Lian, Xiang" userId="47f83840-acd0-4e40-8a3e-39a5ff6d6ced" providerId="ADAL" clId="{0731551E-D374-467B-898E-CAB663A2D715}" dt="2025-08-31T00:41:15.623" v="391"/>
          <ac:picMkLst>
            <pc:docMk/>
            <pc:sldMk cId="4153920977" sldId="477"/>
            <ac:picMk id="1026" creationId="{FA725EF2-F067-449D-922E-5F5235D1B765}"/>
          </ac:picMkLst>
        </pc:picChg>
        <pc:picChg chg="add del">
          <ac:chgData name="Lian, Xiang" userId="47f83840-acd0-4e40-8a3e-39a5ff6d6ced" providerId="ADAL" clId="{0731551E-D374-467B-898E-CAB663A2D715}" dt="2025-08-31T00:41:15.623" v="391"/>
          <ac:picMkLst>
            <pc:docMk/>
            <pc:sldMk cId="4153920977" sldId="477"/>
            <ac:picMk id="1027" creationId="{AA8B1EDA-F670-40E6-AEBD-2D66594140D0}"/>
          </ac:picMkLst>
        </pc:picChg>
        <pc:picChg chg="add del">
          <ac:chgData name="Lian, Xiang" userId="47f83840-acd0-4e40-8a3e-39a5ff6d6ced" providerId="ADAL" clId="{0731551E-D374-467B-898E-CAB663A2D715}" dt="2025-08-31T00:41:15.623" v="391"/>
          <ac:picMkLst>
            <pc:docMk/>
            <pc:sldMk cId="4153920977" sldId="477"/>
            <ac:picMk id="1028" creationId="{F5E89DD6-445D-435D-A5F5-D1C4B1BD899E}"/>
          </ac:picMkLst>
        </pc:picChg>
        <pc:picChg chg="add del">
          <ac:chgData name="Lian, Xiang" userId="47f83840-acd0-4e40-8a3e-39a5ff6d6ced" providerId="ADAL" clId="{0731551E-D374-467B-898E-CAB663A2D715}" dt="2025-08-31T00:41:15.623" v="391"/>
          <ac:picMkLst>
            <pc:docMk/>
            <pc:sldMk cId="4153920977" sldId="477"/>
            <ac:picMk id="1029" creationId="{C48F1825-0D63-447E-80D0-A8B1ECE2D5BC}"/>
          </ac:picMkLst>
        </pc:picChg>
      </pc:sldChg>
      <pc:sldChg chg="modSp mod">
        <pc:chgData name="Lian, Xiang" userId="47f83840-acd0-4e40-8a3e-39a5ff6d6ced" providerId="ADAL" clId="{0731551E-D374-467B-898E-CAB663A2D715}" dt="2025-09-08T16:25:16.208" v="8136" actId="113"/>
        <pc:sldMkLst>
          <pc:docMk/>
          <pc:sldMk cId="690129544" sldId="478"/>
        </pc:sldMkLst>
        <pc:spChg chg="mod">
          <ac:chgData name="Lian, Xiang" userId="47f83840-acd0-4e40-8a3e-39a5ff6d6ced" providerId="ADAL" clId="{0731551E-D374-467B-898E-CAB663A2D715}" dt="2025-08-31T04:37:20.484" v="2123" actId="1035"/>
          <ac:spMkLst>
            <pc:docMk/>
            <pc:sldMk cId="690129544" sldId="478"/>
            <ac:spMk id="4099" creationId="{228DE222-9FFE-85D1-106C-E449E999A153}"/>
          </ac:spMkLst>
        </pc:spChg>
        <pc:spChg chg="mod">
          <ac:chgData name="Lian, Xiang" userId="47f83840-acd0-4e40-8a3e-39a5ff6d6ced" providerId="ADAL" clId="{0731551E-D374-467B-898E-CAB663A2D715}" dt="2025-09-08T16:25:16.208" v="8136" actId="113"/>
          <ac:spMkLst>
            <pc:docMk/>
            <pc:sldMk cId="690129544" sldId="478"/>
            <ac:spMk id="4100" creationId="{027F22E4-82B7-C75F-A19A-30498CC79E67}"/>
          </ac:spMkLst>
        </pc:spChg>
        <pc:picChg chg="mod">
          <ac:chgData name="Lian, Xiang" userId="47f83840-acd0-4e40-8a3e-39a5ff6d6ced" providerId="ADAL" clId="{0731551E-D374-467B-898E-CAB663A2D715}" dt="2025-08-31T04:38:56.984" v="2144" actId="1076"/>
          <ac:picMkLst>
            <pc:docMk/>
            <pc:sldMk cId="690129544" sldId="478"/>
            <ac:picMk id="3" creationId="{4B92676B-53E0-C07F-912D-E9CDA4B7BF67}"/>
          </ac:picMkLst>
        </pc:picChg>
        <pc:picChg chg="mod">
          <ac:chgData name="Lian, Xiang" userId="47f83840-acd0-4e40-8a3e-39a5ff6d6ced" providerId="ADAL" clId="{0731551E-D374-467B-898E-CAB663A2D715}" dt="2025-08-31T04:40:39.703" v="2147" actId="14100"/>
          <ac:picMkLst>
            <pc:docMk/>
            <pc:sldMk cId="690129544" sldId="478"/>
            <ac:picMk id="4" creationId="{D4FFF2CD-0A86-C99D-AC3E-0CDA09E0B06B}"/>
          </ac:picMkLst>
        </pc:picChg>
      </pc:sldChg>
      <pc:sldChg chg="modSp mod">
        <pc:chgData name="Lian, Xiang" userId="47f83840-acd0-4e40-8a3e-39a5ff6d6ced" providerId="ADAL" clId="{0731551E-D374-467B-898E-CAB663A2D715}" dt="2025-08-31T04:53:20.613" v="2210" actId="14100"/>
        <pc:sldMkLst>
          <pc:docMk/>
          <pc:sldMk cId="2209437089" sldId="479"/>
        </pc:sldMkLst>
        <pc:spChg chg="mod">
          <ac:chgData name="Lian, Xiang" userId="47f83840-acd0-4e40-8a3e-39a5ff6d6ced" providerId="ADAL" clId="{0731551E-D374-467B-898E-CAB663A2D715}" dt="2025-08-31T04:53:20.613" v="2210" actId="14100"/>
          <ac:spMkLst>
            <pc:docMk/>
            <pc:sldMk cId="2209437089" sldId="479"/>
            <ac:spMk id="4099" creationId="{E90B687A-F44F-E213-2019-BBDD4D34EBA0}"/>
          </ac:spMkLst>
        </pc:spChg>
      </pc:sldChg>
      <pc:sldChg chg="modSp mod">
        <pc:chgData name="Lian, Xiang" userId="47f83840-acd0-4e40-8a3e-39a5ff6d6ced" providerId="ADAL" clId="{0731551E-D374-467B-898E-CAB663A2D715}" dt="2025-08-31T04:53:27.210" v="2212" actId="14100"/>
        <pc:sldMkLst>
          <pc:docMk/>
          <pc:sldMk cId="1450181308" sldId="480"/>
        </pc:sldMkLst>
        <pc:spChg chg="mod">
          <ac:chgData name="Lian, Xiang" userId="47f83840-acd0-4e40-8a3e-39a5ff6d6ced" providerId="ADAL" clId="{0731551E-D374-467B-898E-CAB663A2D715}" dt="2025-08-31T04:53:27.210" v="2212" actId="14100"/>
          <ac:spMkLst>
            <pc:docMk/>
            <pc:sldMk cId="1450181308" sldId="480"/>
            <ac:spMk id="4099" creationId="{237AF7EA-55A0-7828-F378-FA0CA8112C91}"/>
          </ac:spMkLst>
        </pc:spChg>
      </pc:sldChg>
      <pc:sldChg chg="modSp mod modNotesTx">
        <pc:chgData name="Lian, Xiang" userId="47f83840-acd0-4e40-8a3e-39a5ff6d6ced" providerId="ADAL" clId="{0731551E-D374-467B-898E-CAB663A2D715}" dt="2025-08-31T00:38:33.977" v="365" actId="1035"/>
        <pc:sldMkLst>
          <pc:docMk/>
          <pc:sldMk cId="1829234864" sldId="481"/>
        </pc:sldMkLst>
        <pc:spChg chg="mod">
          <ac:chgData name="Lian, Xiang" userId="47f83840-acd0-4e40-8a3e-39a5ff6d6ced" providerId="ADAL" clId="{0731551E-D374-467B-898E-CAB663A2D715}" dt="2025-08-31T00:38:33.977" v="365" actId="1035"/>
          <ac:spMkLst>
            <pc:docMk/>
            <pc:sldMk cId="1829234864" sldId="481"/>
            <ac:spMk id="4099" creationId="{67471C61-BE03-1D1E-3A40-C6837B92BAD9}"/>
          </ac:spMkLst>
        </pc:spChg>
        <pc:spChg chg="mod">
          <ac:chgData name="Lian, Xiang" userId="47f83840-acd0-4e40-8a3e-39a5ff6d6ced" providerId="ADAL" clId="{0731551E-D374-467B-898E-CAB663A2D715}" dt="2025-08-31T00:38:23.438" v="363" actId="1035"/>
          <ac:spMkLst>
            <pc:docMk/>
            <pc:sldMk cId="1829234864" sldId="481"/>
            <ac:spMk id="4100" creationId="{B2610473-3B12-5B98-C996-E11F127FE8D1}"/>
          </ac:spMkLst>
        </pc:spChg>
      </pc:sldChg>
      <pc:sldChg chg="modSp mod">
        <pc:chgData name="Lian, Xiang" userId="47f83840-acd0-4e40-8a3e-39a5ff6d6ced" providerId="ADAL" clId="{0731551E-D374-467B-898E-CAB663A2D715}" dt="2025-08-31T04:51:56.601" v="2185" actId="1076"/>
        <pc:sldMkLst>
          <pc:docMk/>
          <pc:sldMk cId="285328930" sldId="483"/>
        </pc:sldMkLst>
        <pc:picChg chg="mod">
          <ac:chgData name="Lian, Xiang" userId="47f83840-acd0-4e40-8a3e-39a5ff6d6ced" providerId="ADAL" clId="{0731551E-D374-467B-898E-CAB663A2D715}" dt="2025-08-31T04:51:56.601" v="2185" actId="1076"/>
          <ac:picMkLst>
            <pc:docMk/>
            <pc:sldMk cId="285328930" sldId="483"/>
            <ac:picMk id="3" creationId="{8FE46FDC-9EA6-0FAE-DA6A-D5D3EA850263}"/>
          </ac:picMkLst>
        </pc:picChg>
      </pc:sldChg>
      <pc:sldChg chg="addSp delSp modSp mod modNotesTx">
        <pc:chgData name="Lian, Xiang" userId="47f83840-acd0-4e40-8a3e-39a5ff6d6ced" providerId="ADAL" clId="{0731551E-D374-467B-898E-CAB663A2D715}" dt="2025-09-08T16:12:11.579" v="7929" actId="1076"/>
        <pc:sldMkLst>
          <pc:docMk/>
          <pc:sldMk cId="159549225" sldId="484"/>
        </pc:sldMkLst>
        <pc:spChg chg="add del mod">
          <ac:chgData name="Lian, Xiang" userId="47f83840-acd0-4e40-8a3e-39a5ff6d6ced" providerId="ADAL" clId="{0731551E-D374-467B-898E-CAB663A2D715}" dt="2025-09-08T16:11:56.397" v="7924" actId="478"/>
          <ac:spMkLst>
            <pc:docMk/>
            <pc:sldMk cId="159549225" sldId="484"/>
            <ac:spMk id="10" creationId="{CB72720C-0D55-4EDE-BEC9-279C4A13135C}"/>
          </ac:spMkLst>
        </pc:spChg>
        <pc:spChg chg="add del mod">
          <ac:chgData name="Lian, Xiang" userId="47f83840-acd0-4e40-8a3e-39a5ff6d6ced" providerId="ADAL" clId="{0731551E-D374-467B-898E-CAB663A2D715}" dt="2025-09-08T16:11:55.120" v="7923" actId="478"/>
          <ac:spMkLst>
            <pc:docMk/>
            <pc:sldMk cId="159549225" sldId="484"/>
            <ac:spMk id="13" creationId="{2FD3137C-C3FF-40D5-83DD-472067B8D5CB}"/>
          </ac:spMkLst>
        </pc:spChg>
        <pc:spChg chg="mod">
          <ac:chgData name="Lian, Xiang" userId="47f83840-acd0-4e40-8a3e-39a5ff6d6ced" providerId="ADAL" clId="{0731551E-D374-467B-898E-CAB663A2D715}" dt="2025-08-31T04:53:10.647" v="2208" actId="20577"/>
          <ac:spMkLst>
            <pc:docMk/>
            <pc:sldMk cId="159549225" sldId="484"/>
            <ac:spMk id="4099" creationId="{C5576639-E721-820F-626E-B1679FA8D019}"/>
          </ac:spMkLst>
        </pc:spChg>
        <pc:spChg chg="del">
          <ac:chgData name="Lian, Xiang" userId="47f83840-acd0-4e40-8a3e-39a5ff6d6ced" providerId="ADAL" clId="{0731551E-D374-467B-898E-CAB663A2D715}" dt="2025-08-31T05:11:34.758" v="2269" actId="478"/>
          <ac:spMkLst>
            <pc:docMk/>
            <pc:sldMk cId="159549225" sldId="484"/>
            <ac:spMk id="4100" creationId="{EB998221-4968-A6C6-2068-55E86C82FC98}"/>
          </ac:spMkLst>
        </pc:spChg>
        <pc:grpChg chg="add mod">
          <ac:chgData name="Lian, Xiang" userId="47f83840-acd0-4e40-8a3e-39a5ff6d6ced" providerId="ADAL" clId="{0731551E-D374-467B-898E-CAB663A2D715}" dt="2025-09-01T03:31:53.739" v="4161" actId="164"/>
          <ac:grpSpMkLst>
            <pc:docMk/>
            <pc:sldMk cId="159549225" sldId="484"/>
            <ac:grpSpMk id="5" creationId="{DAF35FF7-29C8-4ACF-AB77-6EB60B58C1A4}"/>
          </ac:grpSpMkLst>
        </pc:grpChg>
        <pc:grpChg chg="add mod">
          <ac:chgData name="Lian, Xiang" userId="47f83840-acd0-4e40-8a3e-39a5ff6d6ced" providerId="ADAL" clId="{0731551E-D374-467B-898E-CAB663A2D715}" dt="2025-09-08T16:12:11.579" v="7929" actId="1076"/>
          <ac:grpSpMkLst>
            <pc:docMk/>
            <pc:sldMk cId="159549225" sldId="484"/>
            <ac:grpSpMk id="7" creationId="{A525C148-5021-4A2C-9558-044806C196C0}"/>
          </ac:grpSpMkLst>
        </pc:grpChg>
        <pc:picChg chg="del">
          <ac:chgData name="Lian, Xiang" userId="47f83840-acd0-4e40-8a3e-39a5ff6d6ced" providerId="ADAL" clId="{0731551E-D374-467B-898E-CAB663A2D715}" dt="2025-08-31T05:08:47.070" v="2244" actId="478"/>
          <ac:picMkLst>
            <pc:docMk/>
            <pc:sldMk cId="159549225" sldId="484"/>
            <ac:picMk id="3" creationId="{15D58665-CE06-92EB-A8BB-20C9B375350A}"/>
          </ac:picMkLst>
        </pc:picChg>
        <pc:picChg chg="add mod">
          <ac:chgData name="Lian, Xiang" userId="47f83840-acd0-4e40-8a3e-39a5ff6d6ced" providerId="ADAL" clId="{0731551E-D374-467B-898E-CAB663A2D715}" dt="2025-09-08T16:11:51.022" v="7921" actId="164"/>
          <ac:picMkLst>
            <pc:docMk/>
            <pc:sldMk cId="159549225" sldId="484"/>
            <ac:picMk id="3" creationId="{AAA5E491-36A6-47A8-86EE-50571E441FA6}"/>
          </ac:picMkLst>
        </pc:picChg>
        <pc:picChg chg="add del mod">
          <ac:chgData name="Lian, Xiang" userId="47f83840-acd0-4e40-8a3e-39a5ff6d6ced" providerId="ADAL" clId="{0731551E-D374-467B-898E-CAB663A2D715}" dt="2025-09-01T03:32:00.447" v="4168" actId="478"/>
          <ac:picMkLst>
            <pc:docMk/>
            <pc:sldMk cId="159549225" sldId="484"/>
            <ac:picMk id="4" creationId="{A1D9C815-5F5A-42B9-866E-EBAEE40418EB}"/>
          </ac:picMkLst>
        </pc:picChg>
        <pc:picChg chg="add mod">
          <ac:chgData name="Lian, Xiang" userId="47f83840-acd0-4e40-8a3e-39a5ff6d6ced" providerId="ADAL" clId="{0731551E-D374-467B-898E-CAB663A2D715}" dt="2025-09-08T16:11:51.022" v="7921" actId="164"/>
          <ac:picMkLst>
            <pc:docMk/>
            <pc:sldMk cId="159549225" sldId="484"/>
            <ac:picMk id="5" creationId="{FA852ABA-F12E-499D-9432-0120CBB8FCED}"/>
          </ac:picMkLst>
        </pc:picChg>
        <pc:picChg chg="add del mod">
          <ac:chgData name="Lian, Xiang" userId="47f83840-acd0-4e40-8a3e-39a5ff6d6ced" providerId="ADAL" clId="{0731551E-D374-467B-898E-CAB663A2D715}" dt="2025-09-01T03:33:47.244" v="4173" actId="478"/>
          <ac:picMkLst>
            <pc:docMk/>
            <pc:sldMk cId="159549225" sldId="484"/>
            <ac:picMk id="7" creationId="{3F432EF6-F8B4-4A1F-ADDE-9A0232F53474}"/>
          </ac:picMkLst>
        </pc:picChg>
        <pc:picChg chg="add del mod">
          <ac:chgData name="Lian, Xiang" userId="47f83840-acd0-4e40-8a3e-39a5ff6d6ced" providerId="ADAL" clId="{0731551E-D374-467B-898E-CAB663A2D715}" dt="2025-09-08T16:11:53.836" v="7922" actId="478"/>
          <ac:picMkLst>
            <pc:docMk/>
            <pc:sldMk cId="159549225" sldId="484"/>
            <ac:picMk id="9" creationId="{05253E1B-C503-471F-9BA7-57A8D1A7C358}"/>
          </ac:picMkLst>
        </pc:picChg>
        <pc:picChg chg="add del mod">
          <ac:chgData name="Lian, Xiang" userId="47f83840-acd0-4e40-8a3e-39a5ff6d6ced" providerId="ADAL" clId="{0731551E-D374-467B-898E-CAB663A2D715}" dt="2025-09-01T03:34:16.740" v="4175"/>
          <ac:picMkLst>
            <pc:docMk/>
            <pc:sldMk cId="159549225" sldId="484"/>
            <ac:picMk id="12" creationId="{43976A73-7CDC-4E94-9751-5D8A788C7865}"/>
          </ac:picMkLst>
        </pc:picChg>
      </pc:sldChg>
      <pc:sldChg chg="modSp">
        <pc:chgData name="Lian, Xiang" userId="47f83840-acd0-4e40-8a3e-39a5ff6d6ced" providerId="ADAL" clId="{0731551E-D374-467B-898E-CAB663A2D715}" dt="2025-08-31T04:53:42.436" v="2215" actId="14100"/>
        <pc:sldMkLst>
          <pc:docMk/>
          <pc:sldMk cId="1893544716" sldId="485"/>
        </pc:sldMkLst>
        <pc:spChg chg="mod">
          <ac:chgData name="Lian, Xiang" userId="47f83840-acd0-4e40-8a3e-39a5ff6d6ced" providerId="ADAL" clId="{0731551E-D374-467B-898E-CAB663A2D715}" dt="2025-08-31T04:53:42.436" v="2215" actId="14100"/>
          <ac:spMkLst>
            <pc:docMk/>
            <pc:sldMk cId="1893544716" sldId="485"/>
            <ac:spMk id="4099" creationId="{9F67D2BF-CA21-96B4-3EBF-93C68879C1D7}"/>
          </ac:spMkLst>
        </pc:spChg>
      </pc:sldChg>
      <pc:sldChg chg="addSp modSp mod modNotesTx">
        <pc:chgData name="Lian, Xiang" userId="47f83840-acd0-4e40-8a3e-39a5ff6d6ced" providerId="ADAL" clId="{0731551E-D374-467B-898E-CAB663A2D715}" dt="2025-08-31T02:36:46.896" v="824" actId="20577"/>
        <pc:sldMkLst>
          <pc:docMk/>
          <pc:sldMk cId="4247444365" sldId="486"/>
        </pc:sldMkLst>
        <pc:spChg chg="add mod">
          <ac:chgData name="Lian, Xiang" userId="47f83840-acd0-4e40-8a3e-39a5ff6d6ced" providerId="ADAL" clId="{0731551E-D374-467B-898E-CAB663A2D715}" dt="2025-08-30T23:26:38.953" v="283" actId="1038"/>
          <ac:spMkLst>
            <pc:docMk/>
            <pc:sldMk cId="4247444365" sldId="486"/>
            <ac:spMk id="7" creationId="{96ED2401-4973-49E5-8F65-F8B1E592E257}"/>
          </ac:spMkLst>
        </pc:spChg>
        <pc:spChg chg="mod">
          <ac:chgData name="Lian, Xiang" userId="47f83840-acd0-4e40-8a3e-39a5ff6d6ced" providerId="ADAL" clId="{0731551E-D374-467B-898E-CAB663A2D715}" dt="2025-08-30T22:12:16.364" v="34" actId="20577"/>
          <ac:spMkLst>
            <pc:docMk/>
            <pc:sldMk cId="4247444365" sldId="486"/>
            <ac:spMk id="4099" creationId="{9361FC1F-5FF6-26F8-5EB9-5877CA42312B}"/>
          </ac:spMkLst>
        </pc:spChg>
        <pc:spChg chg="mod">
          <ac:chgData name="Lian, Xiang" userId="47f83840-acd0-4e40-8a3e-39a5ff6d6ced" providerId="ADAL" clId="{0731551E-D374-467B-898E-CAB663A2D715}" dt="2025-08-31T00:33:27.083" v="301" actId="255"/>
          <ac:spMkLst>
            <pc:docMk/>
            <pc:sldMk cId="4247444365" sldId="486"/>
            <ac:spMk id="4100" creationId="{2C03D4CC-2A32-37AC-3EEC-2B4776C4C5F7}"/>
          </ac:spMkLst>
        </pc:spChg>
      </pc:sldChg>
      <pc:sldChg chg="addSp delSp modSp mod">
        <pc:chgData name="Lian, Xiang" userId="47f83840-acd0-4e40-8a3e-39a5ff6d6ced" providerId="ADAL" clId="{0731551E-D374-467B-898E-CAB663A2D715}" dt="2025-08-30T22:18:01.319" v="95" actId="1076"/>
        <pc:sldMkLst>
          <pc:docMk/>
          <pc:sldMk cId="2885431147" sldId="487"/>
        </pc:sldMkLst>
        <pc:spChg chg="mod">
          <ac:chgData name="Lian, Xiang" userId="47f83840-acd0-4e40-8a3e-39a5ff6d6ced" providerId="ADAL" clId="{0731551E-D374-467B-898E-CAB663A2D715}" dt="2025-08-30T22:15:47.182" v="89"/>
          <ac:spMkLst>
            <pc:docMk/>
            <pc:sldMk cId="2885431147" sldId="487"/>
            <ac:spMk id="4099" creationId="{1D6B0D52-A7DE-A473-758F-3B0320DD4235}"/>
          </ac:spMkLst>
        </pc:spChg>
        <pc:spChg chg="del">
          <ac:chgData name="Lian, Xiang" userId="47f83840-acd0-4e40-8a3e-39a5ff6d6ced" providerId="ADAL" clId="{0731551E-D374-467B-898E-CAB663A2D715}" dt="2025-08-30T22:17:48.418" v="94" actId="478"/>
          <ac:spMkLst>
            <pc:docMk/>
            <pc:sldMk cId="2885431147" sldId="487"/>
            <ac:spMk id="4100" creationId="{4A28726C-1891-85C7-1AEF-88DD59CDF452}"/>
          </ac:spMkLst>
        </pc:spChg>
        <pc:picChg chg="add mod">
          <ac:chgData name="Lian, Xiang" userId="47f83840-acd0-4e40-8a3e-39a5ff6d6ced" providerId="ADAL" clId="{0731551E-D374-467B-898E-CAB663A2D715}" dt="2025-08-30T22:18:01.319" v="95" actId="1076"/>
          <ac:picMkLst>
            <pc:docMk/>
            <pc:sldMk cId="2885431147" sldId="487"/>
            <ac:picMk id="3" creationId="{52C12FBE-641D-4A78-B548-C4234BEB2594}"/>
          </ac:picMkLst>
        </pc:picChg>
      </pc:sldChg>
      <pc:sldChg chg="modSp mod">
        <pc:chgData name="Lian, Xiang" userId="47f83840-acd0-4e40-8a3e-39a5ff6d6ced" providerId="ADAL" clId="{0731551E-D374-467B-898E-CAB663A2D715}" dt="2025-08-31T04:53:35.847" v="2214" actId="14100"/>
        <pc:sldMkLst>
          <pc:docMk/>
          <pc:sldMk cId="7328116" sldId="488"/>
        </pc:sldMkLst>
        <pc:spChg chg="mod">
          <ac:chgData name="Lian, Xiang" userId="47f83840-acd0-4e40-8a3e-39a5ff6d6ced" providerId="ADAL" clId="{0731551E-D374-467B-898E-CAB663A2D715}" dt="2025-08-31T04:53:35.847" v="2214" actId="14100"/>
          <ac:spMkLst>
            <pc:docMk/>
            <pc:sldMk cId="7328116" sldId="488"/>
            <ac:spMk id="4099" creationId="{9C4976E9-DD3E-D071-6694-FF74CE216EE3}"/>
          </ac:spMkLst>
        </pc:spChg>
      </pc:sldChg>
      <pc:sldChg chg="addSp delSp modSp add mod delAnim modAnim modNotesTx">
        <pc:chgData name="Lian, Xiang" userId="47f83840-acd0-4e40-8a3e-39a5ff6d6ced" providerId="ADAL" clId="{0731551E-D374-467B-898E-CAB663A2D715}" dt="2025-09-08T16:13:06.231" v="7942" actId="1038"/>
        <pc:sldMkLst>
          <pc:docMk/>
          <pc:sldMk cId="579998590" sldId="489"/>
        </pc:sldMkLst>
        <pc:spChg chg="add mod">
          <ac:chgData name="Lian, Xiang" userId="47f83840-acd0-4e40-8a3e-39a5ff6d6ced" providerId="ADAL" clId="{0731551E-D374-467B-898E-CAB663A2D715}" dt="2025-08-31T05:07:50.448" v="2234" actId="571"/>
          <ac:spMkLst>
            <pc:docMk/>
            <pc:sldMk cId="579998590" sldId="489"/>
            <ac:spMk id="2" creationId="{842AA1D9-7E83-41F1-9552-371ECC4AE684}"/>
          </ac:spMkLst>
        </pc:spChg>
        <pc:spChg chg="add mod">
          <ac:chgData name="Lian, Xiang" userId="47f83840-acd0-4e40-8a3e-39a5ff6d6ced" providerId="ADAL" clId="{0731551E-D374-467B-898E-CAB663A2D715}" dt="2025-08-31T04:06:55.051" v="1768" actId="14100"/>
          <ac:spMkLst>
            <pc:docMk/>
            <pc:sldMk cId="579998590" sldId="489"/>
            <ac:spMk id="10" creationId="{A8E76242-4962-463F-A912-D4653A04D81E}"/>
          </ac:spMkLst>
        </pc:spChg>
        <pc:spChg chg="add del mod ord">
          <ac:chgData name="Lian, Xiang" userId="47f83840-acd0-4e40-8a3e-39a5ff6d6ced" providerId="ADAL" clId="{0731551E-D374-467B-898E-CAB663A2D715}" dt="2025-09-01T03:29:56.911" v="4143" actId="478"/>
          <ac:spMkLst>
            <pc:docMk/>
            <pc:sldMk cId="579998590" sldId="489"/>
            <ac:spMk id="11" creationId="{029BEA89-DE4B-43FF-9AD4-E7B6B8D22661}"/>
          </ac:spMkLst>
        </pc:spChg>
        <pc:spChg chg="add del mod">
          <ac:chgData name="Lian, Xiang" userId="47f83840-acd0-4e40-8a3e-39a5ff6d6ced" providerId="ADAL" clId="{0731551E-D374-467B-898E-CAB663A2D715}" dt="2025-08-31T05:07:50.675" v="2235" actId="21"/>
          <ac:spMkLst>
            <pc:docMk/>
            <pc:sldMk cId="579998590" sldId="489"/>
            <ac:spMk id="13" creationId="{68F1EA16-DA0F-4286-B882-52A37E0D5EFA}"/>
          </ac:spMkLst>
        </pc:spChg>
        <pc:spChg chg="add del mod ord">
          <ac:chgData name="Lian, Xiang" userId="47f83840-acd0-4e40-8a3e-39a5ff6d6ced" providerId="ADAL" clId="{0731551E-D374-467B-898E-CAB663A2D715}" dt="2025-08-31T05:10:56.919" v="2264" actId="478"/>
          <ac:spMkLst>
            <pc:docMk/>
            <pc:sldMk cId="579998590" sldId="489"/>
            <ac:spMk id="14" creationId="{494CA011-265F-499B-8854-8BAB3B6AA99A}"/>
          </ac:spMkLst>
        </pc:spChg>
        <pc:spChg chg="add mod">
          <ac:chgData name="Lian, Xiang" userId="47f83840-acd0-4e40-8a3e-39a5ff6d6ced" providerId="ADAL" clId="{0731551E-D374-467B-898E-CAB663A2D715}" dt="2025-09-08T16:13:06.231" v="7942" actId="1038"/>
          <ac:spMkLst>
            <pc:docMk/>
            <pc:sldMk cId="579998590" sldId="489"/>
            <ac:spMk id="14" creationId="{D7FADFED-3F2E-4B7F-8470-C83B072BFCCB}"/>
          </ac:spMkLst>
        </pc:spChg>
        <pc:spChg chg="add mod">
          <ac:chgData name="Lian, Xiang" userId="47f83840-acd0-4e40-8a3e-39a5ff6d6ced" providerId="ADAL" clId="{0731551E-D374-467B-898E-CAB663A2D715}" dt="2025-09-08T16:12:56.281" v="7940" actId="14100"/>
          <ac:spMkLst>
            <pc:docMk/>
            <pc:sldMk cId="579998590" sldId="489"/>
            <ac:spMk id="15" creationId="{884FF2A0-1AC3-4C28-A037-CC979CC1C19A}"/>
          </ac:spMkLst>
        </pc:spChg>
        <pc:spChg chg="add del mod ord">
          <ac:chgData name="Lian, Xiang" userId="47f83840-acd0-4e40-8a3e-39a5ff6d6ced" providerId="ADAL" clId="{0731551E-D374-467B-898E-CAB663A2D715}" dt="2025-09-01T03:29:56.911" v="4143" actId="478"/>
          <ac:spMkLst>
            <pc:docMk/>
            <pc:sldMk cId="579998590" sldId="489"/>
            <ac:spMk id="16" creationId="{5DE17827-9C3C-49D0-971A-936BDDC86C8A}"/>
          </ac:spMkLst>
        </pc:spChg>
        <pc:spChg chg="mod">
          <ac:chgData name="Lian, Xiang" userId="47f83840-acd0-4e40-8a3e-39a5ff6d6ced" providerId="ADAL" clId="{0731551E-D374-467B-898E-CAB663A2D715}" dt="2025-09-01T03:29:53.746" v="4142"/>
          <ac:spMkLst>
            <pc:docMk/>
            <pc:sldMk cId="579998590" sldId="489"/>
            <ac:spMk id="19" creationId="{905A8E77-72E6-47B1-8806-EEEAD1BA7801}"/>
          </ac:spMkLst>
        </pc:spChg>
        <pc:spChg chg="mod">
          <ac:chgData name="Lian, Xiang" userId="47f83840-acd0-4e40-8a3e-39a5ff6d6ced" providerId="ADAL" clId="{0731551E-D374-467B-898E-CAB663A2D715}" dt="2025-09-01T03:30:08.841" v="4146" actId="1076"/>
          <ac:spMkLst>
            <pc:docMk/>
            <pc:sldMk cId="579998590" sldId="489"/>
            <ac:spMk id="20" creationId="{FC8F7EDF-3AEC-4AEA-A814-C2D1B283562C}"/>
          </ac:spMkLst>
        </pc:spChg>
        <pc:spChg chg="add del mod topLvl">
          <ac:chgData name="Lian, Xiang" userId="47f83840-acd0-4e40-8a3e-39a5ff6d6ced" providerId="ADAL" clId="{0731551E-D374-467B-898E-CAB663A2D715}" dt="2025-09-01T04:43:58.207" v="4548" actId="478"/>
          <ac:spMkLst>
            <pc:docMk/>
            <pc:sldMk cId="579998590" sldId="489"/>
            <ac:spMk id="22" creationId="{96E189E3-C32E-4BF3-86DD-C5379EC11C6A}"/>
          </ac:spMkLst>
        </pc:spChg>
        <pc:spChg chg="add del mod">
          <ac:chgData name="Lian, Xiang" userId="47f83840-acd0-4e40-8a3e-39a5ff6d6ced" providerId="ADAL" clId="{0731551E-D374-467B-898E-CAB663A2D715}" dt="2025-09-01T04:43:38.506" v="4547" actId="478"/>
          <ac:spMkLst>
            <pc:docMk/>
            <pc:sldMk cId="579998590" sldId="489"/>
            <ac:spMk id="23" creationId="{D240AA8D-2631-4BA7-A80B-BC942DDD25FE}"/>
          </ac:spMkLst>
        </pc:spChg>
        <pc:spChg chg="add del mod">
          <ac:chgData name="Lian, Xiang" userId="47f83840-acd0-4e40-8a3e-39a5ff6d6ced" providerId="ADAL" clId="{0731551E-D374-467B-898E-CAB663A2D715}" dt="2025-09-01T03:43:31.530" v="4257" actId="21"/>
          <ac:spMkLst>
            <pc:docMk/>
            <pc:sldMk cId="579998590" sldId="489"/>
            <ac:spMk id="24" creationId="{23521F2E-BC83-4210-AB36-EDF2A3132C1D}"/>
          </ac:spMkLst>
        </pc:spChg>
        <pc:spChg chg="add del mod">
          <ac:chgData name="Lian, Xiang" userId="47f83840-acd0-4e40-8a3e-39a5ff6d6ced" providerId="ADAL" clId="{0731551E-D374-467B-898E-CAB663A2D715}" dt="2025-09-08T16:12:45.886" v="7937" actId="21"/>
          <ac:spMkLst>
            <pc:docMk/>
            <pc:sldMk cId="579998590" sldId="489"/>
            <ac:spMk id="26" creationId="{8F5F3696-7E95-4E4A-BE16-540E5C5DA1CF}"/>
          </ac:spMkLst>
        </pc:spChg>
        <pc:spChg chg="add del mod">
          <ac:chgData name="Lian, Xiang" userId="47f83840-acd0-4e40-8a3e-39a5ff6d6ced" providerId="ADAL" clId="{0731551E-D374-467B-898E-CAB663A2D715}" dt="2025-09-08T16:12:45.886" v="7937" actId="21"/>
          <ac:spMkLst>
            <pc:docMk/>
            <pc:sldMk cId="579998590" sldId="489"/>
            <ac:spMk id="27" creationId="{77DB3A88-EB11-423F-9C88-B87CA0E0D28A}"/>
          </ac:spMkLst>
        </pc:spChg>
        <pc:spChg chg="mod">
          <ac:chgData name="Lian, Xiang" userId="47f83840-acd0-4e40-8a3e-39a5ff6d6ced" providerId="ADAL" clId="{0731551E-D374-467B-898E-CAB663A2D715}" dt="2025-08-31T04:18:45.090" v="1782" actId="20577"/>
          <ac:spMkLst>
            <pc:docMk/>
            <pc:sldMk cId="579998590" sldId="489"/>
            <ac:spMk id="4099" creationId="{C5576639-E721-820F-626E-B1679FA8D019}"/>
          </ac:spMkLst>
        </pc:spChg>
        <pc:spChg chg="mod">
          <ac:chgData name="Lian, Xiang" userId="47f83840-acd0-4e40-8a3e-39a5ff6d6ced" providerId="ADAL" clId="{0731551E-D374-467B-898E-CAB663A2D715}" dt="2025-08-31T04:04:49.347" v="1751" actId="20577"/>
          <ac:spMkLst>
            <pc:docMk/>
            <pc:sldMk cId="579998590" sldId="489"/>
            <ac:spMk id="4100" creationId="{EB998221-4968-A6C6-2068-55E86C82FC98}"/>
          </ac:spMkLst>
        </pc:spChg>
        <pc:grpChg chg="add del mod">
          <ac:chgData name="Lian, Xiang" userId="47f83840-acd0-4e40-8a3e-39a5ff6d6ced" providerId="ADAL" clId="{0731551E-D374-467B-898E-CAB663A2D715}" dt="2025-08-31T05:07:54.150" v="2237" actId="478"/>
          <ac:grpSpMkLst>
            <pc:docMk/>
            <pc:sldMk cId="579998590" sldId="489"/>
            <ac:grpSpMk id="4" creationId="{A72FF572-7DA1-41B0-B285-8AC911DD6417}"/>
          </ac:grpSpMkLst>
        </pc:grpChg>
        <pc:grpChg chg="add del mod">
          <ac:chgData name="Lian, Xiang" userId="47f83840-acd0-4e40-8a3e-39a5ff6d6ced" providerId="ADAL" clId="{0731551E-D374-467B-898E-CAB663A2D715}" dt="2025-09-01T04:43:58.207" v="4548" actId="478"/>
          <ac:grpSpMkLst>
            <pc:docMk/>
            <pc:sldMk cId="579998590" sldId="489"/>
            <ac:grpSpMk id="8" creationId="{5FAF122E-6832-4027-90FD-4F3EA582F115}"/>
          </ac:grpSpMkLst>
        </pc:grpChg>
        <pc:grpChg chg="add mod">
          <ac:chgData name="Lian, Xiang" userId="47f83840-acd0-4e40-8a3e-39a5ff6d6ced" providerId="ADAL" clId="{0731551E-D374-467B-898E-CAB663A2D715}" dt="2025-09-08T16:12:50.918" v="7939" actId="1076"/>
          <ac:grpSpMkLst>
            <pc:docMk/>
            <pc:sldMk cId="579998590" sldId="489"/>
            <ac:grpSpMk id="11" creationId="{88172D85-2C17-4702-9C96-EBB2E3A9E1CE}"/>
          </ac:grpSpMkLst>
        </pc:grpChg>
        <pc:grpChg chg="add del mod">
          <ac:chgData name="Lian, Xiang" userId="47f83840-acd0-4e40-8a3e-39a5ff6d6ced" providerId="ADAL" clId="{0731551E-D374-467B-898E-CAB663A2D715}" dt="2025-09-01T03:40:11.712" v="4222" actId="478"/>
          <ac:grpSpMkLst>
            <pc:docMk/>
            <pc:sldMk cId="579998590" sldId="489"/>
            <ac:grpSpMk id="17" creationId="{D06A2130-1935-4F5D-B258-E352A70F9F24}"/>
          </ac:grpSpMkLst>
        </pc:grpChg>
        <pc:picChg chg="mod">
          <ac:chgData name="Lian, Xiang" userId="47f83840-acd0-4e40-8a3e-39a5ff6d6ced" providerId="ADAL" clId="{0731551E-D374-467B-898E-CAB663A2D715}" dt="2025-08-31T05:07:50.448" v="2234" actId="571"/>
          <ac:picMkLst>
            <pc:docMk/>
            <pc:sldMk cId="579998590" sldId="489"/>
            <ac:picMk id="3" creationId="{15D58665-CE06-92EB-A8BB-20C9B375350A}"/>
          </ac:picMkLst>
        </pc:picChg>
        <pc:picChg chg="add mod">
          <ac:chgData name="Lian, Xiang" userId="47f83840-acd0-4e40-8a3e-39a5ff6d6ced" providerId="ADAL" clId="{0731551E-D374-467B-898E-CAB663A2D715}" dt="2025-08-31T04:07:23.624" v="1769" actId="207"/>
          <ac:picMkLst>
            <pc:docMk/>
            <pc:sldMk cId="579998590" sldId="489"/>
            <ac:picMk id="7" creationId="{098C315C-7622-4CED-9A52-41B7A2CE9CE5}"/>
          </ac:picMkLst>
        </pc:picChg>
        <pc:picChg chg="mod">
          <ac:chgData name="Lian, Xiang" userId="47f83840-acd0-4e40-8a3e-39a5ff6d6ced" providerId="ADAL" clId="{0731551E-D374-467B-898E-CAB663A2D715}" dt="2025-09-08T16:12:16.994" v="7930"/>
          <ac:picMkLst>
            <pc:docMk/>
            <pc:sldMk cId="579998590" sldId="489"/>
            <ac:picMk id="12" creationId="{37087382-1AFC-4288-9435-9757422C88A1}"/>
          </ac:picMkLst>
        </pc:picChg>
        <pc:picChg chg="add del mod modCrop">
          <ac:chgData name="Lian, Xiang" userId="47f83840-acd0-4e40-8a3e-39a5ff6d6ced" providerId="ADAL" clId="{0731551E-D374-467B-898E-CAB663A2D715}" dt="2025-08-31T05:10:53.576" v="2263" actId="478"/>
          <ac:picMkLst>
            <pc:docMk/>
            <pc:sldMk cId="579998590" sldId="489"/>
            <ac:picMk id="12" creationId="{9D2A42E3-56D1-4C96-8119-526B7F0A0E43}"/>
          </ac:picMkLst>
        </pc:picChg>
        <pc:picChg chg="mod">
          <ac:chgData name="Lian, Xiang" userId="47f83840-acd0-4e40-8a3e-39a5ff6d6ced" providerId="ADAL" clId="{0731551E-D374-467B-898E-CAB663A2D715}" dt="2025-09-08T16:12:16.994" v="7930"/>
          <ac:picMkLst>
            <pc:docMk/>
            <pc:sldMk cId="579998590" sldId="489"/>
            <ac:picMk id="13" creationId="{88C2BA00-0685-45DF-B6B3-7E8D41ED08E4}"/>
          </ac:picMkLst>
        </pc:picChg>
        <pc:picChg chg="add del mod ord">
          <ac:chgData name="Lian, Xiang" userId="47f83840-acd0-4e40-8a3e-39a5ff6d6ced" providerId="ADAL" clId="{0731551E-D374-467B-898E-CAB663A2D715}" dt="2025-09-01T03:29:52.140" v="4141" actId="478"/>
          <ac:picMkLst>
            <pc:docMk/>
            <pc:sldMk cId="579998590" sldId="489"/>
            <ac:picMk id="15" creationId="{5766B39E-7729-407A-8F70-01132BE9F372}"/>
          </ac:picMkLst>
        </pc:picChg>
        <pc:picChg chg="mod">
          <ac:chgData name="Lian, Xiang" userId="47f83840-acd0-4e40-8a3e-39a5ff6d6ced" providerId="ADAL" clId="{0731551E-D374-467B-898E-CAB663A2D715}" dt="2025-09-01T03:30:00.698" v="4145" actId="1076"/>
          <ac:picMkLst>
            <pc:docMk/>
            <pc:sldMk cId="579998590" sldId="489"/>
            <ac:picMk id="18" creationId="{85524748-6C9F-401F-B5F0-80FCC2E4E330}"/>
          </ac:picMkLst>
        </pc:picChg>
        <pc:picChg chg="add del mod topLvl">
          <ac:chgData name="Lian, Xiang" userId="47f83840-acd0-4e40-8a3e-39a5ff6d6ced" providerId="ADAL" clId="{0731551E-D374-467B-898E-CAB663A2D715}" dt="2025-09-08T16:12:40.925" v="7935" actId="478"/>
          <ac:picMkLst>
            <pc:docMk/>
            <pc:sldMk cId="579998590" sldId="489"/>
            <ac:picMk id="21" creationId="{0844C9F0-3644-43B9-9E3D-3BEC0EA18DA5}"/>
          </ac:picMkLst>
        </pc:picChg>
      </pc:sldChg>
      <pc:sldChg chg="addSp modSp add mod modNotesTx">
        <pc:chgData name="Lian, Xiang" userId="47f83840-acd0-4e40-8a3e-39a5ff6d6ced" providerId="ADAL" clId="{0731551E-D374-467B-898E-CAB663A2D715}" dt="2025-08-31T00:58:47.452" v="634" actId="20577"/>
        <pc:sldMkLst>
          <pc:docMk/>
          <pc:sldMk cId="1105689073" sldId="490"/>
        </pc:sldMkLst>
        <pc:spChg chg="add mod">
          <ac:chgData name="Lian, Xiang" userId="47f83840-acd0-4e40-8a3e-39a5ff6d6ced" providerId="ADAL" clId="{0731551E-D374-467B-898E-CAB663A2D715}" dt="2025-08-31T00:53:17.295" v="587" actId="1076"/>
          <ac:spMkLst>
            <pc:docMk/>
            <pc:sldMk cId="1105689073" sldId="490"/>
            <ac:spMk id="7" creationId="{A0F7243C-6A86-43AE-9B4D-217500B278B0}"/>
          </ac:spMkLst>
        </pc:spChg>
        <pc:spChg chg="mod">
          <ac:chgData name="Lian, Xiang" userId="47f83840-acd0-4e40-8a3e-39a5ff6d6ced" providerId="ADAL" clId="{0731551E-D374-467B-898E-CAB663A2D715}" dt="2025-08-31T00:51:16.796" v="556" actId="20577"/>
          <ac:spMkLst>
            <pc:docMk/>
            <pc:sldMk cId="1105689073" sldId="490"/>
            <ac:spMk id="4099" creationId="{67471C61-BE03-1D1E-3A40-C6837B92BAD9}"/>
          </ac:spMkLst>
        </pc:spChg>
        <pc:spChg chg="mod">
          <ac:chgData name="Lian, Xiang" userId="47f83840-acd0-4e40-8a3e-39a5ff6d6ced" providerId="ADAL" clId="{0731551E-D374-467B-898E-CAB663A2D715}" dt="2025-08-31T00:58:47.452" v="634" actId="20577"/>
          <ac:spMkLst>
            <pc:docMk/>
            <pc:sldMk cId="1105689073" sldId="490"/>
            <ac:spMk id="4100" creationId="{B2610473-3B12-5B98-C996-E11F127FE8D1}"/>
          </ac:spMkLst>
        </pc:spChg>
        <pc:picChg chg="add mod">
          <ac:chgData name="Lian, Xiang" userId="47f83840-acd0-4e40-8a3e-39a5ff6d6ced" providerId="ADAL" clId="{0731551E-D374-467B-898E-CAB663A2D715}" dt="2025-08-31T00:55:09.277" v="594" actId="1076"/>
          <ac:picMkLst>
            <pc:docMk/>
            <pc:sldMk cId="1105689073" sldId="490"/>
            <ac:picMk id="4" creationId="{D7E4B45B-4907-4254-98F3-A92CDFBE7CC9}"/>
          </ac:picMkLst>
        </pc:picChg>
      </pc:sldChg>
      <pc:sldChg chg="modSp add mod modNotesTx">
        <pc:chgData name="Lian, Xiang" userId="47f83840-acd0-4e40-8a3e-39a5ff6d6ced" providerId="ADAL" clId="{0731551E-D374-467B-898E-CAB663A2D715}" dt="2025-08-31T00:57:30.240" v="629" actId="113"/>
        <pc:sldMkLst>
          <pc:docMk/>
          <pc:sldMk cId="3607306041" sldId="491"/>
        </pc:sldMkLst>
        <pc:spChg chg="mod">
          <ac:chgData name="Lian, Xiang" userId="47f83840-acd0-4e40-8a3e-39a5ff6d6ced" providerId="ADAL" clId="{0731551E-D374-467B-898E-CAB663A2D715}" dt="2025-08-31T00:56:17.770" v="616" actId="20577"/>
          <ac:spMkLst>
            <pc:docMk/>
            <pc:sldMk cId="3607306041" sldId="491"/>
            <ac:spMk id="4099" creationId="{67471C61-BE03-1D1E-3A40-C6837B92BAD9}"/>
          </ac:spMkLst>
        </pc:spChg>
        <pc:spChg chg="mod">
          <ac:chgData name="Lian, Xiang" userId="47f83840-acd0-4e40-8a3e-39a5ff6d6ced" providerId="ADAL" clId="{0731551E-D374-467B-898E-CAB663A2D715}" dt="2025-08-31T00:57:30.240" v="629" actId="113"/>
          <ac:spMkLst>
            <pc:docMk/>
            <pc:sldMk cId="3607306041" sldId="491"/>
            <ac:spMk id="4100" creationId="{B2610473-3B12-5B98-C996-E11F127FE8D1}"/>
          </ac:spMkLst>
        </pc:spChg>
      </pc:sldChg>
      <pc:sldChg chg="addSp modSp add mod modNotesTx">
        <pc:chgData name="Lian, Xiang" userId="47f83840-acd0-4e40-8a3e-39a5ff6d6ced" providerId="ADAL" clId="{0731551E-D374-467B-898E-CAB663A2D715}" dt="2025-08-31T01:57:19.752" v="718"/>
        <pc:sldMkLst>
          <pc:docMk/>
          <pc:sldMk cId="2535288839" sldId="492"/>
        </pc:sldMkLst>
        <pc:spChg chg="add mod">
          <ac:chgData name="Lian, Xiang" userId="47f83840-acd0-4e40-8a3e-39a5ff6d6ced" providerId="ADAL" clId="{0731551E-D374-467B-898E-CAB663A2D715}" dt="2025-08-31T01:48:43.469" v="690" actId="20577"/>
          <ac:spMkLst>
            <pc:docMk/>
            <pc:sldMk cId="2535288839" sldId="492"/>
            <ac:spMk id="8" creationId="{BE955216-D6F1-4652-9D2D-B6BB7FF73AB4}"/>
          </ac:spMkLst>
        </pc:spChg>
        <pc:spChg chg="mod">
          <ac:chgData name="Lian, Xiang" userId="47f83840-acd0-4e40-8a3e-39a5ff6d6ced" providerId="ADAL" clId="{0731551E-D374-467B-898E-CAB663A2D715}" dt="2025-08-31T00:59:28.170" v="637" actId="20577"/>
          <ac:spMkLst>
            <pc:docMk/>
            <pc:sldMk cId="2535288839" sldId="492"/>
            <ac:spMk id="4099" creationId="{67471C61-BE03-1D1E-3A40-C6837B92BAD9}"/>
          </ac:spMkLst>
        </pc:spChg>
        <pc:spChg chg="mod">
          <ac:chgData name="Lian, Xiang" userId="47f83840-acd0-4e40-8a3e-39a5ff6d6ced" providerId="ADAL" clId="{0731551E-D374-467B-898E-CAB663A2D715}" dt="2025-08-31T01:53:15.955" v="708" actId="1076"/>
          <ac:spMkLst>
            <pc:docMk/>
            <pc:sldMk cId="2535288839" sldId="492"/>
            <ac:spMk id="4100" creationId="{B2610473-3B12-5B98-C996-E11F127FE8D1}"/>
          </ac:spMkLst>
        </pc:spChg>
        <pc:picChg chg="add mod">
          <ac:chgData name="Lian, Xiang" userId="47f83840-acd0-4e40-8a3e-39a5ff6d6ced" providerId="ADAL" clId="{0731551E-D374-467B-898E-CAB663A2D715}" dt="2025-08-31T01:14:03.334" v="656" actId="1035"/>
          <ac:picMkLst>
            <pc:docMk/>
            <pc:sldMk cId="2535288839" sldId="492"/>
            <ac:picMk id="3" creationId="{7AD1FE83-FD21-48FC-8B39-BF76EF9205BF}"/>
          </ac:picMkLst>
        </pc:picChg>
      </pc:sldChg>
      <pc:sldChg chg="modSp add mod">
        <pc:chgData name="Lian, Xiang" userId="47f83840-acd0-4e40-8a3e-39a5ff6d6ced" providerId="ADAL" clId="{0731551E-D374-467B-898E-CAB663A2D715}" dt="2025-08-31T02:29:35.716" v="736" actId="113"/>
        <pc:sldMkLst>
          <pc:docMk/>
          <pc:sldMk cId="2666587094" sldId="493"/>
        </pc:sldMkLst>
        <pc:spChg chg="mod">
          <ac:chgData name="Lian, Xiang" userId="47f83840-acd0-4e40-8a3e-39a5ff6d6ced" providerId="ADAL" clId="{0731551E-D374-467B-898E-CAB663A2D715}" dt="2025-08-31T01:47:25.855" v="677"/>
          <ac:spMkLst>
            <pc:docMk/>
            <pc:sldMk cId="2666587094" sldId="493"/>
            <ac:spMk id="4099" creationId="{67471C61-BE03-1D1E-3A40-C6837B92BAD9}"/>
          </ac:spMkLst>
        </pc:spChg>
        <pc:spChg chg="mod">
          <ac:chgData name="Lian, Xiang" userId="47f83840-acd0-4e40-8a3e-39a5ff6d6ced" providerId="ADAL" clId="{0731551E-D374-467B-898E-CAB663A2D715}" dt="2025-08-31T02:29:35.716" v="736" actId="113"/>
          <ac:spMkLst>
            <pc:docMk/>
            <pc:sldMk cId="2666587094" sldId="493"/>
            <ac:spMk id="4100" creationId="{B2610473-3B12-5B98-C996-E11F127FE8D1}"/>
          </ac:spMkLst>
        </pc:spChg>
      </pc:sldChg>
      <pc:sldChg chg="addSp delSp modSp add mod modNotesTx">
        <pc:chgData name="Lian, Xiang" userId="47f83840-acd0-4e40-8a3e-39a5ff6d6ced" providerId="ADAL" clId="{0731551E-D374-467B-898E-CAB663A2D715}" dt="2025-08-31T03:16:33.670" v="1076"/>
        <pc:sldMkLst>
          <pc:docMk/>
          <pc:sldMk cId="3433655124" sldId="494"/>
        </pc:sldMkLst>
        <pc:spChg chg="add mod">
          <ac:chgData name="Lian, Xiang" userId="47f83840-acd0-4e40-8a3e-39a5ff6d6ced" providerId="ADAL" clId="{0731551E-D374-467B-898E-CAB663A2D715}" dt="2025-08-31T02:33:16.707" v="764" actId="1035"/>
          <ac:spMkLst>
            <pc:docMk/>
            <pc:sldMk cId="3433655124" sldId="494"/>
            <ac:spMk id="7" creationId="{309E7D25-61EC-43C4-A095-D740EFE54201}"/>
          </ac:spMkLst>
        </pc:spChg>
        <pc:spChg chg="mod">
          <ac:chgData name="Lian, Xiang" userId="47f83840-acd0-4e40-8a3e-39a5ff6d6ced" providerId="ADAL" clId="{0731551E-D374-467B-898E-CAB663A2D715}" dt="2025-08-31T02:30:31.591" v="740" actId="6549"/>
          <ac:spMkLst>
            <pc:docMk/>
            <pc:sldMk cId="3433655124" sldId="494"/>
            <ac:spMk id="4099" creationId="{67471C61-BE03-1D1E-3A40-C6837B92BAD9}"/>
          </ac:spMkLst>
        </pc:spChg>
        <pc:spChg chg="mod">
          <ac:chgData name="Lian, Xiang" userId="47f83840-acd0-4e40-8a3e-39a5ff6d6ced" providerId="ADAL" clId="{0731551E-D374-467B-898E-CAB663A2D715}" dt="2025-08-31T03:15:18.492" v="1061" actId="20577"/>
          <ac:spMkLst>
            <pc:docMk/>
            <pc:sldMk cId="3433655124" sldId="494"/>
            <ac:spMk id="4100" creationId="{B2610473-3B12-5B98-C996-E11F127FE8D1}"/>
          </ac:spMkLst>
        </pc:spChg>
        <pc:picChg chg="add mod">
          <ac:chgData name="Lian, Xiang" userId="47f83840-acd0-4e40-8a3e-39a5ff6d6ced" providerId="ADAL" clId="{0731551E-D374-467B-898E-CAB663A2D715}" dt="2025-08-31T03:14:36.730" v="1005" actId="1076"/>
          <ac:picMkLst>
            <pc:docMk/>
            <pc:sldMk cId="3433655124" sldId="494"/>
            <ac:picMk id="4" creationId="{99B5DCC4-7340-4167-BC10-0672D1F97C22}"/>
          </ac:picMkLst>
        </pc:picChg>
        <pc:picChg chg="add del mod">
          <ac:chgData name="Lian, Xiang" userId="47f83840-acd0-4e40-8a3e-39a5ff6d6ced" providerId="ADAL" clId="{0731551E-D374-467B-898E-CAB663A2D715}" dt="2025-08-31T03:14:33.495" v="1004" actId="478"/>
          <ac:picMkLst>
            <pc:docMk/>
            <pc:sldMk cId="3433655124" sldId="494"/>
            <ac:picMk id="8" creationId="{5220038A-5648-4254-B536-BC972AF73CDD}"/>
          </ac:picMkLst>
        </pc:picChg>
      </pc:sldChg>
      <pc:sldChg chg="modSp add mod modNotesTx">
        <pc:chgData name="Lian, Xiang" userId="47f83840-acd0-4e40-8a3e-39a5ff6d6ced" providerId="ADAL" clId="{0731551E-D374-467B-898E-CAB663A2D715}" dt="2025-08-31T02:30:43.885" v="744" actId="6549"/>
        <pc:sldMkLst>
          <pc:docMk/>
          <pc:sldMk cId="623801421" sldId="495"/>
        </pc:sldMkLst>
        <pc:spChg chg="mod">
          <ac:chgData name="Lian, Xiang" userId="47f83840-acd0-4e40-8a3e-39a5ff6d6ced" providerId="ADAL" clId="{0731551E-D374-467B-898E-CAB663A2D715}" dt="2025-08-31T00:48:16.864" v="431" actId="20577"/>
          <ac:spMkLst>
            <pc:docMk/>
            <pc:sldMk cId="623801421" sldId="495"/>
            <ac:spMk id="4099" creationId="{67471C61-BE03-1D1E-3A40-C6837B92BAD9}"/>
          </ac:spMkLst>
        </pc:spChg>
        <pc:spChg chg="mod">
          <ac:chgData name="Lian, Xiang" userId="47f83840-acd0-4e40-8a3e-39a5ff6d6ced" providerId="ADAL" clId="{0731551E-D374-467B-898E-CAB663A2D715}" dt="2025-08-31T02:30:43.885" v="744" actId="6549"/>
          <ac:spMkLst>
            <pc:docMk/>
            <pc:sldMk cId="623801421" sldId="495"/>
            <ac:spMk id="4100" creationId="{B2610473-3B12-5B98-C996-E11F127FE8D1}"/>
          </ac:spMkLst>
        </pc:spChg>
      </pc:sldChg>
      <pc:sldChg chg="modSp add mod">
        <pc:chgData name="Lian, Xiang" userId="47f83840-acd0-4e40-8a3e-39a5ff6d6ced" providerId="ADAL" clId="{0731551E-D374-467B-898E-CAB663A2D715}" dt="2025-08-31T02:38:57.318" v="931" actId="20577"/>
        <pc:sldMkLst>
          <pc:docMk/>
          <pc:sldMk cId="3666471712" sldId="496"/>
        </pc:sldMkLst>
        <pc:spChg chg="mod">
          <ac:chgData name="Lian, Xiang" userId="47f83840-acd0-4e40-8a3e-39a5ff6d6ced" providerId="ADAL" clId="{0731551E-D374-467B-898E-CAB663A2D715}" dt="2025-08-31T02:38:27.325" v="927" actId="20577"/>
          <ac:spMkLst>
            <pc:docMk/>
            <pc:sldMk cId="3666471712" sldId="496"/>
            <ac:spMk id="4099" creationId="{9361FC1F-5FF6-26F8-5EB9-5877CA42312B}"/>
          </ac:spMkLst>
        </pc:spChg>
        <pc:spChg chg="mod">
          <ac:chgData name="Lian, Xiang" userId="47f83840-acd0-4e40-8a3e-39a5ff6d6ced" providerId="ADAL" clId="{0731551E-D374-467B-898E-CAB663A2D715}" dt="2025-08-31T02:38:57.318" v="931" actId="20577"/>
          <ac:spMkLst>
            <pc:docMk/>
            <pc:sldMk cId="3666471712" sldId="496"/>
            <ac:spMk id="4100" creationId="{2C03D4CC-2A32-37AC-3EEC-2B4776C4C5F7}"/>
          </ac:spMkLst>
        </pc:spChg>
      </pc:sldChg>
      <pc:sldChg chg="addSp delSp modSp add mod modAnim modNotesTx">
        <pc:chgData name="Lian, Xiang" userId="47f83840-acd0-4e40-8a3e-39a5ff6d6ced" providerId="ADAL" clId="{0731551E-D374-467B-898E-CAB663A2D715}" dt="2025-09-01T03:44:39.299" v="4261" actId="14100"/>
        <pc:sldMkLst>
          <pc:docMk/>
          <pc:sldMk cId="679123143" sldId="497"/>
        </pc:sldMkLst>
        <pc:spChg chg="del mod">
          <ac:chgData name="Lian, Xiang" userId="47f83840-acd0-4e40-8a3e-39a5ff6d6ced" providerId="ADAL" clId="{0731551E-D374-467B-898E-CAB663A2D715}" dt="2025-08-31T03:21:55.456" v="1172" actId="478"/>
          <ac:spMkLst>
            <pc:docMk/>
            <pc:sldMk cId="679123143" sldId="497"/>
            <ac:spMk id="7" creationId="{309E7D25-61EC-43C4-A095-D740EFE54201}"/>
          </ac:spMkLst>
        </pc:spChg>
        <pc:spChg chg="add del">
          <ac:chgData name="Lian, Xiang" userId="47f83840-acd0-4e40-8a3e-39a5ff6d6ced" providerId="ADAL" clId="{0731551E-D374-467B-898E-CAB663A2D715}" dt="2025-08-31T03:18:14.062" v="1084" actId="22"/>
          <ac:spMkLst>
            <pc:docMk/>
            <pc:sldMk cId="679123143" sldId="497"/>
            <ac:spMk id="11" creationId="{9AF0BD6C-7AA7-45C0-8028-C661A460CAE5}"/>
          </ac:spMkLst>
        </pc:spChg>
        <pc:spChg chg="add mod">
          <ac:chgData name="Lian, Xiang" userId="47f83840-acd0-4e40-8a3e-39a5ff6d6ced" providerId="ADAL" clId="{0731551E-D374-467B-898E-CAB663A2D715}" dt="2025-08-31T03:25:31.214" v="1178" actId="1076"/>
          <ac:spMkLst>
            <pc:docMk/>
            <pc:sldMk cId="679123143" sldId="497"/>
            <ac:spMk id="13" creationId="{FF9710FD-4873-459C-B2B6-2570856D435A}"/>
          </ac:spMkLst>
        </pc:spChg>
        <pc:spChg chg="mod">
          <ac:chgData name="Lian, Xiang" userId="47f83840-acd0-4e40-8a3e-39a5ff6d6ced" providerId="ADAL" clId="{0731551E-D374-467B-898E-CAB663A2D715}" dt="2025-08-31T03:21:20.004" v="1170" actId="20577"/>
          <ac:spMkLst>
            <pc:docMk/>
            <pc:sldMk cId="679123143" sldId="497"/>
            <ac:spMk id="4100" creationId="{B2610473-3B12-5B98-C996-E11F127FE8D1}"/>
          </ac:spMkLst>
        </pc:spChg>
        <pc:picChg chg="add mod">
          <ac:chgData name="Lian, Xiang" userId="47f83840-acd0-4e40-8a3e-39a5ff6d6ced" providerId="ADAL" clId="{0731551E-D374-467B-898E-CAB663A2D715}" dt="2025-09-01T03:44:39.299" v="4261" actId="14100"/>
          <ac:picMkLst>
            <pc:docMk/>
            <pc:sldMk cId="679123143" sldId="497"/>
            <ac:picMk id="3" creationId="{3F875E2E-120A-42F4-877B-A4CBD6C6D4A8}"/>
          </ac:picMkLst>
        </pc:picChg>
        <pc:picChg chg="del">
          <ac:chgData name="Lian, Xiang" userId="47f83840-acd0-4e40-8a3e-39a5ff6d6ced" providerId="ADAL" clId="{0731551E-D374-467B-898E-CAB663A2D715}" dt="2025-08-31T03:11:32.264" v="993" actId="478"/>
          <ac:picMkLst>
            <pc:docMk/>
            <pc:sldMk cId="679123143" sldId="497"/>
            <ac:picMk id="4" creationId="{99B5DCC4-7340-4167-BC10-0672D1F97C22}"/>
          </ac:picMkLst>
        </pc:picChg>
        <pc:picChg chg="mod">
          <ac:chgData name="Lian, Xiang" userId="47f83840-acd0-4e40-8a3e-39a5ff6d6ced" providerId="ADAL" clId="{0731551E-D374-467B-898E-CAB663A2D715}" dt="2025-08-31T03:22:03.927" v="1174" actId="1076"/>
          <ac:picMkLst>
            <pc:docMk/>
            <pc:sldMk cId="679123143" sldId="497"/>
            <ac:picMk id="8" creationId="{5220038A-5648-4254-B536-BC972AF73CDD}"/>
          </ac:picMkLst>
        </pc:picChg>
      </pc:sldChg>
      <pc:sldChg chg="add del">
        <pc:chgData name="Lian, Xiang" userId="47f83840-acd0-4e40-8a3e-39a5ff6d6ced" providerId="ADAL" clId="{0731551E-D374-467B-898E-CAB663A2D715}" dt="2025-08-31T03:11:25.896" v="991" actId="47"/>
        <pc:sldMkLst>
          <pc:docMk/>
          <pc:sldMk cId="1503735586" sldId="497"/>
        </pc:sldMkLst>
      </pc:sldChg>
      <pc:sldChg chg="add del">
        <pc:chgData name="Lian, Xiang" userId="47f83840-acd0-4e40-8a3e-39a5ff6d6ced" providerId="ADAL" clId="{0731551E-D374-467B-898E-CAB663A2D715}" dt="2025-08-31T02:38:11.877" v="893"/>
        <pc:sldMkLst>
          <pc:docMk/>
          <pc:sldMk cId="2103557481" sldId="497"/>
        </pc:sldMkLst>
      </pc:sldChg>
      <pc:sldChg chg="addSp delSp modSp add mod delAnim modAnim modNotesTx">
        <pc:chgData name="Lian, Xiang" userId="47f83840-acd0-4e40-8a3e-39a5ff6d6ced" providerId="ADAL" clId="{0731551E-D374-467B-898E-CAB663A2D715}" dt="2025-09-08T16:13:50.705" v="7951" actId="14100"/>
        <pc:sldMkLst>
          <pc:docMk/>
          <pc:sldMk cId="1924864811" sldId="498"/>
        </pc:sldMkLst>
        <pc:spChg chg="mod">
          <ac:chgData name="Lian, Xiang" userId="47f83840-acd0-4e40-8a3e-39a5ff6d6ced" providerId="ADAL" clId="{0731551E-D374-467B-898E-CAB663A2D715}" dt="2025-08-31T04:07:56.744" v="1773" actId="1076"/>
          <ac:spMkLst>
            <pc:docMk/>
            <pc:sldMk cId="1924864811" sldId="498"/>
            <ac:spMk id="10" creationId="{A8E76242-4962-463F-A912-D4653A04D81E}"/>
          </ac:spMkLst>
        </pc:spChg>
        <pc:spChg chg="add del mod">
          <ac:chgData name="Lian, Xiang" userId="47f83840-acd0-4e40-8a3e-39a5ff6d6ced" providerId="ADAL" clId="{0731551E-D374-467B-898E-CAB663A2D715}" dt="2025-09-01T03:29:22.909" v="4133" actId="478"/>
          <ac:spMkLst>
            <pc:docMk/>
            <pc:sldMk cId="1924864811" sldId="498"/>
            <ac:spMk id="11" creationId="{95D70E5D-F763-497A-9D04-C2A25FCFA18B}"/>
          </ac:spMkLst>
        </pc:spChg>
        <pc:spChg chg="add mod">
          <ac:chgData name="Lian, Xiang" userId="47f83840-acd0-4e40-8a3e-39a5ff6d6ced" providerId="ADAL" clId="{0731551E-D374-467B-898E-CAB663A2D715}" dt="2025-09-08T16:13:50.705" v="7951" actId="14100"/>
          <ac:spMkLst>
            <pc:docMk/>
            <pc:sldMk cId="1924864811" sldId="498"/>
            <ac:spMk id="14" creationId="{3206A41E-41B8-4B92-A161-421FF46F6E68}"/>
          </ac:spMkLst>
        </pc:spChg>
        <pc:spChg chg="add del mod ord">
          <ac:chgData name="Lian, Xiang" userId="47f83840-acd0-4e40-8a3e-39a5ff6d6ced" providerId="ADAL" clId="{0731551E-D374-467B-898E-CAB663A2D715}" dt="2025-09-01T03:29:26.457" v="4136" actId="478"/>
          <ac:spMkLst>
            <pc:docMk/>
            <pc:sldMk cId="1924864811" sldId="498"/>
            <ac:spMk id="14" creationId="{94C27D0C-C0C5-47FD-ACC5-F2AA618CF956}"/>
          </ac:spMkLst>
        </pc:spChg>
        <pc:spChg chg="add mod">
          <ac:chgData name="Lian, Xiang" userId="47f83840-acd0-4e40-8a3e-39a5ff6d6ced" providerId="ADAL" clId="{0731551E-D374-467B-898E-CAB663A2D715}" dt="2025-09-08T16:13:45.185" v="7950" actId="14100"/>
          <ac:spMkLst>
            <pc:docMk/>
            <pc:sldMk cId="1924864811" sldId="498"/>
            <ac:spMk id="15" creationId="{374566C2-D9B5-47D7-8527-C59E93632249}"/>
          </ac:spMkLst>
        </pc:spChg>
        <pc:spChg chg="mod">
          <ac:chgData name="Lian, Xiang" userId="47f83840-acd0-4e40-8a3e-39a5ff6d6ced" providerId="ADAL" clId="{0731551E-D374-467B-898E-CAB663A2D715}" dt="2025-09-01T03:29:27.695" v="4137"/>
          <ac:spMkLst>
            <pc:docMk/>
            <pc:sldMk cId="1924864811" sldId="498"/>
            <ac:spMk id="17" creationId="{A267C137-68C4-4F24-AAFD-06DC44097BA5}"/>
          </ac:spMkLst>
        </pc:spChg>
        <pc:spChg chg="mod">
          <ac:chgData name="Lian, Xiang" userId="47f83840-acd0-4e40-8a3e-39a5ff6d6ced" providerId="ADAL" clId="{0731551E-D374-467B-898E-CAB663A2D715}" dt="2025-09-01T03:29:41.193" v="4140" actId="14100"/>
          <ac:spMkLst>
            <pc:docMk/>
            <pc:sldMk cId="1924864811" sldId="498"/>
            <ac:spMk id="18" creationId="{317FCDF1-2BE0-4B85-A246-D85CE3355437}"/>
          </ac:spMkLst>
        </pc:spChg>
        <pc:spChg chg="del mod topLvl">
          <ac:chgData name="Lian, Xiang" userId="47f83840-acd0-4e40-8a3e-39a5ff6d6ced" providerId="ADAL" clId="{0731551E-D374-467B-898E-CAB663A2D715}" dt="2025-09-01T04:44:09.790" v="4549" actId="478"/>
          <ac:spMkLst>
            <pc:docMk/>
            <pc:sldMk cId="1924864811" sldId="498"/>
            <ac:spMk id="21" creationId="{51D502AC-CC0E-4036-A8B3-0A76C3B6A3DD}"/>
          </ac:spMkLst>
        </pc:spChg>
        <pc:spChg chg="del mod">
          <ac:chgData name="Lian, Xiang" userId="47f83840-acd0-4e40-8a3e-39a5ff6d6ced" providerId="ADAL" clId="{0731551E-D374-467B-898E-CAB663A2D715}" dt="2025-09-01T04:43:18.894" v="4545" actId="478"/>
          <ac:spMkLst>
            <pc:docMk/>
            <pc:sldMk cId="1924864811" sldId="498"/>
            <ac:spMk id="22" creationId="{388C8561-227E-4686-A821-F5F2FDEBB8C4}"/>
          </ac:spMkLst>
        </pc:spChg>
        <pc:spChg chg="del mod">
          <ac:chgData name="Lian, Xiang" userId="47f83840-acd0-4e40-8a3e-39a5ff6d6ced" providerId="ADAL" clId="{0731551E-D374-467B-898E-CAB663A2D715}" dt="2025-09-01T03:43:15.786" v="4253" actId="21"/>
          <ac:spMkLst>
            <pc:docMk/>
            <pc:sldMk cId="1924864811" sldId="498"/>
            <ac:spMk id="23" creationId="{762DB555-0465-4291-B4BF-1DFA45B4F076}"/>
          </ac:spMkLst>
        </pc:spChg>
        <pc:spChg chg="add del mod">
          <ac:chgData name="Lian, Xiang" userId="47f83840-acd0-4e40-8a3e-39a5ff6d6ced" providerId="ADAL" clId="{0731551E-D374-467B-898E-CAB663A2D715}" dt="2025-09-08T16:13:36.922" v="7947" actId="21"/>
          <ac:spMkLst>
            <pc:docMk/>
            <pc:sldMk cId="1924864811" sldId="498"/>
            <ac:spMk id="24" creationId="{B1659D4E-3875-4917-9FD8-CD8BBD366AD0}"/>
          </ac:spMkLst>
        </pc:spChg>
        <pc:spChg chg="add del mod">
          <ac:chgData name="Lian, Xiang" userId="47f83840-acd0-4e40-8a3e-39a5ff6d6ced" providerId="ADAL" clId="{0731551E-D374-467B-898E-CAB663A2D715}" dt="2025-09-08T16:13:36.922" v="7947" actId="21"/>
          <ac:spMkLst>
            <pc:docMk/>
            <pc:sldMk cId="1924864811" sldId="498"/>
            <ac:spMk id="25" creationId="{E8590352-AAA0-4311-9446-EDA78A7E3FB0}"/>
          </ac:spMkLst>
        </pc:spChg>
        <pc:spChg chg="mod">
          <ac:chgData name="Lian, Xiang" userId="47f83840-acd0-4e40-8a3e-39a5ff6d6ced" providerId="ADAL" clId="{0731551E-D374-467B-898E-CAB663A2D715}" dt="2025-08-31T04:18:56.274" v="1783"/>
          <ac:spMkLst>
            <pc:docMk/>
            <pc:sldMk cId="1924864811" sldId="498"/>
            <ac:spMk id="4099" creationId="{C5576639-E721-820F-626E-B1679FA8D019}"/>
          </ac:spMkLst>
        </pc:spChg>
        <pc:grpChg chg="del">
          <ac:chgData name="Lian, Xiang" userId="47f83840-acd0-4e40-8a3e-39a5ff6d6ced" providerId="ADAL" clId="{0731551E-D374-467B-898E-CAB663A2D715}" dt="2025-08-31T05:09:45.850" v="2249" actId="478"/>
          <ac:grpSpMkLst>
            <pc:docMk/>
            <pc:sldMk cId="1924864811" sldId="498"/>
            <ac:grpSpMk id="4" creationId="{A72FF572-7DA1-41B0-B285-8AC911DD6417}"/>
          </ac:grpSpMkLst>
        </pc:grpChg>
        <pc:grpChg chg="add mod">
          <ac:chgData name="Lian, Xiang" userId="47f83840-acd0-4e40-8a3e-39a5ff6d6ced" providerId="ADAL" clId="{0731551E-D374-467B-898E-CAB663A2D715}" dt="2025-09-08T16:13:40.965" v="7949" actId="1076"/>
          <ac:grpSpMkLst>
            <pc:docMk/>
            <pc:sldMk cId="1924864811" sldId="498"/>
            <ac:grpSpMk id="11" creationId="{C42C62A5-E9BE-4F37-B93C-62E935397EB3}"/>
          </ac:grpSpMkLst>
        </pc:grpChg>
        <pc:grpChg chg="add del mod">
          <ac:chgData name="Lian, Xiang" userId="47f83840-acd0-4e40-8a3e-39a5ff6d6ced" providerId="ADAL" clId="{0731551E-D374-467B-898E-CAB663A2D715}" dt="2025-09-01T03:40:40.161" v="4227" actId="478"/>
          <ac:grpSpMkLst>
            <pc:docMk/>
            <pc:sldMk cId="1924864811" sldId="498"/>
            <ac:grpSpMk id="15" creationId="{2DFB0FFA-5F79-40A0-A4AA-AB48380150E1}"/>
          </ac:grpSpMkLst>
        </pc:grpChg>
        <pc:grpChg chg="add del mod">
          <ac:chgData name="Lian, Xiang" userId="47f83840-acd0-4e40-8a3e-39a5ff6d6ced" providerId="ADAL" clId="{0731551E-D374-467B-898E-CAB663A2D715}" dt="2025-09-01T04:44:09.790" v="4549" actId="478"/>
          <ac:grpSpMkLst>
            <pc:docMk/>
            <pc:sldMk cId="1924864811" sldId="498"/>
            <ac:grpSpMk id="19" creationId="{17BEEFE8-4C26-43C2-9126-5EF49C01EAF4}"/>
          </ac:grpSpMkLst>
        </pc:grpChg>
        <pc:picChg chg="mod">
          <ac:chgData name="Lian, Xiang" userId="47f83840-acd0-4e40-8a3e-39a5ff6d6ced" providerId="ADAL" clId="{0731551E-D374-467B-898E-CAB663A2D715}" dt="2025-08-31T04:08:03.548" v="1774" actId="1076"/>
          <ac:picMkLst>
            <pc:docMk/>
            <pc:sldMk cId="1924864811" sldId="498"/>
            <ac:picMk id="7" creationId="{098C315C-7622-4CED-9A52-41B7A2CE9CE5}"/>
          </ac:picMkLst>
        </pc:picChg>
        <pc:picChg chg="add del mod">
          <ac:chgData name="Lian, Xiang" userId="47f83840-acd0-4e40-8a3e-39a5ff6d6ced" providerId="ADAL" clId="{0731551E-D374-467B-898E-CAB663A2D715}" dt="2025-08-31T04:58:40.572" v="2223" actId="478"/>
          <ac:picMkLst>
            <pc:docMk/>
            <pc:sldMk cId="1924864811" sldId="498"/>
            <ac:picMk id="12" creationId="{425B766E-1C6A-4A2C-BB9D-8254C448EDDA}"/>
          </ac:picMkLst>
        </pc:picChg>
        <pc:picChg chg="mod">
          <ac:chgData name="Lian, Xiang" userId="47f83840-acd0-4e40-8a3e-39a5ff6d6ced" providerId="ADAL" clId="{0731551E-D374-467B-898E-CAB663A2D715}" dt="2025-09-08T16:13:19.760" v="7943"/>
          <ac:picMkLst>
            <pc:docMk/>
            <pc:sldMk cId="1924864811" sldId="498"/>
            <ac:picMk id="12" creationId="{F30770E4-5629-452B-89AB-2FB7548BB313}"/>
          </ac:picMkLst>
        </pc:picChg>
        <pc:picChg chg="add del mod ord">
          <ac:chgData name="Lian, Xiang" userId="47f83840-acd0-4e40-8a3e-39a5ff6d6ced" providerId="ADAL" clId="{0731551E-D374-467B-898E-CAB663A2D715}" dt="2025-09-01T03:29:24.927" v="4135" actId="478"/>
          <ac:picMkLst>
            <pc:docMk/>
            <pc:sldMk cId="1924864811" sldId="498"/>
            <ac:picMk id="13" creationId="{2230B326-5E3B-4B06-90A3-B745FDF947B2}"/>
          </ac:picMkLst>
        </pc:picChg>
        <pc:picChg chg="mod">
          <ac:chgData name="Lian, Xiang" userId="47f83840-acd0-4e40-8a3e-39a5ff6d6ced" providerId="ADAL" clId="{0731551E-D374-467B-898E-CAB663A2D715}" dt="2025-09-08T16:13:19.760" v="7943"/>
          <ac:picMkLst>
            <pc:docMk/>
            <pc:sldMk cId="1924864811" sldId="498"/>
            <ac:picMk id="13" creationId="{84CF7899-B3C0-4200-93D9-33EDA47ECB34}"/>
          </ac:picMkLst>
        </pc:picChg>
        <pc:picChg chg="mod">
          <ac:chgData name="Lian, Xiang" userId="47f83840-acd0-4e40-8a3e-39a5ff6d6ced" providerId="ADAL" clId="{0731551E-D374-467B-898E-CAB663A2D715}" dt="2025-09-01T03:29:27.695" v="4137"/>
          <ac:picMkLst>
            <pc:docMk/>
            <pc:sldMk cId="1924864811" sldId="498"/>
            <ac:picMk id="16" creationId="{C6F4D46E-A435-4440-965F-4FD97CC62834}"/>
          </ac:picMkLst>
        </pc:picChg>
        <pc:picChg chg="del mod topLvl">
          <ac:chgData name="Lian, Xiang" userId="47f83840-acd0-4e40-8a3e-39a5ff6d6ced" providerId="ADAL" clId="{0731551E-D374-467B-898E-CAB663A2D715}" dt="2025-09-08T16:13:33.052" v="7946" actId="478"/>
          <ac:picMkLst>
            <pc:docMk/>
            <pc:sldMk cId="1924864811" sldId="498"/>
            <ac:picMk id="20" creationId="{DF60BD4D-A150-4C9F-80BE-0DBF946A9345}"/>
          </ac:picMkLst>
        </pc:picChg>
      </pc:sldChg>
      <pc:sldChg chg="modSp add mod">
        <pc:chgData name="Lian, Xiang" userId="47f83840-acd0-4e40-8a3e-39a5ff6d6ced" providerId="ADAL" clId="{0731551E-D374-467B-898E-CAB663A2D715}" dt="2025-09-08T16:23:16.743" v="8093" actId="20577"/>
        <pc:sldMkLst>
          <pc:docMk/>
          <pc:sldMk cId="1793022682" sldId="499"/>
        </pc:sldMkLst>
        <pc:spChg chg="mod">
          <ac:chgData name="Lian, Xiang" userId="47f83840-acd0-4e40-8a3e-39a5ff6d6ced" providerId="ADAL" clId="{0731551E-D374-467B-898E-CAB663A2D715}" dt="2025-08-31T04:34:19.259" v="2036" actId="20577"/>
          <ac:spMkLst>
            <pc:docMk/>
            <pc:sldMk cId="1793022682" sldId="499"/>
            <ac:spMk id="4099" creationId="{00000000-0000-0000-0000-000000000000}"/>
          </ac:spMkLst>
        </pc:spChg>
        <pc:spChg chg="mod">
          <ac:chgData name="Lian, Xiang" userId="47f83840-acd0-4e40-8a3e-39a5ff6d6ced" providerId="ADAL" clId="{0731551E-D374-467B-898E-CAB663A2D715}" dt="2025-09-08T16:23:16.743" v="8093" actId="20577"/>
          <ac:spMkLst>
            <pc:docMk/>
            <pc:sldMk cId="1793022682" sldId="499"/>
            <ac:spMk id="4100" creationId="{00000000-0000-0000-0000-000000000000}"/>
          </ac:spMkLst>
        </pc:spChg>
      </pc:sldChg>
      <pc:sldChg chg="addSp delSp modSp add mod">
        <pc:chgData name="Lian, Xiang" userId="47f83840-acd0-4e40-8a3e-39a5ff6d6ced" providerId="ADAL" clId="{0731551E-D374-467B-898E-CAB663A2D715}" dt="2025-08-31T21:45:29.950" v="2963" actId="20577"/>
        <pc:sldMkLst>
          <pc:docMk/>
          <pc:sldMk cId="3181954567" sldId="500"/>
        </pc:sldMkLst>
        <pc:spChg chg="add mod">
          <ac:chgData name="Lian, Xiang" userId="47f83840-acd0-4e40-8a3e-39a5ff6d6ced" providerId="ADAL" clId="{0731551E-D374-467B-898E-CAB663A2D715}" dt="2025-08-31T21:45:29.950" v="2963" actId="20577"/>
          <ac:spMkLst>
            <pc:docMk/>
            <pc:sldMk cId="3181954567" sldId="500"/>
            <ac:spMk id="7" creationId="{82DF655A-D5D4-4DFA-99C5-69C46446FC26}"/>
          </ac:spMkLst>
        </pc:spChg>
        <pc:spChg chg="add del mod">
          <ac:chgData name="Lian, Xiang" userId="47f83840-acd0-4e40-8a3e-39a5ff6d6ced" providerId="ADAL" clId="{0731551E-D374-467B-898E-CAB663A2D715}" dt="2025-08-31T21:39:17.530" v="2905" actId="478"/>
          <ac:spMkLst>
            <pc:docMk/>
            <pc:sldMk cId="3181954567" sldId="500"/>
            <ac:spMk id="10" creationId="{3DD5CDEE-A5FF-4D24-94A1-45A66C0401E1}"/>
          </ac:spMkLst>
        </pc:spChg>
        <pc:spChg chg="mod">
          <ac:chgData name="Lian, Xiang" userId="47f83840-acd0-4e40-8a3e-39a5ff6d6ced" providerId="ADAL" clId="{0731551E-D374-467B-898E-CAB663A2D715}" dt="2025-08-31T21:28:42.518" v="2843"/>
          <ac:spMkLst>
            <pc:docMk/>
            <pc:sldMk cId="3181954567" sldId="500"/>
            <ac:spMk id="4099" creationId="{00000000-0000-0000-0000-000000000000}"/>
          </ac:spMkLst>
        </pc:spChg>
        <pc:spChg chg="mod">
          <ac:chgData name="Lian, Xiang" userId="47f83840-acd0-4e40-8a3e-39a5ff6d6ced" providerId="ADAL" clId="{0731551E-D374-467B-898E-CAB663A2D715}" dt="2025-08-31T21:42:56.530" v="2954" actId="14100"/>
          <ac:spMkLst>
            <pc:docMk/>
            <pc:sldMk cId="3181954567" sldId="500"/>
            <ac:spMk id="4100" creationId="{00000000-0000-0000-0000-000000000000}"/>
          </ac:spMkLst>
        </pc:spChg>
        <pc:picChg chg="add mod">
          <ac:chgData name="Lian, Xiang" userId="47f83840-acd0-4e40-8a3e-39a5ff6d6ced" providerId="ADAL" clId="{0731551E-D374-467B-898E-CAB663A2D715}" dt="2025-08-31T21:30:56.254" v="2880" actId="1076"/>
          <ac:picMkLst>
            <pc:docMk/>
            <pc:sldMk cId="3181954567" sldId="500"/>
            <ac:picMk id="4" creationId="{EDA2DBF8-B700-4EBB-950D-BE17792F9617}"/>
          </ac:picMkLst>
        </pc:picChg>
      </pc:sldChg>
      <pc:sldChg chg="addSp modSp add mod">
        <pc:chgData name="Lian, Xiang" userId="47f83840-acd0-4e40-8a3e-39a5ff6d6ced" providerId="ADAL" clId="{0731551E-D374-467B-898E-CAB663A2D715}" dt="2025-08-31T22:18:27.338" v="3171" actId="20577"/>
        <pc:sldMkLst>
          <pc:docMk/>
          <pc:sldMk cId="671518843" sldId="501"/>
        </pc:sldMkLst>
        <pc:spChg chg="add mod">
          <ac:chgData name="Lian, Xiang" userId="47f83840-acd0-4e40-8a3e-39a5ff6d6ced" providerId="ADAL" clId="{0731551E-D374-467B-898E-CAB663A2D715}" dt="2025-08-31T21:45:24.091" v="2961" actId="20577"/>
          <ac:spMkLst>
            <pc:docMk/>
            <pc:sldMk cId="671518843" sldId="501"/>
            <ac:spMk id="5" creationId="{0684C1DA-F136-468F-8104-6B8587ED1872}"/>
          </ac:spMkLst>
        </pc:spChg>
        <pc:spChg chg="mod">
          <ac:chgData name="Lian, Xiang" userId="47f83840-acd0-4e40-8a3e-39a5ff6d6ced" providerId="ADAL" clId="{0731551E-D374-467B-898E-CAB663A2D715}" dt="2025-08-31T21:45:54.195" v="3004" actId="20577"/>
          <ac:spMkLst>
            <pc:docMk/>
            <pc:sldMk cId="671518843" sldId="501"/>
            <ac:spMk id="4099" creationId="{00000000-0000-0000-0000-000000000000}"/>
          </ac:spMkLst>
        </pc:spChg>
        <pc:spChg chg="mod">
          <ac:chgData name="Lian, Xiang" userId="47f83840-acd0-4e40-8a3e-39a5ff6d6ced" providerId="ADAL" clId="{0731551E-D374-467B-898E-CAB663A2D715}" dt="2025-08-31T22:18:27.338" v="3171" actId="20577"/>
          <ac:spMkLst>
            <pc:docMk/>
            <pc:sldMk cId="671518843" sldId="501"/>
            <ac:spMk id="4100" creationId="{00000000-0000-0000-0000-000000000000}"/>
          </ac:spMkLst>
        </pc:spChg>
      </pc:sldChg>
      <pc:sldChg chg="addSp delSp modSp add mod modAnim">
        <pc:chgData name="Lian, Xiang" userId="47f83840-acd0-4e40-8a3e-39a5ff6d6ced" providerId="ADAL" clId="{0731551E-D374-467B-898E-CAB663A2D715}" dt="2025-08-31T22:14:33.862" v="3138" actId="14100"/>
        <pc:sldMkLst>
          <pc:docMk/>
          <pc:sldMk cId="1738561529" sldId="502"/>
        </pc:sldMkLst>
        <pc:spChg chg="add mod">
          <ac:chgData name="Lian, Xiang" userId="47f83840-acd0-4e40-8a3e-39a5ff6d6ced" providerId="ADAL" clId="{0731551E-D374-467B-898E-CAB663A2D715}" dt="2025-08-31T22:12:05.184" v="3109"/>
          <ac:spMkLst>
            <pc:docMk/>
            <pc:sldMk cId="1738561529" sldId="502"/>
            <ac:spMk id="5" creationId="{433AC334-B321-43F7-8336-4710F54CF656}"/>
          </ac:spMkLst>
        </pc:spChg>
        <pc:spChg chg="add mod">
          <ac:chgData name="Lian, Xiang" userId="47f83840-acd0-4e40-8a3e-39a5ff6d6ced" providerId="ADAL" clId="{0731551E-D374-467B-898E-CAB663A2D715}" dt="2025-08-31T22:14:33.862" v="3138" actId="14100"/>
          <ac:spMkLst>
            <pc:docMk/>
            <pc:sldMk cId="1738561529" sldId="502"/>
            <ac:spMk id="8" creationId="{00C86DBE-A0C5-441E-B835-36EB3D741D19}"/>
          </ac:spMkLst>
        </pc:spChg>
        <pc:spChg chg="mod">
          <ac:chgData name="Lian, Xiang" userId="47f83840-acd0-4e40-8a3e-39a5ff6d6ced" providerId="ADAL" clId="{0731551E-D374-467B-898E-CAB663A2D715}" dt="2025-08-31T22:12:28.130" v="3125" actId="313"/>
          <ac:spMkLst>
            <pc:docMk/>
            <pc:sldMk cId="1738561529" sldId="502"/>
            <ac:spMk id="4099" creationId="{00000000-0000-0000-0000-000000000000}"/>
          </ac:spMkLst>
        </pc:spChg>
        <pc:spChg chg="del">
          <ac:chgData name="Lian, Xiang" userId="47f83840-acd0-4e40-8a3e-39a5ff6d6ced" providerId="ADAL" clId="{0731551E-D374-467B-898E-CAB663A2D715}" dt="2025-08-31T22:13:18.239" v="3130" actId="478"/>
          <ac:spMkLst>
            <pc:docMk/>
            <pc:sldMk cId="1738561529" sldId="502"/>
            <ac:spMk id="4100" creationId="{00000000-0000-0000-0000-000000000000}"/>
          </ac:spMkLst>
        </pc:spChg>
        <pc:picChg chg="add mod">
          <ac:chgData name="Lian, Xiang" userId="47f83840-acd0-4e40-8a3e-39a5ff6d6ced" providerId="ADAL" clId="{0731551E-D374-467B-898E-CAB663A2D715}" dt="2025-08-31T22:14:23.581" v="3136" actId="1076"/>
          <ac:picMkLst>
            <pc:docMk/>
            <pc:sldMk cId="1738561529" sldId="502"/>
            <ac:picMk id="3" creationId="{533C8D5E-E65F-449B-AEAE-7231876E7F16}"/>
          </ac:picMkLst>
        </pc:picChg>
      </pc:sldChg>
      <pc:sldChg chg="modSp add mod">
        <pc:chgData name="Lian, Xiang" userId="47f83840-acd0-4e40-8a3e-39a5ff6d6ced" providerId="ADAL" clId="{0731551E-D374-467B-898E-CAB663A2D715}" dt="2025-08-31T20:48:11.785" v="2808" actId="1076"/>
        <pc:sldMkLst>
          <pc:docMk/>
          <pc:sldMk cId="476899366" sldId="503"/>
        </pc:sldMkLst>
        <pc:spChg chg="mod">
          <ac:chgData name="Lian, Xiang" userId="47f83840-acd0-4e40-8a3e-39a5ff6d6ced" providerId="ADAL" clId="{0731551E-D374-467B-898E-CAB663A2D715}" dt="2025-08-31T20:47:49.030" v="2805" actId="403"/>
          <ac:spMkLst>
            <pc:docMk/>
            <pc:sldMk cId="476899366" sldId="503"/>
            <ac:spMk id="8194" creationId="{00000000-0000-0000-0000-000000000000}"/>
          </ac:spMkLst>
        </pc:spChg>
        <pc:picChg chg="mod">
          <ac:chgData name="Lian, Xiang" userId="47f83840-acd0-4e40-8a3e-39a5ff6d6ced" providerId="ADAL" clId="{0731551E-D374-467B-898E-CAB663A2D715}" dt="2025-08-31T20:48:11.785" v="2808" actId="1076"/>
          <ac:picMkLst>
            <pc:docMk/>
            <pc:sldMk cId="476899366" sldId="503"/>
            <ac:picMk id="3" creationId="{00000000-0000-0000-0000-000000000000}"/>
          </ac:picMkLst>
        </pc:picChg>
      </pc:sldChg>
      <pc:sldChg chg="addSp modSp add mod modAnim">
        <pc:chgData name="Lian, Xiang" userId="47f83840-acd0-4e40-8a3e-39a5ff6d6ced" providerId="ADAL" clId="{0731551E-D374-467B-898E-CAB663A2D715}" dt="2025-09-01T01:24:47.357" v="3213" actId="14100"/>
        <pc:sldMkLst>
          <pc:docMk/>
          <pc:sldMk cId="1759395392" sldId="504"/>
        </pc:sldMkLst>
        <pc:spChg chg="add mod">
          <ac:chgData name="Lian, Xiang" userId="47f83840-acd0-4e40-8a3e-39a5ff6d6ced" providerId="ADAL" clId="{0731551E-D374-467B-898E-CAB663A2D715}" dt="2025-09-01T01:19:40.084" v="3186" actId="6549"/>
          <ac:spMkLst>
            <pc:docMk/>
            <pc:sldMk cId="1759395392" sldId="504"/>
            <ac:spMk id="5" creationId="{8D7C3B19-A9EE-4547-8BAD-229C16C77AA7}"/>
          </ac:spMkLst>
        </pc:spChg>
        <pc:spChg chg="add mod">
          <ac:chgData name="Lian, Xiang" userId="47f83840-acd0-4e40-8a3e-39a5ff6d6ced" providerId="ADAL" clId="{0731551E-D374-467B-898E-CAB663A2D715}" dt="2025-09-01T01:22:40.553" v="3195" actId="14100"/>
          <ac:spMkLst>
            <pc:docMk/>
            <pc:sldMk cId="1759395392" sldId="504"/>
            <ac:spMk id="8" creationId="{007B6EE4-44C5-4FB1-82D3-4824004F1012}"/>
          </ac:spMkLst>
        </pc:spChg>
        <pc:spChg chg="add mod">
          <ac:chgData name="Lian, Xiang" userId="47f83840-acd0-4e40-8a3e-39a5ff6d6ced" providerId="ADAL" clId="{0731551E-D374-467B-898E-CAB663A2D715}" dt="2025-09-01T01:24:47.357" v="3213" actId="14100"/>
          <ac:spMkLst>
            <pc:docMk/>
            <pc:sldMk cId="1759395392" sldId="504"/>
            <ac:spMk id="9" creationId="{DA8E170C-BD45-4F25-BB94-540C1FB5FDAF}"/>
          </ac:spMkLst>
        </pc:spChg>
        <pc:spChg chg="add mod">
          <ac:chgData name="Lian, Xiang" userId="47f83840-acd0-4e40-8a3e-39a5ff6d6ced" providerId="ADAL" clId="{0731551E-D374-467B-898E-CAB663A2D715}" dt="2025-09-01T01:23:45.093" v="3204" actId="1076"/>
          <ac:spMkLst>
            <pc:docMk/>
            <pc:sldMk cId="1759395392" sldId="504"/>
            <ac:spMk id="10" creationId="{24ECDBC8-06B0-4A3D-9B3B-CC3D690F4658}"/>
          </ac:spMkLst>
        </pc:spChg>
        <pc:spChg chg="add mod">
          <ac:chgData name="Lian, Xiang" userId="47f83840-acd0-4e40-8a3e-39a5ff6d6ced" providerId="ADAL" clId="{0731551E-D374-467B-898E-CAB663A2D715}" dt="2025-09-01T01:24:19.718" v="3210" actId="1036"/>
          <ac:spMkLst>
            <pc:docMk/>
            <pc:sldMk cId="1759395392" sldId="504"/>
            <ac:spMk id="11" creationId="{AF0D463F-36B2-49E0-887B-74C16D1932AC}"/>
          </ac:spMkLst>
        </pc:spChg>
        <pc:spChg chg="mod">
          <ac:chgData name="Lian, Xiang" userId="47f83840-acd0-4e40-8a3e-39a5ff6d6ced" providerId="ADAL" clId="{0731551E-D374-467B-898E-CAB663A2D715}" dt="2025-09-01T01:18:48.595" v="3174"/>
          <ac:spMkLst>
            <pc:docMk/>
            <pc:sldMk cId="1759395392" sldId="504"/>
            <ac:spMk id="4099" creationId="{00000000-0000-0000-0000-000000000000}"/>
          </ac:spMkLst>
        </pc:spChg>
        <pc:spChg chg="mod">
          <ac:chgData name="Lian, Xiang" userId="47f83840-acd0-4e40-8a3e-39a5ff6d6ced" providerId="ADAL" clId="{0731551E-D374-467B-898E-CAB663A2D715}" dt="2025-09-01T01:19:09.047" v="3180" actId="20577"/>
          <ac:spMkLst>
            <pc:docMk/>
            <pc:sldMk cId="1759395392" sldId="504"/>
            <ac:spMk id="4100" creationId="{00000000-0000-0000-0000-000000000000}"/>
          </ac:spMkLst>
        </pc:spChg>
        <pc:picChg chg="add mod">
          <ac:chgData name="Lian, Xiang" userId="47f83840-acd0-4e40-8a3e-39a5ff6d6ced" providerId="ADAL" clId="{0731551E-D374-467B-898E-CAB663A2D715}" dt="2025-09-01T01:24:02.898" v="3207" actId="1076"/>
          <ac:picMkLst>
            <pc:docMk/>
            <pc:sldMk cId="1759395392" sldId="504"/>
            <ac:picMk id="3" creationId="{6D54D420-0D5E-4F00-9DA2-C9838BCFCF8A}"/>
          </ac:picMkLst>
        </pc:picChg>
      </pc:sldChg>
      <pc:sldChg chg="modSp add mod modNotesTx">
        <pc:chgData name="Lian, Xiang" userId="47f83840-acd0-4e40-8a3e-39a5ff6d6ced" providerId="ADAL" clId="{0731551E-D374-467B-898E-CAB663A2D715}" dt="2025-09-01T01:31:49.736" v="3277"/>
        <pc:sldMkLst>
          <pc:docMk/>
          <pc:sldMk cId="444871317" sldId="505"/>
        </pc:sldMkLst>
        <pc:spChg chg="mod">
          <ac:chgData name="Lian, Xiang" userId="47f83840-acd0-4e40-8a3e-39a5ff6d6ced" providerId="ADAL" clId="{0731551E-D374-467B-898E-CAB663A2D715}" dt="2025-09-01T01:31:36.160" v="3276" actId="20577"/>
          <ac:spMkLst>
            <pc:docMk/>
            <pc:sldMk cId="444871317" sldId="505"/>
            <ac:spMk id="4099" creationId="{00000000-0000-0000-0000-000000000000}"/>
          </ac:spMkLst>
        </pc:spChg>
        <pc:spChg chg="mod">
          <ac:chgData name="Lian, Xiang" userId="47f83840-acd0-4e40-8a3e-39a5ff6d6ced" providerId="ADAL" clId="{0731551E-D374-467B-898E-CAB663A2D715}" dt="2025-09-01T01:31:13.611" v="3275" actId="20577"/>
          <ac:spMkLst>
            <pc:docMk/>
            <pc:sldMk cId="444871317" sldId="505"/>
            <ac:spMk id="4100" creationId="{00000000-0000-0000-0000-000000000000}"/>
          </ac:spMkLst>
        </pc:spChg>
      </pc:sldChg>
      <pc:sldChg chg="addSp delSp modSp add mod delAnim modAnim modNotesTx">
        <pc:chgData name="Lian, Xiang" userId="47f83840-acd0-4e40-8a3e-39a5ff6d6ced" providerId="ADAL" clId="{0731551E-D374-467B-898E-CAB663A2D715}" dt="2025-09-08T16:15:23.167" v="7965" actId="164"/>
        <pc:sldMkLst>
          <pc:docMk/>
          <pc:sldMk cId="2837891374" sldId="506"/>
        </pc:sldMkLst>
        <pc:spChg chg="mod">
          <ac:chgData name="Lian, Xiang" userId="47f83840-acd0-4e40-8a3e-39a5ff6d6ced" providerId="ADAL" clId="{0731551E-D374-467B-898E-CAB663A2D715}" dt="2025-09-01T01:32:17.151" v="3281" actId="1076"/>
          <ac:spMkLst>
            <pc:docMk/>
            <pc:sldMk cId="2837891374" sldId="506"/>
            <ac:spMk id="10" creationId="{A8E76242-4962-463F-A912-D4653A04D81E}"/>
          </ac:spMkLst>
        </pc:spChg>
        <pc:spChg chg="del mod">
          <ac:chgData name="Lian, Xiang" userId="47f83840-acd0-4e40-8a3e-39a5ff6d6ced" providerId="ADAL" clId="{0731551E-D374-467B-898E-CAB663A2D715}" dt="2025-09-01T03:28:57.895" v="4128" actId="478"/>
          <ac:spMkLst>
            <pc:docMk/>
            <pc:sldMk cId="2837891374" sldId="506"/>
            <ac:spMk id="11" creationId="{95D70E5D-F763-497A-9D04-C2A25FCFA18B}"/>
          </ac:spMkLst>
        </pc:spChg>
        <pc:spChg chg="add del mod">
          <ac:chgData name="Lian, Xiang" userId="47f83840-acd0-4e40-8a3e-39a5ff6d6ced" providerId="ADAL" clId="{0731551E-D374-467B-898E-CAB663A2D715}" dt="2025-09-08T16:14:50.037" v="7954"/>
          <ac:spMkLst>
            <pc:docMk/>
            <pc:sldMk cId="2837891374" sldId="506"/>
            <ac:spMk id="14" creationId="{7A314A4C-8816-4C72-A86F-FABF7F7B84FC}"/>
          </ac:spMkLst>
        </pc:spChg>
        <pc:spChg chg="del">
          <ac:chgData name="Lian, Xiang" userId="47f83840-acd0-4e40-8a3e-39a5ff6d6ced" providerId="ADAL" clId="{0731551E-D374-467B-898E-CAB663A2D715}" dt="2025-09-01T03:28:59.334" v="4129" actId="478"/>
          <ac:spMkLst>
            <pc:docMk/>
            <pc:sldMk cId="2837891374" sldId="506"/>
            <ac:spMk id="14" creationId="{94C27D0C-C0C5-47FD-ACC5-F2AA618CF956}"/>
          </ac:spMkLst>
        </pc:spChg>
        <pc:spChg chg="mod">
          <ac:chgData name="Lian, Xiang" userId="47f83840-acd0-4e40-8a3e-39a5ff6d6ced" providerId="ADAL" clId="{0731551E-D374-467B-898E-CAB663A2D715}" dt="2025-09-01T03:28:51.392" v="4127"/>
          <ac:spMkLst>
            <pc:docMk/>
            <pc:sldMk cId="2837891374" sldId="506"/>
            <ac:spMk id="16" creationId="{2F0F3C60-93CE-4CAF-93BA-FFD11938EBC6}"/>
          </ac:spMkLst>
        </pc:spChg>
        <pc:spChg chg="mod">
          <ac:chgData name="Lian, Xiang" userId="47f83840-acd0-4e40-8a3e-39a5ff6d6ced" providerId="ADAL" clId="{0731551E-D374-467B-898E-CAB663A2D715}" dt="2025-09-01T03:29:10.482" v="4132" actId="14100"/>
          <ac:spMkLst>
            <pc:docMk/>
            <pc:sldMk cId="2837891374" sldId="506"/>
            <ac:spMk id="17" creationId="{05DECECB-BF74-4F07-85D5-E4ACC56D0ACE}"/>
          </ac:spMkLst>
        </pc:spChg>
        <pc:spChg chg="add mod">
          <ac:chgData name="Lian, Xiang" userId="47f83840-acd0-4e40-8a3e-39a5ff6d6ced" providerId="ADAL" clId="{0731551E-D374-467B-898E-CAB663A2D715}" dt="2025-09-08T16:15:23.167" v="7965" actId="164"/>
          <ac:spMkLst>
            <pc:docMk/>
            <pc:sldMk cId="2837891374" sldId="506"/>
            <ac:spMk id="18" creationId="{FB164188-9929-4E93-9AF7-F390DB99C5E0}"/>
          </ac:spMkLst>
        </pc:spChg>
        <pc:spChg chg="del mod topLvl">
          <ac:chgData name="Lian, Xiang" userId="47f83840-acd0-4e40-8a3e-39a5ff6d6ced" providerId="ADAL" clId="{0731551E-D374-467B-898E-CAB663A2D715}" dt="2025-09-01T04:44:18.629" v="4550" actId="478"/>
          <ac:spMkLst>
            <pc:docMk/>
            <pc:sldMk cId="2837891374" sldId="506"/>
            <ac:spMk id="20" creationId="{AF6E03B9-68F4-48F1-8914-1B20EA3405EA}"/>
          </ac:spMkLst>
        </pc:spChg>
        <pc:spChg chg="add mod">
          <ac:chgData name="Lian, Xiang" userId="47f83840-acd0-4e40-8a3e-39a5ff6d6ced" providerId="ADAL" clId="{0731551E-D374-467B-898E-CAB663A2D715}" dt="2025-09-08T16:15:10.925" v="7963"/>
          <ac:spMkLst>
            <pc:docMk/>
            <pc:sldMk cId="2837891374" sldId="506"/>
            <ac:spMk id="20" creationId="{E99F735E-B150-45C9-BC1F-DAC1AC984BED}"/>
          </ac:spMkLst>
        </pc:spChg>
        <pc:spChg chg="del mod">
          <ac:chgData name="Lian, Xiang" userId="47f83840-acd0-4e40-8a3e-39a5ff6d6ced" providerId="ADAL" clId="{0731551E-D374-467B-898E-CAB663A2D715}" dt="2025-09-01T04:43:07.133" v="4543" actId="478"/>
          <ac:spMkLst>
            <pc:docMk/>
            <pc:sldMk cId="2837891374" sldId="506"/>
            <ac:spMk id="21" creationId="{21D54335-1734-40BB-9953-937BB0633261}"/>
          </ac:spMkLst>
        </pc:spChg>
        <pc:spChg chg="del mod">
          <ac:chgData name="Lian, Xiang" userId="47f83840-acd0-4e40-8a3e-39a5ff6d6ced" providerId="ADAL" clId="{0731551E-D374-467B-898E-CAB663A2D715}" dt="2025-09-01T03:42:35.717" v="4243" actId="21"/>
          <ac:spMkLst>
            <pc:docMk/>
            <pc:sldMk cId="2837891374" sldId="506"/>
            <ac:spMk id="22" creationId="{E8C0DCCE-5397-4C54-9FF1-FA094DAE96C7}"/>
          </ac:spMkLst>
        </pc:spChg>
        <pc:spChg chg="add del mod">
          <ac:chgData name="Lian, Xiang" userId="47f83840-acd0-4e40-8a3e-39a5ff6d6ced" providerId="ADAL" clId="{0731551E-D374-467B-898E-CAB663A2D715}" dt="2025-09-08T16:15:10.605" v="7962" actId="21"/>
          <ac:spMkLst>
            <pc:docMk/>
            <pc:sldMk cId="2837891374" sldId="506"/>
            <ac:spMk id="23" creationId="{BA01A4C3-C460-466C-84A4-1359DD3EA920}"/>
          </ac:spMkLst>
        </pc:spChg>
        <pc:spChg chg="add del mod">
          <ac:chgData name="Lian, Xiang" userId="47f83840-acd0-4e40-8a3e-39a5ff6d6ced" providerId="ADAL" clId="{0731551E-D374-467B-898E-CAB663A2D715}" dt="2025-09-08T16:15:01.092" v="7957" actId="478"/>
          <ac:spMkLst>
            <pc:docMk/>
            <pc:sldMk cId="2837891374" sldId="506"/>
            <ac:spMk id="24" creationId="{D2D66BD5-7262-43FF-A07D-AE72E717A775}"/>
          </ac:spMkLst>
        </pc:spChg>
        <pc:grpChg chg="add mod">
          <ac:chgData name="Lian, Xiang" userId="47f83840-acd0-4e40-8a3e-39a5ff6d6ced" providerId="ADAL" clId="{0731551E-D374-467B-898E-CAB663A2D715}" dt="2025-09-08T16:15:23.167" v="7965" actId="164"/>
          <ac:grpSpMkLst>
            <pc:docMk/>
            <pc:sldMk cId="2837891374" sldId="506"/>
            <ac:grpSpMk id="2" creationId="{4E005E3B-28C3-483E-B8BB-992CF4498DB9}"/>
          </ac:grpSpMkLst>
        </pc:grpChg>
        <pc:grpChg chg="add del mod">
          <ac:chgData name="Lian, Xiang" userId="47f83840-acd0-4e40-8a3e-39a5ff6d6ced" providerId="ADAL" clId="{0731551E-D374-467B-898E-CAB663A2D715}" dt="2025-09-08T16:14:50.037" v="7954"/>
          <ac:grpSpMkLst>
            <pc:docMk/>
            <pc:sldMk cId="2837891374" sldId="506"/>
            <ac:grpSpMk id="11" creationId="{58F81376-27FD-4BFA-888C-F60FDC45A2C5}"/>
          </ac:grpSpMkLst>
        </pc:grpChg>
        <pc:grpChg chg="add del mod">
          <ac:chgData name="Lian, Xiang" userId="47f83840-acd0-4e40-8a3e-39a5ff6d6ced" providerId="ADAL" clId="{0731551E-D374-467B-898E-CAB663A2D715}" dt="2025-09-01T03:41:00.832" v="4229" actId="478"/>
          <ac:grpSpMkLst>
            <pc:docMk/>
            <pc:sldMk cId="2837891374" sldId="506"/>
            <ac:grpSpMk id="12" creationId="{EF3430C4-5E8C-4CF3-A803-96C4E99A5215}"/>
          </ac:grpSpMkLst>
        </pc:grpChg>
        <pc:grpChg chg="add mod">
          <ac:chgData name="Lian, Xiang" userId="47f83840-acd0-4e40-8a3e-39a5ff6d6ced" providerId="ADAL" clId="{0731551E-D374-467B-898E-CAB663A2D715}" dt="2025-09-08T16:15:23.167" v="7965" actId="164"/>
          <ac:grpSpMkLst>
            <pc:docMk/>
            <pc:sldMk cId="2837891374" sldId="506"/>
            <ac:grpSpMk id="15" creationId="{4CC7286C-890D-460B-99D4-01719990457F}"/>
          </ac:grpSpMkLst>
        </pc:grpChg>
        <pc:grpChg chg="add del mod">
          <ac:chgData name="Lian, Xiang" userId="47f83840-acd0-4e40-8a3e-39a5ff6d6ced" providerId="ADAL" clId="{0731551E-D374-467B-898E-CAB663A2D715}" dt="2025-09-01T04:44:18.629" v="4550" actId="478"/>
          <ac:grpSpMkLst>
            <pc:docMk/>
            <pc:sldMk cId="2837891374" sldId="506"/>
            <ac:grpSpMk id="18" creationId="{A9EF205C-EAED-46B7-A753-7BCCC9C5075C}"/>
          </ac:grpSpMkLst>
        </pc:grpChg>
        <pc:picChg chg="mod">
          <ac:chgData name="Lian, Xiang" userId="47f83840-acd0-4e40-8a3e-39a5ff6d6ced" providerId="ADAL" clId="{0731551E-D374-467B-898E-CAB663A2D715}" dt="2025-09-01T01:32:17.151" v="3281" actId="1076"/>
          <ac:picMkLst>
            <pc:docMk/>
            <pc:sldMk cId="2837891374" sldId="506"/>
            <ac:picMk id="7" creationId="{098C315C-7622-4CED-9A52-41B7A2CE9CE5}"/>
          </ac:picMkLst>
        </pc:picChg>
        <pc:picChg chg="mod">
          <ac:chgData name="Lian, Xiang" userId="47f83840-acd0-4e40-8a3e-39a5ff6d6ced" providerId="ADAL" clId="{0731551E-D374-467B-898E-CAB663A2D715}" dt="2025-09-08T16:14:45.585" v="7953"/>
          <ac:picMkLst>
            <pc:docMk/>
            <pc:sldMk cId="2837891374" sldId="506"/>
            <ac:picMk id="12" creationId="{F41A7B14-E0EF-4BC3-A24C-489D7228EEA3}"/>
          </ac:picMkLst>
        </pc:picChg>
        <pc:picChg chg="del">
          <ac:chgData name="Lian, Xiang" userId="47f83840-acd0-4e40-8a3e-39a5ff6d6ced" providerId="ADAL" clId="{0731551E-D374-467B-898E-CAB663A2D715}" dt="2025-09-01T03:28:50.173" v="4126" actId="478"/>
          <ac:picMkLst>
            <pc:docMk/>
            <pc:sldMk cId="2837891374" sldId="506"/>
            <ac:picMk id="13" creationId="{2230B326-5E3B-4B06-90A3-B745FDF947B2}"/>
          </ac:picMkLst>
        </pc:picChg>
        <pc:picChg chg="mod">
          <ac:chgData name="Lian, Xiang" userId="47f83840-acd0-4e40-8a3e-39a5ff6d6ced" providerId="ADAL" clId="{0731551E-D374-467B-898E-CAB663A2D715}" dt="2025-09-08T16:14:45.585" v="7953"/>
          <ac:picMkLst>
            <pc:docMk/>
            <pc:sldMk cId="2837891374" sldId="506"/>
            <ac:picMk id="13" creationId="{66752018-CE6F-4CAE-8E02-A0AC8F042CDD}"/>
          </ac:picMkLst>
        </pc:picChg>
        <pc:picChg chg="mod">
          <ac:chgData name="Lian, Xiang" userId="47f83840-acd0-4e40-8a3e-39a5ff6d6ced" providerId="ADAL" clId="{0731551E-D374-467B-898E-CAB663A2D715}" dt="2025-09-01T03:28:51.392" v="4127"/>
          <ac:picMkLst>
            <pc:docMk/>
            <pc:sldMk cId="2837891374" sldId="506"/>
            <ac:picMk id="15" creationId="{BAE93B5B-AC3A-4EE1-9539-D245BB5DB8F0}"/>
          </ac:picMkLst>
        </pc:picChg>
        <pc:picChg chg="mod">
          <ac:chgData name="Lian, Xiang" userId="47f83840-acd0-4e40-8a3e-39a5ff6d6ced" providerId="ADAL" clId="{0731551E-D374-467B-898E-CAB663A2D715}" dt="2025-09-08T16:14:56.437" v="7955"/>
          <ac:picMkLst>
            <pc:docMk/>
            <pc:sldMk cId="2837891374" sldId="506"/>
            <ac:picMk id="16" creationId="{185B1CD2-3D77-4B1E-BCF8-B3E863502810}"/>
          </ac:picMkLst>
        </pc:picChg>
        <pc:picChg chg="mod">
          <ac:chgData name="Lian, Xiang" userId="47f83840-acd0-4e40-8a3e-39a5ff6d6ced" providerId="ADAL" clId="{0731551E-D374-467B-898E-CAB663A2D715}" dt="2025-09-08T16:14:56.437" v="7955"/>
          <ac:picMkLst>
            <pc:docMk/>
            <pc:sldMk cId="2837891374" sldId="506"/>
            <ac:picMk id="17" creationId="{FC9F8584-C8A1-445F-BF98-77C6CFFE126F}"/>
          </ac:picMkLst>
        </pc:picChg>
        <pc:picChg chg="del mod topLvl">
          <ac:chgData name="Lian, Xiang" userId="47f83840-acd0-4e40-8a3e-39a5ff6d6ced" providerId="ADAL" clId="{0731551E-D374-467B-898E-CAB663A2D715}" dt="2025-09-08T16:14:44.945" v="7952" actId="478"/>
          <ac:picMkLst>
            <pc:docMk/>
            <pc:sldMk cId="2837891374" sldId="506"/>
            <ac:picMk id="19" creationId="{8E63888E-D526-49EB-9A30-1FF9E8DFC4B7}"/>
          </ac:picMkLst>
        </pc:picChg>
      </pc:sldChg>
      <pc:sldChg chg="addSp modSp add mod">
        <pc:chgData name="Lian, Xiang" userId="47f83840-acd0-4e40-8a3e-39a5ff6d6ced" providerId="ADAL" clId="{0731551E-D374-467B-898E-CAB663A2D715}" dt="2025-09-01T01:37:34.327" v="3350" actId="20577"/>
        <pc:sldMkLst>
          <pc:docMk/>
          <pc:sldMk cId="2011646869" sldId="507"/>
        </pc:sldMkLst>
        <pc:spChg chg="add mod">
          <ac:chgData name="Lian, Xiang" userId="47f83840-acd0-4e40-8a3e-39a5ff6d6ced" providerId="ADAL" clId="{0731551E-D374-467B-898E-CAB663A2D715}" dt="2025-09-01T01:37:24.120" v="3346" actId="1076"/>
          <ac:spMkLst>
            <pc:docMk/>
            <pc:sldMk cId="2011646869" sldId="507"/>
            <ac:spMk id="7" creationId="{13FEDEAC-355A-47B1-9DF5-B0BE0230249B}"/>
          </ac:spMkLst>
        </pc:spChg>
        <pc:spChg chg="mod">
          <ac:chgData name="Lian, Xiang" userId="47f83840-acd0-4e40-8a3e-39a5ff6d6ced" providerId="ADAL" clId="{0731551E-D374-467B-898E-CAB663A2D715}" dt="2025-09-01T01:37:34.327" v="3350" actId="20577"/>
          <ac:spMkLst>
            <pc:docMk/>
            <pc:sldMk cId="2011646869" sldId="507"/>
            <ac:spMk id="4099" creationId="{00000000-0000-0000-0000-000000000000}"/>
          </ac:spMkLst>
        </pc:spChg>
        <pc:spChg chg="mod">
          <ac:chgData name="Lian, Xiang" userId="47f83840-acd0-4e40-8a3e-39a5ff6d6ced" providerId="ADAL" clId="{0731551E-D374-467B-898E-CAB663A2D715}" dt="2025-09-01T01:36:13.012" v="3343" actId="20577"/>
          <ac:spMkLst>
            <pc:docMk/>
            <pc:sldMk cId="2011646869" sldId="507"/>
            <ac:spMk id="4100" creationId="{00000000-0000-0000-0000-000000000000}"/>
          </ac:spMkLst>
        </pc:spChg>
        <pc:picChg chg="add mod">
          <ac:chgData name="Lian, Xiang" userId="47f83840-acd0-4e40-8a3e-39a5ff6d6ced" providerId="ADAL" clId="{0731551E-D374-467B-898E-CAB663A2D715}" dt="2025-09-01T01:36:10.118" v="3336" actId="1076"/>
          <ac:picMkLst>
            <pc:docMk/>
            <pc:sldMk cId="2011646869" sldId="507"/>
            <ac:picMk id="3" creationId="{F40259AE-E9CA-4469-9F35-B61AD0120531}"/>
          </ac:picMkLst>
        </pc:picChg>
      </pc:sldChg>
      <pc:sldChg chg="addSp modSp add mod">
        <pc:chgData name="Lian, Xiang" userId="47f83840-acd0-4e40-8a3e-39a5ff6d6ced" providerId="ADAL" clId="{0731551E-D374-467B-898E-CAB663A2D715}" dt="2025-09-01T01:58:29.341" v="3568" actId="1076"/>
        <pc:sldMkLst>
          <pc:docMk/>
          <pc:sldMk cId="1458207484" sldId="508"/>
        </pc:sldMkLst>
        <pc:spChg chg="mod">
          <ac:chgData name="Lian, Xiang" userId="47f83840-acd0-4e40-8a3e-39a5ff6d6ced" providerId="ADAL" clId="{0731551E-D374-467B-898E-CAB663A2D715}" dt="2025-09-01T01:58:00.220" v="3561" actId="20577"/>
          <ac:spMkLst>
            <pc:docMk/>
            <pc:sldMk cId="1458207484" sldId="508"/>
            <ac:spMk id="4099" creationId="{00000000-0000-0000-0000-000000000000}"/>
          </ac:spMkLst>
        </pc:spChg>
        <pc:picChg chg="add mod">
          <ac:chgData name="Lian, Xiang" userId="47f83840-acd0-4e40-8a3e-39a5ff6d6ced" providerId="ADAL" clId="{0731551E-D374-467B-898E-CAB663A2D715}" dt="2025-09-01T01:58:29.341" v="3568" actId="1076"/>
          <ac:picMkLst>
            <pc:docMk/>
            <pc:sldMk cId="1458207484" sldId="508"/>
            <ac:picMk id="3" creationId="{CD65D95D-D05F-4B35-8A13-7A83F8A74EC4}"/>
          </ac:picMkLst>
        </pc:picChg>
      </pc:sldChg>
      <pc:sldChg chg="addSp modSp add mod">
        <pc:chgData name="Lian, Xiang" userId="47f83840-acd0-4e40-8a3e-39a5ff6d6ced" providerId="ADAL" clId="{0731551E-D374-467B-898E-CAB663A2D715}" dt="2025-09-01T02:30:13.109" v="3647" actId="114"/>
        <pc:sldMkLst>
          <pc:docMk/>
          <pc:sldMk cId="611559433" sldId="509"/>
        </pc:sldMkLst>
        <pc:spChg chg="add mod">
          <ac:chgData name="Lian, Xiang" userId="47f83840-acd0-4e40-8a3e-39a5ff6d6ced" providerId="ADAL" clId="{0731551E-D374-467B-898E-CAB663A2D715}" dt="2025-09-01T02:27:13.795" v="3615" actId="6549"/>
          <ac:spMkLst>
            <pc:docMk/>
            <pc:sldMk cId="611559433" sldId="509"/>
            <ac:spMk id="5" creationId="{0502849E-FC97-4FED-84AC-5BA5609EC533}"/>
          </ac:spMkLst>
        </pc:spChg>
        <pc:spChg chg="mod">
          <ac:chgData name="Lian, Xiang" userId="47f83840-acd0-4e40-8a3e-39a5ff6d6ced" providerId="ADAL" clId="{0731551E-D374-467B-898E-CAB663A2D715}" dt="2025-09-01T02:26:37.662" v="3609"/>
          <ac:spMkLst>
            <pc:docMk/>
            <pc:sldMk cId="611559433" sldId="509"/>
            <ac:spMk id="4099" creationId="{00000000-0000-0000-0000-000000000000}"/>
          </ac:spMkLst>
        </pc:spChg>
        <pc:spChg chg="mod">
          <ac:chgData name="Lian, Xiang" userId="47f83840-acd0-4e40-8a3e-39a5ff6d6ced" providerId="ADAL" clId="{0731551E-D374-467B-898E-CAB663A2D715}" dt="2025-09-01T02:30:13.109" v="3647" actId="114"/>
          <ac:spMkLst>
            <pc:docMk/>
            <pc:sldMk cId="611559433" sldId="509"/>
            <ac:spMk id="4100" creationId="{00000000-0000-0000-0000-000000000000}"/>
          </ac:spMkLst>
        </pc:spChg>
        <pc:picChg chg="add mod">
          <ac:chgData name="Lian, Xiang" userId="47f83840-acd0-4e40-8a3e-39a5ff6d6ced" providerId="ADAL" clId="{0731551E-D374-467B-898E-CAB663A2D715}" dt="2025-09-01T02:28:46.762" v="3643" actId="1076"/>
          <ac:picMkLst>
            <pc:docMk/>
            <pc:sldMk cId="611559433" sldId="509"/>
            <ac:picMk id="3" creationId="{EBC89D43-1E38-4473-A5F3-097F951BA493}"/>
          </ac:picMkLst>
        </pc:picChg>
      </pc:sldChg>
      <pc:sldChg chg="addSp delSp modSp add mod">
        <pc:chgData name="Lian, Xiang" userId="47f83840-acd0-4e40-8a3e-39a5ff6d6ced" providerId="ADAL" clId="{0731551E-D374-467B-898E-CAB663A2D715}" dt="2025-09-01T02:57:42.528" v="3864"/>
        <pc:sldMkLst>
          <pc:docMk/>
          <pc:sldMk cId="3957131048" sldId="510"/>
        </pc:sldMkLst>
        <pc:spChg chg="add mod">
          <ac:chgData name="Lian, Xiang" userId="47f83840-acd0-4e40-8a3e-39a5ff6d6ced" providerId="ADAL" clId="{0731551E-D374-467B-898E-CAB663A2D715}" dt="2025-09-01T02:57:42.528" v="3864"/>
          <ac:spMkLst>
            <pc:docMk/>
            <pc:sldMk cId="3957131048" sldId="510"/>
            <ac:spMk id="7" creationId="{112358A4-310E-4192-9AF1-ACC1A7678EAC}"/>
          </ac:spMkLst>
        </pc:spChg>
        <pc:spChg chg="mod">
          <ac:chgData name="Lian, Xiang" userId="47f83840-acd0-4e40-8a3e-39a5ff6d6ced" providerId="ADAL" clId="{0731551E-D374-467B-898E-CAB663A2D715}" dt="2025-09-01T02:57:06.990" v="3859"/>
          <ac:spMkLst>
            <pc:docMk/>
            <pc:sldMk cId="3957131048" sldId="510"/>
            <ac:spMk id="4099" creationId="{00000000-0000-0000-0000-000000000000}"/>
          </ac:spMkLst>
        </pc:spChg>
        <pc:spChg chg="del">
          <ac:chgData name="Lian, Xiang" userId="47f83840-acd0-4e40-8a3e-39a5ff6d6ced" providerId="ADAL" clId="{0731551E-D374-467B-898E-CAB663A2D715}" dt="2025-09-01T02:57:37.056" v="3863" actId="478"/>
          <ac:spMkLst>
            <pc:docMk/>
            <pc:sldMk cId="3957131048" sldId="510"/>
            <ac:spMk id="4100" creationId="{00000000-0000-0000-0000-000000000000}"/>
          </ac:spMkLst>
        </pc:spChg>
        <pc:picChg chg="add mod">
          <ac:chgData name="Lian, Xiang" userId="47f83840-acd0-4e40-8a3e-39a5ff6d6ced" providerId="ADAL" clId="{0731551E-D374-467B-898E-CAB663A2D715}" dt="2025-09-01T02:57:33.138" v="3862"/>
          <ac:picMkLst>
            <pc:docMk/>
            <pc:sldMk cId="3957131048" sldId="510"/>
            <ac:picMk id="3" creationId="{2B872A1F-A10D-4D7F-A6AD-2A42F6603AC0}"/>
          </ac:picMkLst>
        </pc:picChg>
      </pc:sldChg>
      <pc:sldChg chg="addSp delSp modSp add mod">
        <pc:chgData name="Lian, Xiang" userId="47f83840-acd0-4e40-8a3e-39a5ff6d6ced" providerId="ADAL" clId="{0731551E-D374-467B-898E-CAB663A2D715}" dt="2025-09-01T03:17:19.880" v="4042" actId="1076"/>
        <pc:sldMkLst>
          <pc:docMk/>
          <pc:sldMk cId="1854527237" sldId="511"/>
        </pc:sldMkLst>
        <pc:spChg chg="add mod">
          <ac:chgData name="Lian, Xiang" userId="47f83840-acd0-4e40-8a3e-39a5ff6d6ced" providerId="ADAL" clId="{0731551E-D374-467B-898E-CAB663A2D715}" dt="2025-09-01T03:05:25.523" v="3911" actId="6549"/>
          <ac:spMkLst>
            <pc:docMk/>
            <pc:sldMk cId="1854527237" sldId="511"/>
            <ac:spMk id="5" creationId="{EAA68276-9C7A-4128-AD9C-B9C030131812}"/>
          </ac:spMkLst>
        </pc:spChg>
        <pc:spChg chg="add mod">
          <ac:chgData name="Lian, Xiang" userId="47f83840-acd0-4e40-8a3e-39a5ff6d6ced" providerId="ADAL" clId="{0731551E-D374-467B-898E-CAB663A2D715}" dt="2025-09-01T03:17:19.880" v="4042" actId="1076"/>
          <ac:spMkLst>
            <pc:docMk/>
            <pc:sldMk cId="1854527237" sldId="511"/>
            <ac:spMk id="8" creationId="{BFF6D05B-A3B4-432E-9CC4-7D13EE960E4B}"/>
          </ac:spMkLst>
        </pc:spChg>
        <pc:spChg chg="mod">
          <ac:chgData name="Lian, Xiang" userId="47f83840-acd0-4e40-8a3e-39a5ff6d6ced" providerId="ADAL" clId="{0731551E-D374-467B-898E-CAB663A2D715}" dt="2025-09-01T03:06:12.740" v="3920" actId="14100"/>
          <ac:spMkLst>
            <pc:docMk/>
            <pc:sldMk cId="1854527237" sldId="511"/>
            <ac:spMk id="4099" creationId="{00000000-0000-0000-0000-000000000000}"/>
          </ac:spMkLst>
        </pc:spChg>
        <pc:spChg chg="mod">
          <ac:chgData name="Lian, Xiang" userId="47f83840-acd0-4e40-8a3e-39a5ff6d6ced" providerId="ADAL" clId="{0731551E-D374-467B-898E-CAB663A2D715}" dt="2025-09-01T03:07:03.898" v="3933" actId="1076"/>
          <ac:spMkLst>
            <pc:docMk/>
            <pc:sldMk cId="1854527237" sldId="511"/>
            <ac:spMk id="4100" creationId="{00000000-0000-0000-0000-000000000000}"/>
          </ac:spMkLst>
        </pc:spChg>
        <pc:picChg chg="add del mod">
          <ac:chgData name="Lian, Xiang" userId="47f83840-acd0-4e40-8a3e-39a5ff6d6ced" providerId="ADAL" clId="{0731551E-D374-467B-898E-CAB663A2D715}" dt="2025-09-01T03:06:25.213" v="3923" actId="21"/>
          <ac:picMkLst>
            <pc:docMk/>
            <pc:sldMk cId="1854527237" sldId="511"/>
            <ac:picMk id="3" creationId="{878E7116-3977-4E5C-A83B-6DE8B6AB196F}"/>
          </ac:picMkLst>
        </pc:picChg>
      </pc:sldChg>
      <pc:sldChg chg="modSp add mod modNotesTx">
        <pc:chgData name="Lian, Xiang" userId="47f83840-acd0-4e40-8a3e-39a5ff6d6ced" providerId="ADAL" clId="{0731551E-D374-467B-898E-CAB663A2D715}" dt="2025-09-01T11:51:33.017" v="5201" actId="20577"/>
        <pc:sldMkLst>
          <pc:docMk/>
          <pc:sldMk cId="1734524031" sldId="512"/>
        </pc:sldMkLst>
        <pc:spChg chg="mod">
          <ac:chgData name="Lian, Xiang" userId="47f83840-acd0-4e40-8a3e-39a5ff6d6ced" providerId="ADAL" clId="{0731551E-D374-467B-898E-CAB663A2D715}" dt="2025-09-01T04:48:50.470" v="4698" actId="20577"/>
          <ac:spMkLst>
            <pc:docMk/>
            <pc:sldMk cId="1734524031" sldId="512"/>
            <ac:spMk id="4099" creationId="{00000000-0000-0000-0000-000000000000}"/>
          </ac:spMkLst>
        </pc:spChg>
        <pc:spChg chg="mod">
          <ac:chgData name="Lian, Xiang" userId="47f83840-acd0-4e40-8a3e-39a5ff6d6ced" providerId="ADAL" clId="{0731551E-D374-467B-898E-CAB663A2D715}" dt="2025-09-01T11:51:33.017" v="5201" actId="20577"/>
          <ac:spMkLst>
            <pc:docMk/>
            <pc:sldMk cId="1734524031" sldId="512"/>
            <ac:spMk id="4100" creationId="{00000000-0000-0000-0000-000000000000}"/>
          </ac:spMkLst>
        </pc:spChg>
      </pc:sldChg>
      <pc:sldChg chg="addSp modSp add mod">
        <pc:chgData name="Lian, Xiang" userId="47f83840-acd0-4e40-8a3e-39a5ff6d6ced" providerId="ADAL" clId="{0731551E-D374-467B-898E-CAB663A2D715}" dt="2025-09-01T02:00:52.570" v="3602" actId="1076"/>
        <pc:sldMkLst>
          <pc:docMk/>
          <pc:sldMk cId="2232832664" sldId="513"/>
        </pc:sldMkLst>
        <pc:spChg chg="mod">
          <ac:chgData name="Lian, Xiang" userId="47f83840-acd0-4e40-8a3e-39a5ff6d6ced" providerId="ADAL" clId="{0731551E-D374-467B-898E-CAB663A2D715}" dt="2025-09-01T02:00:27.262" v="3598" actId="20577"/>
          <ac:spMkLst>
            <pc:docMk/>
            <pc:sldMk cId="2232832664" sldId="513"/>
            <ac:spMk id="4099" creationId="{00000000-0000-0000-0000-000000000000}"/>
          </ac:spMkLst>
        </pc:spChg>
        <pc:picChg chg="add mod">
          <ac:chgData name="Lian, Xiang" userId="47f83840-acd0-4e40-8a3e-39a5ff6d6ced" providerId="ADAL" clId="{0731551E-D374-467B-898E-CAB663A2D715}" dt="2025-09-01T02:00:52.570" v="3602" actId="1076"/>
          <ac:picMkLst>
            <pc:docMk/>
            <pc:sldMk cId="2232832664" sldId="513"/>
            <ac:picMk id="3" creationId="{5ED86110-7FA4-4A91-8EA9-E12BFF232F3D}"/>
          </ac:picMkLst>
        </pc:picChg>
      </pc:sldChg>
      <pc:sldChg chg="addSp modSp add mod modNotesTx">
        <pc:chgData name="Lian, Xiang" userId="47f83840-acd0-4e40-8a3e-39a5ff6d6ced" providerId="ADAL" clId="{0731551E-D374-467B-898E-CAB663A2D715}" dt="2025-09-01T02:42:00.411" v="3734" actId="692"/>
        <pc:sldMkLst>
          <pc:docMk/>
          <pc:sldMk cId="1303816067" sldId="514"/>
        </pc:sldMkLst>
        <pc:spChg chg="add mod">
          <ac:chgData name="Lian, Xiang" userId="47f83840-acd0-4e40-8a3e-39a5ff6d6ced" providerId="ADAL" clId="{0731551E-D374-467B-898E-CAB663A2D715}" dt="2025-09-01T02:41:44.339" v="3730" actId="1076"/>
          <ac:spMkLst>
            <pc:docMk/>
            <pc:sldMk cId="1303816067" sldId="514"/>
            <ac:spMk id="4" creationId="{539BAB2C-B7FB-4489-848F-5A364AE8E734}"/>
          </ac:spMkLst>
        </pc:spChg>
        <pc:spChg chg="add mod">
          <ac:chgData name="Lian, Xiang" userId="47f83840-acd0-4e40-8a3e-39a5ff6d6ced" providerId="ADAL" clId="{0731551E-D374-467B-898E-CAB663A2D715}" dt="2025-09-01T02:32:35.389" v="3669" actId="20577"/>
          <ac:spMkLst>
            <pc:docMk/>
            <pc:sldMk cId="1303816067" sldId="514"/>
            <ac:spMk id="5" creationId="{062B9BAC-65EF-44B2-9883-5323133B6782}"/>
          </ac:spMkLst>
        </pc:spChg>
        <pc:spChg chg="mod">
          <ac:chgData name="Lian, Xiang" userId="47f83840-acd0-4e40-8a3e-39a5ff6d6ced" providerId="ADAL" clId="{0731551E-D374-467B-898E-CAB663A2D715}" dt="2025-09-01T02:31:41.277" v="3650"/>
          <ac:spMkLst>
            <pc:docMk/>
            <pc:sldMk cId="1303816067" sldId="514"/>
            <ac:spMk id="4099" creationId="{00000000-0000-0000-0000-000000000000}"/>
          </ac:spMkLst>
        </pc:spChg>
        <pc:spChg chg="mod">
          <ac:chgData name="Lian, Xiang" userId="47f83840-acd0-4e40-8a3e-39a5ff6d6ced" providerId="ADAL" clId="{0731551E-D374-467B-898E-CAB663A2D715}" dt="2025-09-01T02:40:52.654" v="3708" actId="113"/>
          <ac:spMkLst>
            <pc:docMk/>
            <pc:sldMk cId="1303816067" sldId="514"/>
            <ac:spMk id="4100" creationId="{00000000-0000-0000-0000-000000000000}"/>
          </ac:spMkLst>
        </pc:spChg>
        <pc:picChg chg="add mod">
          <ac:chgData name="Lian, Xiang" userId="47f83840-acd0-4e40-8a3e-39a5ff6d6ced" providerId="ADAL" clId="{0731551E-D374-467B-898E-CAB663A2D715}" dt="2025-09-01T02:33:32.299" v="3677" actId="1076"/>
          <ac:picMkLst>
            <pc:docMk/>
            <pc:sldMk cId="1303816067" sldId="514"/>
            <ac:picMk id="3" creationId="{02005470-3042-4D0A-A9AD-BDD1626D0EEF}"/>
          </ac:picMkLst>
        </pc:picChg>
        <pc:cxnChg chg="add mod">
          <ac:chgData name="Lian, Xiang" userId="47f83840-acd0-4e40-8a3e-39a5ff6d6ced" providerId="ADAL" clId="{0731551E-D374-467B-898E-CAB663A2D715}" dt="2025-09-01T02:42:00.411" v="3734" actId="692"/>
          <ac:cxnSpMkLst>
            <pc:docMk/>
            <pc:sldMk cId="1303816067" sldId="514"/>
            <ac:cxnSpMk id="8" creationId="{F3FB28C2-4D32-4309-92D7-2846101F1758}"/>
          </ac:cxnSpMkLst>
        </pc:cxnChg>
      </pc:sldChg>
      <pc:sldChg chg="addSp modSp add mod">
        <pc:chgData name="Lian, Xiang" userId="47f83840-acd0-4e40-8a3e-39a5ff6d6ced" providerId="ADAL" clId="{0731551E-D374-467B-898E-CAB663A2D715}" dt="2025-09-01T02:48:52.545" v="3806" actId="115"/>
        <pc:sldMkLst>
          <pc:docMk/>
          <pc:sldMk cId="2081304323" sldId="515"/>
        </pc:sldMkLst>
        <pc:spChg chg="add mod">
          <ac:chgData name="Lian, Xiang" userId="47f83840-acd0-4e40-8a3e-39a5ff6d6ced" providerId="ADAL" clId="{0731551E-D374-467B-898E-CAB663A2D715}" dt="2025-09-01T02:43:34.704" v="3743" actId="6549"/>
          <ac:spMkLst>
            <pc:docMk/>
            <pc:sldMk cId="2081304323" sldId="515"/>
            <ac:spMk id="5" creationId="{42D6E2FF-1798-4574-A671-96DF2C3BDC36}"/>
          </ac:spMkLst>
        </pc:spChg>
        <pc:spChg chg="mod">
          <ac:chgData name="Lian, Xiang" userId="47f83840-acd0-4e40-8a3e-39a5ff6d6ced" providerId="ADAL" clId="{0731551E-D374-467B-898E-CAB663A2D715}" dt="2025-09-01T02:42:59.782" v="3737"/>
          <ac:spMkLst>
            <pc:docMk/>
            <pc:sldMk cId="2081304323" sldId="515"/>
            <ac:spMk id="4099" creationId="{00000000-0000-0000-0000-000000000000}"/>
          </ac:spMkLst>
        </pc:spChg>
        <pc:spChg chg="mod">
          <ac:chgData name="Lian, Xiang" userId="47f83840-acd0-4e40-8a3e-39a5ff6d6ced" providerId="ADAL" clId="{0731551E-D374-467B-898E-CAB663A2D715}" dt="2025-09-01T02:48:52.545" v="3806" actId="115"/>
          <ac:spMkLst>
            <pc:docMk/>
            <pc:sldMk cId="2081304323" sldId="515"/>
            <ac:spMk id="4100" creationId="{00000000-0000-0000-0000-000000000000}"/>
          </ac:spMkLst>
        </pc:spChg>
      </pc:sldChg>
      <pc:sldChg chg="addSp delSp modSp add mod modAnim">
        <pc:chgData name="Lian, Xiang" userId="47f83840-acd0-4e40-8a3e-39a5ff6d6ced" providerId="ADAL" clId="{0731551E-D374-467B-898E-CAB663A2D715}" dt="2025-09-01T18:46:12.804" v="6325" actId="14100"/>
        <pc:sldMkLst>
          <pc:docMk/>
          <pc:sldMk cId="1406109768" sldId="516"/>
        </pc:sldMkLst>
        <pc:spChg chg="add mod">
          <ac:chgData name="Lian, Xiang" userId="47f83840-acd0-4e40-8a3e-39a5ff6d6ced" providerId="ADAL" clId="{0731551E-D374-467B-898E-CAB663A2D715}" dt="2025-09-01T02:57:55.621" v="3865"/>
          <ac:spMkLst>
            <pc:docMk/>
            <pc:sldMk cId="1406109768" sldId="516"/>
            <ac:spMk id="7" creationId="{58B4BCDE-CE9E-44C3-971F-4BFB0AFA17C3}"/>
          </ac:spMkLst>
        </pc:spChg>
        <pc:spChg chg="add mod">
          <ac:chgData name="Lian, Xiang" userId="47f83840-acd0-4e40-8a3e-39a5ff6d6ced" providerId="ADAL" clId="{0731551E-D374-467B-898E-CAB663A2D715}" dt="2025-09-01T18:46:12.804" v="6325" actId="14100"/>
          <ac:spMkLst>
            <pc:docMk/>
            <pc:sldMk cId="1406109768" sldId="516"/>
            <ac:spMk id="8" creationId="{45110728-68CD-4B8D-9ED9-AAD96E2E479C}"/>
          </ac:spMkLst>
        </pc:spChg>
        <pc:spChg chg="add del mod">
          <ac:chgData name="Lian, Xiang" userId="47f83840-acd0-4e40-8a3e-39a5ff6d6ced" providerId="ADAL" clId="{0731551E-D374-467B-898E-CAB663A2D715}" dt="2025-09-01T03:35:28.958" v="4177"/>
          <ac:spMkLst>
            <pc:docMk/>
            <pc:sldMk cId="1406109768" sldId="516"/>
            <ac:spMk id="9" creationId="{DF72537A-A4B4-4D96-8182-8B4BD94616E8}"/>
          </ac:spMkLst>
        </pc:spChg>
        <pc:spChg chg="mod">
          <ac:chgData name="Lian, Xiang" userId="47f83840-acd0-4e40-8a3e-39a5ff6d6ced" providerId="ADAL" clId="{0731551E-D374-467B-898E-CAB663A2D715}" dt="2025-09-01T02:47:03.658" v="3799" actId="313"/>
          <ac:spMkLst>
            <pc:docMk/>
            <pc:sldMk cId="1406109768" sldId="516"/>
            <ac:spMk id="4099" creationId="{00000000-0000-0000-0000-000000000000}"/>
          </ac:spMkLst>
        </pc:spChg>
        <pc:spChg chg="del">
          <ac:chgData name="Lian, Xiang" userId="47f83840-acd0-4e40-8a3e-39a5ff6d6ced" providerId="ADAL" clId="{0731551E-D374-467B-898E-CAB663A2D715}" dt="2025-09-01T02:47:48.333" v="3804" actId="478"/>
          <ac:spMkLst>
            <pc:docMk/>
            <pc:sldMk cId="1406109768" sldId="516"/>
            <ac:spMk id="4100" creationId="{00000000-0000-0000-0000-000000000000}"/>
          </ac:spMkLst>
        </pc:spChg>
        <pc:picChg chg="add mod">
          <ac:chgData name="Lian, Xiang" userId="47f83840-acd0-4e40-8a3e-39a5ff6d6ced" providerId="ADAL" clId="{0731551E-D374-467B-898E-CAB663A2D715}" dt="2025-09-01T18:45:56.591" v="6324" actId="1037"/>
          <ac:picMkLst>
            <pc:docMk/>
            <pc:sldMk cId="1406109768" sldId="516"/>
            <ac:picMk id="3" creationId="{DEBC3ACC-1262-479E-9E1D-07892C6A62E9}"/>
          </ac:picMkLst>
        </pc:picChg>
      </pc:sldChg>
      <pc:sldChg chg="addSp modSp add mod">
        <pc:chgData name="Lian, Xiang" userId="47f83840-acd0-4e40-8a3e-39a5ff6d6ced" providerId="ADAL" clId="{0731551E-D374-467B-898E-CAB663A2D715}" dt="2025-09-01T03:01:43.688" v="3877" actId="113"/>
        <pc:sldMkLst>
          <pc:docMk/>
          <pc:sldMk cId="1690493391" sldId="517"/>
        </pc:sldMkLst>
        <pc:spChg chg="add mod">
          <ac:chgData name="Lian, Xiang" userId="47f83840-acd0-4e40-8a3e-39a5ff6d6ced" providerId="ADAL" clId="{0731551E-D374-467B-898E-CAB663A2D715}" dt="2025-09-01T02:54:28.552" v="3817"/>
          <ac:spMkLst>
            <pc:docMk/>
            <pc:sldMk cId="1690493391" sldId="517"/>
            <ac:spMk id="5" creationId="{E08C37B5-2ECE-4910-969F-2DF43EC22F6A}"/>
          </ac:spMkLst>
        </pc:spChg>
        <pc:spChg chg="mod">
          <ac:chgData name="Lian, Xiang" userId="47f83840-acd0-4e40-8a3e-39a5ff6d6ced" providerId="ADAL" clId="{0731551E-D374-467B-898E-CAB663A2D715}" dt="2025-09-01T02:56:40.564" v="3855" actId="14100"/>
          <ac:spMkLst>
            <pc:docMk/>
            <pc:sldMk cId="1690493391" sldId="517"/>
            <ac:spMk id="4099" creationId="{00000000-0000-0000-0000-000000000000}"/>
          </ac:spMkLst>
        </pc:spChg>
        <pc:spChg chg="mod">
          <ac:chgData name="Lian, Xiang" userId="47f83840-acd0-4e40-8a3e-39a5ff6d6ced" providerId="ADAL" clId="{0731551E-D374-467B-898E-CAB663A2D715}" dt="2025-09-01T03:01:43.688" v="3877" actId="113"/>
          <ac:spMkLst>
            <pc:docMk/>
            <pc:sldMk cId="1690493391" sldId="517"/>
            <ac:spMk id="4100" creationId="{00000000-0000-0000-0000-000000000000}"/>
          </ac:spMkLst>
        </pc:spChg>
      </pc:sldChg>
      <pc:sldChg chg="addSp delSp modSp add mod">
        <pc:chgData name="Lian, Xiang" userId="47f83840-acd0-4e40-8a3e-39a5ff6d6ced" providerId="ADAL" clId="{0731551E-D374-467B-898E-CAB663A2D715}" dt="2025-09-01T03:20:21.557" v="4053" actId="14100"/>
        <pc:sldMkLst>
          <pc:docMk/>
          <pc:sldMk cId="3822585819" sldId="518"/>
        </pc:sldMkLst>
        <pc:spChg chg="add del mod">
          <ac:chgData name="Lian, Xiang" userId="47f83840-acd0-4e40-8a3e-39a5ff6d6ced" providerId="ADAL" clId="{0731551E-D374-467B-898E-CAB663A2D715}" dt="2025-09-01T03:15:33.632" v="3982" actId="21"/>
          <ac:spMkLst>
            <pc:docMk/>
            <pc:sldMk cId="3822585819" sldId="518"/>
            <ac:spMk id="2" creationId="{2C181916-602D-4A5B-88BB-D29C22D34FF8}"/>
          </ac:spMkLst>
        </pc:spChg>
        <pc:spChg chg="add mod">
          <ac:chgData name="Lian, Xiang" userId="47f83840-acd0-4e40-8a3e-39a5ff6d6ced" providerId="ADAL" clId="{0731551E-D374-467B-898E-CAB663A2D715}" dt="2025-09-01T03:06:57.131" v="3931"/>
          <ac:spMkLst>
            <pc:docMk/>
            <pc:sldMk cId="3822585819" sldId="518"/>
            <ac:spMk id="7" creationId="{3BD252D8-9529-4CD7-A435-FC5D2AD8B745}"/>
          </ac:spMkLst>
        </pc:spChg>
        <pc:spChg chg="add mod">
          <ac:chgData name="Lian, Xiang" userId="47f83840-acd0-4e40-8a3e-39a5ff6d6ced" providerId="ADAL" clId="{0731551E-D374-467B-898E-CAB663A2D715}" dt="2025-09-01T03:20:21.557" v="4053" actId="14100"/>
          <ac:spMkLst>
            <pc:docMk/>
            <pc:sldMk cId="3822585819" sldId="518"/>
            <ac:spMk id="10" creationId="{224FF2AD-F161-4010-A413-DC5D279C8525}"/>
          </ac:spMkLst>
        </pc:spChg>
        <pc:spChg chg="mod">
          <ac:chgData name="Lian, Xiang" userId="47f83840-acd0-4e40-8a3e-39a5ff6d6ced" providerId="ADAL" clId="{0731551E-D374-467B-898E-CAB663A2D715}" dt="2025-09-01T03:06:45.591" v="3928"/>
          <ac:spMkLst>
            <pc:docMk/>
            <pc:sldMk cId="3822585819" sldId="518"/>
            <ac:spMk id="4099" creationId="{00000000-0000-0000-0000-000000000000}"/>
          </ac:spMkLst>
        </pc:spChg>
        <pc:spChg chg="del">
          <ac:chgData name="Lian, Xiang" userId="47f83840-acd0-4e40-8a3e-39a5ff6d6ced" providerId="ADAL" clId="{0731551E-D374-467B-898E-CAB663A2D715}" dt="2025-09-01T03:19:25.431" v="4048" actId="478"/>
          <ac:spMkLst>
            <pc:docMk/>
            <pc:sldMk cId="3822585819" sldId="518"/>
            <ac:spMk id="4100" creationId="{00000000-0000-0000-0000-000000000000}"/>
          </ac:spMkLst>
        </pc:spChg>
        <pc:picChg chg="add mod">
          <ac:chgData name="Lian, Xiang" userId="47f83840-acd0-4e40-8a3e-39a5ff6d6ced" providerId="ADAL" clId="{0731551E-D374-467B-898E-CAB663A2D715}" dt="2025-09-01T03:19:29.566" v="4049" actId="1076"/>
          <ac:picMkLst>
            <pc:docMk/>
            <pc:sldMk cId="3822585819" sldId="518"/>
            <ac:picMk id="4" creationId="{D515243C-3904-48E4-A52D-0E50E4A91EB8}"/>
          </ac:picMkLst>
        </pc:picChg>
        <pc:picChg chg="add del mod">
          <ac:chgData name="Lian, Xiang" userId="47f83840-acd0-4e40-8a3e-39a5ff6d6ced" providerId="ADAL" clId="{0731551E-D374-467B-898E-CAB663A2D715}" dt="2025-09-01T03:18:49.427" v="4043" actId="478"/>
          <ac:picMkLst>
            <pc:docMk/>
            <pc:sldMk cId="3822585819" sldId="518"/>
            <ac:picMk id="5" creationId="{952AB1FD-4FBD-404F-901B-644D1E927715}"/>
          </ac:picMkLst>
        </pc:picChg>
      </pc:sldChg>
      <pc:sldChg chg="modSp add mod">
        <pc:chgData name="Lian, Xiang" userId="47f83840-acd0-4e40-8a3e-39a5ff6d6ced" providerId="ADAL" clId="{0731551E-D374-467B-898E-CAB663A2D715}" dt="2025-09-01T03:25:14.433" v="4097" actId="20577"/>
        <pc:sldMkLst>
          <pc:docMk/>
          <pc:sldMk cId="1193315928" sldId="519"/>
        </pc:sldMkLst>
        <pc:spChg chg="mod">
          <ac:chgData name="Lian, Xiang" userId="47f83840-acd0-4e40-8a3e-39a5ff6d6ced" providerId="ADAL" clId="{0731551E-D374-467B-898E-CAB663A2D715}" dt="2025-09-01T03:25:14.433" v="4097" actId="20577"/>
          <ac:spMkLst>
            <pc:docMk/>
            <pc:sldMk cId="1193315928" sldId="519"/>
            <ac:spMk id="4099" creationId="{00000000-0000-0000-0000-000000000000}"/>
          </ac:spMkLst>
        </pc:spChg>
        <pc:spChg chg="mod">
          <ac:chgData name="Lian, Xiang" userId="47f83840-acd0-4e40-8a3e-39a5ff6d6ced" providerId="ADAL" clId="{0731551E-D374-467B-898E-CAB663A2D715}" dt="2025-09-01T03:24:53.379" v="4096" actId="6549"/>
          <ac:spMkLst>
            <pc:docMk/>
            <pc:sldMk cId="1193315928" sldId="519"/>
            <ac:spMk id="4100" creationId="{00000000-0000-0000-0000-000000000000}"/>
          </ac:spMkLst>
        </pc:spChg>
      </pc:sldChg>
      <pc:sldChg chg="addSp modSp add mod">
        <pc:chgData name="Lian, Xiang" userId="47f83840-acd0-4e40-8a3e-39a5ff6d6ced" providerId="ADAL" clId="{0731551E-D374-467B-898E-CAB663A2D715}" dt="2025-09-01T04:07:38.910" v="4484" actId="1076"/>
        <pc:sldMkLst>
          <pc:docMk/>
          <pc:sldMk cId="1678213760" sldId="520"/>
        </pc:sldMkLst>
        <pc:spChg chg="add mod">
          <ac:chgData name="Lian, Xiang" userId="47f83840-acd0-4e40-8a3e-39a5ff6d6ced" providerId="ADAL" clId="{0731551E-D374-467B-898E-CAB663A2D715}" dt="2025-09-01T04:06:02.259" v="4460" actId="6549"/>
          <ac:spMkLst>
            <pc:docMk/>
            <pc:sldMk cId="1678213760" sldId="520"/>
            <ac:spMk id="5" creationId="{83068233-A50E-4C1C-8D65-89D631D08545}"/>
          </ac:spMkLst>
        </pc:spChg>
        <pc:spChg chg="mod">
          <ac:chgData name="Lian, Xiang" userId="47f83840-acd0-4e40-8a3e-39a5ff6d6ced" providerId="ADAL" clId="{0731551E-D374-467B-898E-CAB663A2D715}" dt="2025-09-01T04:05:14.837" v="4451" actId="20577"/>
          <ac:spMkLst>
            <pc:docMk/>
            <pc:sldMk cId="1678213760" sldId="520"/>
            <ac:spMk id="4099" creationId="{00000000-0000-0000-0000-000000000000}"/>
          </ac:spMkLst>
        </pc:spChg>
        <pc:spChg chg="mod">
          <ac:chgData name="Lian, Xiang" userId="47f83840-acd0-4e40-8a3e-39a5ff6d6ced" providerId="ADAL" clId="{0731551E-D374-467B-898E-CAB663A2D715}" dt="2025-09-01T04:06:54.798" v="4475" actId="1076"/>
          <ac:spMkLst>
            <pc:docMk/>
            <pc:sldMk cId="1678213760" sldId="520"/>
            <ac:spMk id="4100" creationId="{00000000-0000-0000-0000-000000000000}"/>
          </ac:spMkLst>
        </pc:spChg>
        <pc:picChg chg="add mod">
          <ac:chgData name="Lian, Xiang" userId="47f83840-acd0-4e40-8a3e-39a5ff6d6ced" providerId="ADAL" clId="{0731551E-D374-467B-898E-CAB663A2D715}" dt="2025-09-01T04:07:38.910" v="4484" actId="1076"/>
          <ac:picMkLst>
            <pc:docMk/>
            <pc:sldMk cId="1678213760" sldId="520"/>
            <ac:picMk id="3" creationId="{0331BD49-34AD-46C4-B04C-2B1E63D0B28F}"/>
          </ac:picMkLst>
        </pc:picChg>
      </pc:sldChg>
      <pc:sldChg chg="modSp add mod">
        <pc:chgData name="Lian, Xiang" userId="47f83840-acd0-4e40-8a3e-39a5ff6d6ced" providerId="ADAL" clId="{0731551E-D374-467B-898E-CAB663A2D715}" dt="2025-09-18T12:21:31.429" v="9769" actId="20577"/>
        <pc:sldMkLst>
          <pc:docMk/>
          <pc:sldMk cId="2264593178" sldId="521"/>
        </pc:sldMkLst>
        <pc:spChg chg="mod">
          <ac:chgData name="Lian, Xiang" userId="47f83840-acd0-4e40-8a3e-39a5ff6d6ced" providerId="ADAL" clId="{0731551E-D374-467B-898E-CAB663A2D715}" dt="2025-09-01T04:11:52.405" v="4521" actId="14100"/>
          <ac:spMkLst>
            <pc:docMk/>
            <pc:sldMk cId="2264593178" sldId="521"/>
            <ac:spMk id="4099" creationId="{00000000-0000-0000-0000-000000000000}"/>
          </ac:spMkLst>
        </pc:spChg>
        <pc:spChg chg="mod">
          <ac:chgData name="Lian, Xiang" userId="47f83840-acd0-4e40-8a3e-39a5ff6d6ced" providerId="ADAL" clId="{0731551E-D374-467B-898E-CAB663A2D715}" dt="2025-09-18T12:21:31.429" v="9769" actId="20577"/>
          <ac:spMkLst>
            <pc:docMk/>
            <pc:sldMk cId="2264593178" sldId="521"/>
            <ac:spMk id="4100" creationId="{00000000-0000-0000-0000-000000000000}"/>
          </ac:spMkLst>
        </pc:spChg>
      </pc:sldChg>
      <pc:sldChg chg="modSp add mod">
        <pc:chgData name="Lian, Xiang" userId="47f83840-acd0-4e40-8a3e-39a5ff6d6ced" providerId="ADAL" clId="{0731551E-D374-467B-898E-CAB663A2D715}" dt="2025-09-01T03:55:31.409" v="4393" actId="20577"/>
        <pc:sldMkLst>
          <pc:docMk/>
          <pc:sldMk cId="3250094425" sldId="522"/>
        </pc:sldMkLst>
        <pc:spChg chg="mod">
          <ac:chgData name="Lian, Xiang" userId="47f83840-acd0-4e40-8a3e-39a5ff6d6ced" providerId="ADAL" clId="{0731551E-D374-467B-898E-CAB663A2D715}" dt="2025-09-01T03:52:23.130" v="4326" actId="20577"/>
          <ac:spMkLst>
            <pc:docMk/>
            <pc:sldMk cId="3250094425" sldId="522"/>
            <ac:spMk id="4099" creationId="{00000000-0000-0000-0000-000000000000}"/>
          </ac:spMkLst>
        </pc:spChg>
        <pc:spChg chg="mod">
          <ac:chgData name="Lian, Xiang" userId="47f83840-acd0-4e40-8a3e-39a5ff6d6ced" providerId="ADAL" clId="{0731551E-D374-467B-898E-CAB663A2D715}" dt="2025-09-01T03:55:31.409" v="4393" actId="20577"/>
          <ac:spMkLst>
            <pc:docMk/>
            <pc:sldMk cId="3250094425" sldId="522"/>
            <ac:spMk id="4100" creationId="{00000000-0000-0000-0000-000000000000}"/>
          </ac:spMkLst>
        </pc:spChg>
      </pc:sldChg>
      <pc:sldChg chg="modSp add mod">
        <pc:chgData name="Lian, Xiang" userId="47f83840-acd0-4e40-8a3e-39a5ff6d6ced" providerId="ADAL" clId="{0731551E-D374-467B-898E-CAB663A2D715}" dt="2025-09-01T03:57:02.003" v="4432" actId="27636"/>
        <pc:sldMkLst>
          <pc:docMk/>
          <pc:sldMk cId="1345029880" sldId="523"/>
        </pc:sldMkLst>
        <pc:spChg chg="mod">
          <ac:chgData name="Lian, Xiang" userId="47f83840-acd0-4e40-8a3e-39a5ff6d6ced" providerId="ADAL" clId="{0731551E-D374-467B-898E-CAB663A2D715}" dt="2025-09-01T03:52:48.838" v="4345" actId="14100"/>
          <ac:spMkLst>
            <pc:docMk/>
            <pc:sldMk cId="1345029880" sldId="523"/>
            <ac:spMk id="4099" creationId="{00000000-0000-0000-0000-000000000000}"/>
          </ac:spMkLst>
        </pc:spChg>
        <pc:spChg chg="mod">
          <ac:chgData name="Lian, Xiang" userId="47f83840-acd0-4e40-8a3e-39a5ff6d6ced" providerId="ADAL" clId="{0731551E-D374-467B-898E-CAB663A2D715}" dt="2025-09-01T03:57:02.003" v="4432" actId="27636"/>
          <ac:spMkLst>
            <pc:docMk/>
            <pc:sldMk cId="1345029880" sldId="523"/>
            <ac:spMk id="4100" creationId="{00000000-0000-0000-0000-000000000000}"/>
          </ac:spMkLst>
        </pc:spChg>
      </pc:sldChg>
      <pc:sldChg chg="addSp delSp modSp add mod">
        <pc:chgData name="Lian, Xiang" userId="47f83840-acd0-4e40-8a3e-39a5ff6d6ced" providerId="ADAL" clId="{0731551E-D374-467B-898E-CAB663A2D715}" dt="2025-09-01T03:58:50.115" v="4442" actId="1076"/>
        <pc:sldMkLst>
          <pc:docMk/>
          <pc:sldMk cId="3804178021" sldId="524"/>
        </pc:sldMkLst>
        <pc:spChg chg="mod">
          <ac:chgData name="Lian, Xiang" userId="47f83840-acd0-4e40-8a3e-39a5ff6d6ced" providerId="ADAL" clId="{0731551E-D374-467B-898E-CAB663A2D715}" dt="2025-09-01T03:58:14.408" v="4434"/>
          <ac:spMkLst>
            <pc:docMk/>
            <pc:sldMk cId="3804178021" sldId="524"/>
            <ac:spMk id="4099" creationId="{00000000-0000-0000-0000-000000000000}"/>
          </ac:spMkLst>
        </pc:spChg>
        <pc:spChg chg="del">
          <ac:chgData name="Lian, Xiang" userId="47f83840-acd0-4e40-8a3e-39a5ff6d6ced" providerId="ADAL" clId="{0731551E-D374-467B-898E-CAB663A2D715}" dt="2025-09-01T03:58:44.792" v="4441" actId="478"/>
          <ac:spMkLst>
            <pc:docMk/>
            <pc:sldMk cId="3804178021" sldId="524"/>
            <ac:spMk id="4100" creationId="{00000000-0000-0000-0000-000000000000}"/>
          </ac:spMkLst>
        </pc:spChg>
        <pc:picChg chg="add mod">
          <ac:chgData name="Lian, Xiang" userId="47f83840-acd0-4e40-8a3e-39a5ff6d6ced" providerId="ADAL" clId="{0731551E-D374-467B-898E-CAB663A2D715}" dt="2025-09-01T03:58:50.115" v="4442" actId="1076"/>
          <ac:picMkLst>
            <pc:docMk/>
            <pc:sldMk cId="3804178021" sldId="524"/>
            <ac:picMk id="3" creationId="{BBC8E70E-8FAE-483A-ADD9-9327E44E9048}"/>
          </ac:picMkLst>
        </pc:picChg>
      </pc:sldChg>
      <pc:sldChg chg="addSp delSp modSp add mod delAnim modAnim modNotesTx">
        <pc:chgData name="Lian, Xiang" userId="47f83840-acd0-4e40-8a3e-39a5ff6d6ced" providerId="ADAL" clId="{0731551E-D374-467B-898E-CAB663A2D715}" dt="2025-09-08T16:16:02.280" v="7978" actId="1076"/>
        <pc:sldMkLst>
          <pc:docMk/>
          <pc:sldMk cId="334414197" sldId="525"/>
        </pc:sldMkLst>
        <pc:spChg chg="mod">
          <ac:chgData name="Lian, Xiang" userId="47f83840-acd0-4e40-8a3e-39a5ff6d6ced" providerId="ADAL" clId="{0731551E-D374-467B-898E-CAB663A2D715}" dt="2025-09-01T03:28:16.594" v="4121" actId="14100"/>
          <ac:spMkLst>
            <pc:docMk/>
            <pc:sldMk cId="334414197" sldId="525"/>
            <ac:spMk id="10" creationId="{A8E76242-4962-463F-A912-D4653A04D81E}"/>
          </ac:spMkLst>
        </pc:spChg>
        <pc:spChg chg="del mod">
          <ac:chgData name="Lian, Xiang" userId="47f83840-acd0-4e40-8a3e-39a5ff6d6ced" providerId="ADAL" clId="{0731551E-D374-467B-898E-CAB663A2D715}" dt="2025-09-01T03:27:43.206" v="4114" actId="21"/>
          <ac:spMkLst>
            <pc:docMk/>
            <pc:sldMk cId="334414197" sldId="525"/>
            <ac:spMk id="11" creationId="{95D70E5D-F763-497A-9D04-C2A25FCFA18B}"/>
          </ac:spMkLst>
        </pc:spChg>
        <pc:spChg chg="add mod">
          <ac:chgData name="Lian, Xiang" userId="47f83840-acd0-4e40-8a3e-39a5ff6d6ced" providerId="ADAL" clId="{0731551E-D374-467B-898E-CAB663A2D715}" dt="2025-09-01T03:28:31.315" v="4123" actId="164"/>
          <ac:spMkLst>
            <pc:docMk/>
            <pc:sldMk cId="334414197" sldId="525"/>
            <ac:spMk id="12" creationId="{F2FF4C39-883D-4944-8DC6-CB501DDDF3DC}"/>
          </ac:spMkLst>
        </pc:spChg>
        <pc:spChg chg="mod">
          <ac:chgData name="Lian, Xiang" userId="47f83840-acd0-4e40-8a3e-39a5ff6d6ced" providerId="ADAL" clId="{0731551E-D374-467B-898E-CAB663A2D715}" dt="2025-09-08T16:15:43.376" v="7967"/>
          <ac:spMkLst>
            <pc:docMk/>
            <pc:sldMk cId="334414197" sldId="525"/>
            <ac:spMk id="13" creationId="{02E98A67-E534-430C-8899-E6F751CF368B}"/>
          </ac:spMkLst>
        </pc:spChg>
        <pc:spChg chg="del mod">
          <ac:chgData name="Lian, Xiang" userId="47f83840-acd0-4e40-8a3e-39a5ff6d6ced" providerId="ADAL" clId="{0731551E-D374-467B-898E-CAB663A2D715}" dt="2025-09-01T03:27:30.906" v="4108" actId="21"/>
          <ac:spMkLst>
            <pc:docMk/>
            <pc:sldMk cId="334414197" sldId="525"/>
            <ac:spMk id="14" creationId="{94C27D0C-C0C5-47FD-ACC5-F2AA618CF956}"/>
          </ac:spMkLst>
        </pc:spChg>
        <pc:spChg chg="add mod">
          <ac:chgData name="Lian, Xiang" userId="47f83840-acd0-4e40-8a3e-39a5ff6d6ced" providerId="ADAL" clId="{0731551E-D374-467B-898E-CAB663A2D715}" dt="2025-09-01T03:28:31.315" v="4123" actId="164"/>
          <ac:spMkLst>
            <pc:docMk/>
            <pc:sldMk cId="334414197" sldId="525"/>
            <ac:spMk id="15" creationId="{3D5D88D1-CD14-4C1E-86DA-8F9997BF71A4}"/>
          </ac:spMkLst>
        </pc:spChg>
        <pc:spChg chg="add mod">
          <ac:chgData name="Lian, Xiang" userId="47f83840-acd0-4e40-8a3e-39a5ff6d6ced" providerId="ADAL" clId="{0731551E-D374-467B-898E-CAB663A2D715}" dt="2025-09-08T16:16:02.280" v="7978" actId="1076"/>
          <ac:spMkLst>
            <pc:docMk/>
            <pc:sldMk cId="334414197" sldId="525"/>
            <ac:spMk id="18" creationId="{29AFC925-C493-4AC5-BFBA-194C5A91BABF}"/>
          </ac:spMkLst>
        </pc:spChg>
        <pc:spChg chg="del mod">
          <ac:chgData name="Lian, Xiang" userId="47f83840-acd0-4e40-8a3e-39a5ff6d6ced" providerId="ADAL" clId="{0731551E-D374-467B-898E-CAB663A2D715}" dt="2025-09-01T04:44:32.465" v="4551" actId="478"/>
          <ac:spMkLst>
            <pc:docMk/>
            <pc:sldMk cId="334414197" sldId="525"/>
            <ac:spMk id="18" creationId="{66ED6D38-E5E5-41D5-81B6-64F5205C7244}"/>
          </ac:spMkLst>
        </pc:spChg>
        <pc:spChg chg="mod">
          <ac:chgData name="Lian, Xiang" userId="47f83840-acd0-4e40-8a3e-39a5ff6d6ced" providerId="ADAL" clId="{0731551E-D374-467B-898E-CAB663A2D715}" dt="2025-09-01T04:42:48.377" v="4541" actId="14100"/>
          <ac:spMkLst>
            <pc:docMk/>
            <pc:sldMk cId="334414197" sldId="525"/>
            <ac:spMk id="19" creationId="{5B12A75A-A664-4B28-9164-B99155D58C59}"/>
          </ac:spMkLst>
        </pc:spChg>
        <pc:spChg chg="del mod">
          <ac:chgData name="Lian, Xiang" userId="47f83840-acd0-4e40-8a3e-39a5ff6d6ced" providerId="ADAL" clId="{0731551E-D374-467B-898E-CAB663A2D715}" dt="2025-09-01T03:42:05.901" v="4239" actId="21"/>
          <ac:spMkLst>
            <pc:docMk/>
            <pc:sldMk cId="334414197" sldId="525"/>
            <ac:spMk id="20" creationId="{C6CDE82A-DB6D-4CB9-A921-ADE443A3378B}"/>
          </ac:spMkLst>
        </pc:spChg>
        <pc:spChg chg="add del mod">
          <ac:chgData name="Lian, Xiang" userId="47f83840-acd0-4e40-8a3e-39a5ff6d6ced" providerId="ADAL" clId="{0731551E-D374-467B-898E-CAB663A2D715}" dt="2025-09-08T16:15:56.927" v="7976"/>
          <ac:spMkLst>
            <pc:docMk/>
            <pc:sldMk cId="334414197" sldId="525"/>
            <ac:spMk id="20" creationId="{D743560E-FA2F-41D4-8F14-6E1FF6F3EB90}"/>
          </ac:spMkLst>
        </pc:spChg>
        <pc:spChg chg="add del mod">
          <ac:chgData name="Lian, Xiang" userId="47f83840-acd0-4e40-8a3e-39a5ff6d6ced" providerId="ADAL" clId="{0731551E-D374-467B-898E-CAB663A2D715}" dt="2025-09-08T16:15:46.983" v="7969" actId="21"/>
          <ac:spMkLst>
            <pc:docMk/>
            <pc:sldMk cId="334414197" sldId="525"/>
            <ac:spMk id="21" creationId="{EB802D5C-B528-4B1B-B446-D6BAC7694987}"/>
          </ac:spMkLst>
        </pc:spChg>
        <pc:grpChg chg="add del mod">
          <ac:chgData name="Lian, Xiang" userId="47f83840-acd0-4e40-8a3e-39a5ff6d6ced" providerId="ADAL" clId="{0731551E-D374-467B-898E-CAB663A2D715}" dt="2025-09-01T03:41:23.468" v="4233" actId="478"/>
          <ac:grpSpMkLst>
            <pc:docMk/>
            <pc:sldMk cId="334414197" sldId="525"/>
            <ac:grpSpMk id="4" creationId="{7DD0375C-E20F-430B-969E-8C71E35BF643}"/>
          </ac:grpSpMkLst>
        </pc:grpChg>
        <pc:grpChg chg="add del mod">
          <ac:chgData name="Lian, Xiang" userId="47f83840-acd0-4e40-8a3e-39a5ff6d6ced" providerId="ADAL" clId="{0731551E-D374-467B-898E-CAB663A2D715}" dt="2025-09-08T16:15:57.369" v="7977" actId="478"/>
          <ac:grpSpMkLst>
            <pc:docMk/>
            <pc:sldMk cId="334414197" sldId="525"/>
            <ac:grpSpMk id="11" creationId="{5757DF00-E9F6-41C0-99E0-90238F683BDB}"/>
          </ac:grpSpMkLst>
        </pc:grpChg>
        <pc:grpChg chg="mod">
          <ac:chgData name="Lian, Xiang" userId="47f83840-acd0-4e40-8a3e-39a5ff6d6ced" providerId="ADAL" clId="{0731551E-D374-467B-898E-CAB663A2D715}" dt="2025-09-08T16:15:43.376" v="7967"/>
          <ac:grpSpMkLst>
            <pc:docMk/>
            <pc:sldMk cId="334414197" sldId="525"/>
            <ac:grpSpMk id="12" creationId="{E2D6BCD6-1B7E-46DC-9016-96139A529842}"/>
          </ac:grpSpMkLst>
        </pc:grpChg>
        <pc:grpChg chg="add del mod">
          <ac:chgData name="Lian, Xiang" userId="47f83840-acd0-4e40-8a3e-39a5ff6d6ced" providerId="ADAL" clId="{0731551E-D374-467B-898E-CAB663A2D715}" dt="2025-09-08T16:15:42.048" v="7966" actId="478"/>
          <ac:grpSpMkLst>
            <pc:docMk/>
            <pc:sldMk cId="334414197" sldId="525"/>
            <ac:grpSpMk id="16" creationId="{2452C00D-2F2C-4DE3-9BC6-7982B0B67972}"/>
          </ac:grpSpMkLst>
        </pc:grpChg>
        <pc:picChg chg="add mod">
          <ac:chgData name="Lian, Xiang" userId="47f83840-acd0-4e40-8a3e-39a5ff6d6ced" providerId="ADAL" clId="{0731551E-D374-467B-898E-CAB663A2D715}" dt="2025-09-01T03:28:31.315" v="4123" actId="164"/>
          <ac:picMkLst>
            <pc:docMk/>
            <pc:sldMk cId="334414197" sldId="525"/>
            <ac:picMk id="3" creationId="{E8E9BD2D-492F-439E-959F-5C93F0818023}"/>
          </ac:picMkLst>
        </pc:picChg>
        <pc:picChg chg="mod">
          <ac:chgData name="Lian, Xiang" userId="47f83840-acd0-4e40-8a3e-39a5ff6d6ced" providerId="ADAL" clId="{0731551E-D374-467B-898E-CAB663A2D715}" dt="2025-09-01T03:41:26.986" v="4234" actId="1076"/>
          <ac:picMkLst>
            <pc:docMk/>
            <pc:sldMk cId="334414197" sldId="525"/>
            <ac:picMk id="7" creationId="{098C315C-7622-4CED-9A52-41B7A2CE9CE5}"/>
          </ac:picMkLst>
        </pc:picChg>
        <pc:picChg chg="del mod">
          <ac:chgData name="Lian, Xiang" userId="47f83840-acd0-4e40-8a3e-39a5ff6d6ced" providerId="ADAL" clId="{0731551E-D374-467B-898E-CAB663A2D715}" dt="2025-09-01T03:27:13.070" v="4100" actId="478"/>
          <ac:picMkLst>
            <pc:docMk/>
            <pc:sldMk cId="334414197" sldId="525"/>
            <ac:picMk id="13" creationId="{2230B326-5E3B-4B06-90A3-B745FDF947B2}"/>
          </ac:picMkLst>
        </pc:picChg>
        <pc:picChg chg="mod">
          <ac:chgData name="Lian, Xiang" userId="47f83840-acd0-4e40-8a3e-39a5ff6d6ced" providerId="ADAL" clId="{0731551E-D374-467B-898E-CAB663A2D715}" dt="2025-09-08T16:15:43.376" v="7967"/>
          <ac:picMkLst>
            <pc:docMk/>
            <pc:sldMk cId="334414197" sldId="525"/>
            <ac:picMk id="14" creationId="{5B7404ED-4F47-498A-A5F9-69795B0C9104}"/>
          </ac:picMkLst>
        </pc:picChg>
        <pc:picChg chg="mod">
          <ac:chgData name="Lian, Xiang" userId="47f83840-acd0-4e40-8a3e-39a5ff6d6ced" providerId="ADAL" clId="{0731551E-D374-467B-898E-CAB663A2D715}" dt="2025-09-08T16:15:43.376" v="7967"/>
          <ac:picMkLst>
            <pc:docMk/>
            <pc:sldMk cId="334414197" sldId="525"/>
            <ac:picMk id="15" creationId="{142A4532-355E-457A-99E6-0FC4F68A3860}"/>
          </ac:picMkLst>
        </pc:picChg>
        <pc:picChg chg="mod">
          <ac:chgData name="Lian, Xiang" userId="47f83840-acd0-4e40-8a3e-39a5ff6d6ced" providerId="ADAL" clId="{0731551E-D374-467B-898E-CAB663A2D715}" dt="2025-09-01T03:41:34.156" v="4236" actId="1076"/>
          <ac:picMkLst>
            <pc:docMk/>
            <pc:sldMk cId="334414197" sldId="525"/>
            <ac:picMk id="17" creationId="{D16CF853-0621-4668-80D6-35F54B0A1926}"/>
          </ac:picMkLst>
        </pc:picChg>
      </pc:sldChg>
      <pc:sldChg chg="addSp delSp modSp add mod delAnim modAnim modNotesTx">
        <pc:chgData name="Lian, Xiang" userId="47f83840-acd0-4e40-8a3e-39a5ff6d6ced" providerId="ADAL" clId="{0731551E-D374-467B-898E-CAB663A2D715}" dt="2025-09-08T16:17:00.439" v="7991" actId="14100"/>
        <pc:sldMkLst>
          <pc:docMk/>
          <pc:sldMk cId="4117299695" sldId="526"/>
        </pc:sldMkLst>
        <pc:spChg chg="mod">
          <ac:chgData name="Lian, Xiang" userId="47f83840-acd0-4e40-8a3e-39a5ff6d6ced" providerId="ADAL" clId="{0731551E-D374-467B-898E-CAB663A2D715}" dt="2025-09-01T04:46:56.225" v="4681" actId="14100"/>
          <ac:spMkLst>
            <pc:docMk/>
            <pc:sldMk cId="4117299695" sldId="526"/>
            <ac:spMk id="10" creationId="{A8E76242-4962-463F-A912-D4653A04D81E}"/>
          </ac:spMkLst>
        </pc:spChg>
        <pc:spChg chg="mod">
          <ac:chgData name="Lian, Xiang" userId="47f83840-acd0-4e40-8a3e-39a5ff6d6ced" providerId="ADAL" clId="{0731551E-D374-467B-898E-CAB663A2D715}" dt="2025-09-08T16:16:17.879" v="7979"/>
          <ac:spMkLst>
            <pc:docMk/>
            <pc:sldMk cId="4117299695" sldId="526"/>
            <ac:spMk id="13" creationId="{71AD72B7-29BE-425D-A76A-110B5C647927}"/>
          </ac:spMkLst>
        </pc:spChg>
        <pc:spChg chg="mod">
          <ac:chgData name="Lian, Xiang" userId="47f83840-acd0-4e40-8a3e-39a5ff6d6ced" providerId="ADAL" clId="{0731551E-D374-467B-898E-CAB663A2D715}" dt="2025-09-01T04:46:24.844" v="4672" actId="14100"/>
          <ac:spMkLst>
            <pc:docMk/>
            <pc:sldMk cId="4117299695" sldId="526"/>
            <ac:spMk id="19" creationId="{5B12A75A-A664-4B28-9164-B99155D58C59}"/>
          </ac:spMkLst>
        </pc:spChg>
        <pc:spChg chg="del mod">
          <ac:chgData name="Lian, Xiang" userId="47f83840-acd0-4e40-8a3e-39a5ff6d6ced" providerId="ADAL" clId="{0731551E-D374-467B-898E-CAB663A2D715}" dt="2025-09-08T16:16:28.992" v="7984" actId="21"/>
          <ac:spMkLst>
            <pc:docMk/>
            <pc:sldMk cId="4117299695" sldId="526"/>
            <ac:spMk id="21" creationId="{EB802D5C-B528-4B1B-B446-D6BAC7694987}"/>
          </ac:spMkLst>
        </pc:spChg>
        <pc:spChg chg="mod">
          <ac:chgData name="Lian, Xiang" userId="47f83840-acd0-4e40-8a3e-39a5ff6d6ced" providerId="ADAL" clId="{0731551E-D374-467B-898E-CAB663A2D715}" dt="2025-09-08T16:17:00.439" v="7991" actId="14100"/>
          <ac:spMkLst>
            <pc:docMk/>
            <pc:sldMk cId="4117299695" sldId="526"/>
            <ac:spMk id="22" creationId="{0BF3DFC1-B6E0-4AF8-9F89-C0DAEADB69D3}"/>
          </ac:spMkLst>
        </pc:spChg>
        <pc:spChg chg="add mod">
          <ac:chgData name="Lian, Xiang" userId="47f83840-acd0-4e40-8a3e-39a5ff6d6ced" providerId="ADAL" clId="{0731551E-D374-467B-898E-CAB663A2D715}" dt="2025-09-08T16:16:29.337" v="7985"/>
          <ac:spMkLst>
            <pc:docMk/>
            <pc:sldMk cId="4117299695" sldId="526"/>
            <ac:spMk id="25" creationId="{5AE37E28-ED5F-4FFD-8F1B-97D35A85A1E2}"/>
          </ac:spMkLst>
        </pc:spChg>
        <pc:spChg chg="mod">
          <ac:chgData name="Lian, Xiang" userId="47f83840-acd0-4e40-8a3e-39a5ff6d6ced" providerId="ADAL" clId="{0731551E-D374-467B-898E-CAB663A2D715}" dt="2025-09-01T04:46:07.224" v="4667" actId="1076"/>
          <ac:spMkLst>
            <pc:docMk/>
            <pc:sldMk cId="4117299695" sldId="526"/>
            <ac:spMk id="4100" creationId="{EB998221-4968-A6C6-2068-55E86C82FC98}"/>
          </ac:spMkLst>
        </pc:spChg>
        <pc:grpChg chg="add del mod">
          <ac:chgData name="Lian, Xiang" userId="47f83840-acd0-4e40-8a3e-39a5ff6d6ced" providerId="ADAL" clId="{0731551E-D374-467B-898E-CAB663A2D715}" dt="2025-09-08T16:16:20.377" v="7980"/>
          <ac:grpSpMkLst>
            <pc:docMk/>
            <pc:sldMk cId="4117299695" sldId="526"/>
            <ac:grpSpMk id="11" creationId="{19E6F9DC-4D8B-4844-AE97-34D8CFAF980F}"/>
          </ac:grpSpMkLst>
        </pc:grpChg>
        <pc:grpChg chg="mod">
          <ac:chgData name="Lian, Xiang" userId="47f83840-acd0-4e40-8a3e-39a5ff6d6ced" providerId="ADAL" clId="{0731551E-D374-467B-898E-CAB663A2D715}" dt="2025-09-08T16:16:17.879" v="7979"/>
          <ac:grpSpMkLst>
            <pc:docMk/>
            <pc:sldMk cId="4117299695" sldId="526"/>
            <ac:grpSpMk id="12" creationId="{5E3808E8-209E-4B2F-AF55-2AC76E424557}"/>
          </ac:grpSpMkLst>
        </pc:grpChg>
        <pc:grpChg chg="del mod">
          <ac:chgData name="Lian, Xiang" userId="47f83840-acd0-4e40-8a3e-39a5ff6d6ced" providerId="ADAL" clId="{0731551E-D374-467B-898E-CAB663A2D715}" dt="2025-09-08T16:16:23.953" v="7981" actId="478"/>
          <ac:grpSpMkLst>
            <pc:docMk/>
            <pc:sldMk cId="4117299695" sldId="526"/>
            <ac:grpSpMk id="16" creationId="{2452C00D-2F2C-4DE3-9BC6-7982B0B67972}"/>
          </ac:grpSpMkLst>
        </pc:grpChg>
        <pc:grpChg chg="add mod">
          <ac:chgData name="Lian, Xiang" userId="47f83840-acd0-4e40-8a3e-39a5ff6d6ced" providerId="ADAL" clId="{0731551E-D374-467B-898E-CAB663A2D715}" dt="2025-09-08T16:16:38.739" v="7986" actId="1076"/>
          <ac:grpSpMkLst>
            <pc:docMk/>
            <pc:sldMk cId="4117299695" sldId="526"/>
            <ac:grpSpMk id="18" creationId="{9FC82C6A-0AC0-4C3E-B85B-3CE6CB545DEF}"/>
          </ac:grpSpMkLst>
        </pc:grpChg>
        <pc:grpChg chg="mod">
          <ac:chgData name="Lian, Xiang" userId="47f83840-acd0-4e40-8a3e-39a5ff6d6ced" providerId="ADAL" clId="{0731551E-D374-467B-898E-CAB663A2D715}" dt="2025-09-08T16:16:25.444" v="7982"/>
          <ac:grpSpMkLst>
            <pc:docMk/>
            <pc:sldMk cId="4117299695" sldId="526"/>
            <ac:grpSpMk id="20" creationId="{14B5B914-F6E1-4030-8533-C78235608273}"/>
          </ac:grpSpMkLst>
        </pc:grpChg>
        <pc:picChg chg="mod">
          <ac:chgData name="Lian, Xiang" userId="47f83840-acd0-4e40-8a3e-39a5ff6d6ced" providerId="ADAL" clId="{0731551E-D374-467B-898E-CAB663A2D715}" dt="2025-09-01T04:46:58.629" v="4682" actId="1076"/>
          <ac:picMkLst>
            <pc:docMk/>
            <pc:sldMk cId="4117299695" sldId="526"/>
            <ac:picMk id="7" creationId="{098C315C-7622-4CED-9A52-41B7A2CE9CE5}"/>
          </ac:picMkLst>
        </pc:picChg>
        <pc:picChg chg="mod">
          <ac:chgData name="Lian, Xiang" userId="47f83840-acd0-4e40-8a3e-39a5ff6d6ced" providerId="ADAL" clId="{0731551E-D374-467B-898E-CAB663A2D715}" dt="2025-09-08T16:16:17.879" v="7979"/>
          <ac:picMkLst>
            <pc:docMk/>
            <pc:sldMk cId="4117299695" sldId="526"/>
            <ac:picMk id="14" creationId="{A5876567-3D67-48C8-A137-5A048F8650FB}"/>
          </ac:picMkLst>
        </pc:picChg>
        <pc:picChg chg="mod">
          <ac:chgData name="Lian, Xiang" userId="47f83840-acd0-4e40-8a3e-39a5ff6d6ced" providerId="ADAL" clId="{0731551E-D374-467B-898E-CAB663A2D715}" dt="2025-09-08T16:16:17.879" v="7979"/>
          <ac:picMkLst>
            <pc:docMk/>
            <pc:sldMk cId="4117299695" sldId="526"/>
            <ac:picMk id="15" creationId="{FE8CEBEE-3A2C-4FB6-B46B-77035C6427D8}"/>
          </ac:picMkLst>
        </pc:picChg>
        <pc:picChg chg="mod">
          <ac:chgData name="Lian, Xiang" userId="47f83840-acd0-4e40-8a3e-39a5ff6d6ced" providerId="ADAL" clId="{0731551E-D374-467B-898E-CAB663A2D715}" dt="2025-09-08T16:16:44.350" v="7988" actId="1076"/>
          <ac:picMkLst>
            <pc:docMk/>
            <pc:sldMk cId="4117299695" sldId="526"/>
            <ac:picMk id="23" creationId="{487ACD20-3B8C-4228-B672-612C223C8F62}"/>
          </ac:picMkLst>
        </pc:picChg>
        <pc:picChg chg="mod">
          <ac:chgData name="Lian, Xiang" userId="47f83840-acd0-4e40-8a3e-39a5ff6d6ced" providerId="ADAL" clId="{0731551E-D374-467B-898E-CAB663A2D715}" dt="2025-09-08T16:16:25.444" v="7982"/>
          <ac:picMkLst>
            <pc:docMk/>
            <pc:sldMk cId="4117299695" sldId="526"/>
            <ac:picMk id="24" creationId="{9BFC8F7A-35AF-44D1-A3D5-8235410619AB}"/>
          </ac:picMkLst>
        </pc:picChg>
      </pc:sldChg>
      <pc:sldChg chg="addSp delSp modSp add mod delAnim modAnim">
        <pc:chgData name="Lian, Xiang" userId="47f83840-acd0-4e40-8a3e-39a5ff6d6ced" providerId="ADAL" clId="{0731551E-D374-467B-898E-CAB663A2D715}" dt="2025-09-08T16:17:17.169" v="7997" actId="1076"/>
        <pc:sldMkLst>
          <pc:docMk/>
          <pc:sldMk cId="2590361615" sldId="527"/>
        </pc:sldMkLst>
        <pc:spChg chg="mod">
          <ac:chgData name="Lian, Xiang" userId="47f83840-acd0-4e40-8a3e-39a5ff6d6ced" providerId="ADAL" clId="{0731551E-D374-467B-898E-CAB663A2D715}" dt="2025-09-01T04:59:53.056" v="5032" actId="14100"/>
          <ac:spMkLst>
            <pc:docMk/>
            <pc:sldMk cId="2590361615" sldId="527"/>
            <ac:spMk id="10" creationId="{A8E76242-4962-463F-A912-D4653A04D81E}"/>
          </ac:spMkLst>
        </pc:spChg>
        <pc:spChg chg="mod">
          <ac:chgData name="Lian, Xiang" userId="47f83840-acd0-4e40-8a3e-39a5ff6d6ced" providerId="ADAL" clId="{0731551E-D374-467B-898E-CAB663A2D715}" dt="2025-09-08T16:17:08.017" v="7993"/>
          <ac:spMkLst>
            <pc:docMk/>
            <pc:sldMk cId="2590361615" sldId="527"/>
            <ac:spMk id="13" creationId="{77A1ED3E-018B-4EBE-A9DF-CC82F11D3809}"/>
          </ac:spMkLst>
        </pc:spChg>
        <pc:spChg chg="add mod">
          <ac:chgData name="Lian, Xiang" userId="47f83840-acd0-4e40-8a3e-39a5ff6d6ced" providerId="ADAL" clId="{0731551E-D374-467B-898E-CAB663A2D715}" dt="2025-09-08T16:17:11.770" v="7996"/>
          <ac:spMkLst>
            <pc:docMk/>
            <pc:sldMk cId="2590361615" sldId="527"/>
            <ac:spMk id="18" creationId="{D141BA94-2989-4B7A-B6AB-8BC20B2A8EFD}"/>
          </ac:spMkLst>
        </pc:spChg>
        <pc:spChg chg="mod">
          <ac:chgData name="Lian, Xiang" userId="47f83840-acd0-4e40-8a3e-39a5ff6d6ced" providerId="ADAL" clId="{0731551E-D374-467B-898E-CAB663A2D715}" dt="2025-09-01T05:00:25.740" v="5042" actId="164"/>
          <ac:spMkLst>
            <pc:docMk/>
            <pc:sldMk cId="2590361615" sldId="527"/>
            <ac:spMk id="19" creationId="{5B12A75A-A664-4B28-9164-B99155D58C59}"/>
          </ac:spMkLst>
        </pc:spChg>
        <pc:spChg chg="del mod">
          <ac:chgData name="Lian, Xiang" userId="47f83840-acd0-4e40-8a3e-39a5ff6d6ced" providerId="ADAL" clId="{0731551E-D374-467B-898E-CAB663A2D715}" dt="2025-09-08T16:17:11.455" v="7995" actId="21"/>
          <ac:spMkLst>
            <pc:docMk/>
            <pc:sldMk cId="2590361615" sldId="527"/>
            <ac:spMk id="21" creationId="{EB802D5C-B528-4B1B-B446-D6BAC7694987}"/>
          </ac:spMkLst>
        </pc:spChg>
        <pc:grpChg chg="add mod">
          <ac:chgData name="Lian, Xiang" userId="47f83840-acd0-4e40-8a3e-39a5ff6d6ced" providerId="ADAL" clId="{0731551E-D374-467B-898E-CAB663A2D715}" dt="2025-09-01T05:00:25.740" v="5042" actId="164"/>
          <ac:grpSpMkLst>
            <pc:docMk/>
            <pc:sldMk cId="2590361615" sldId="527"/>
            <ac:grpSpMk id="2" creationId="{037DAEA5-A2D1-4C8E-8647-72D0FDE7B122}"/>
          </ac:grpSpMkLst>
        </pc:grpChg>
        <pc:grpChg chg="add mod">
          <ac:chgData name="Lian, Xiang" userId="47f83840-acd0-4e40-8a3e-39a5ff6d6ced" providerId="ADAL" clId="{0731551E-D374-467B-898E-CAB663A2D715}" dt="2025-09-08T16:17:17.169" v="7997" actId="1076"/>
          <ac:grpSpMkLst>
            <pc:docMk/>
            <pc:sldMk cId="2590361615" sldId="527"/>
            <ac:grpSpMk id="11" creationId="{7DC6F52E-FA5B-42CD-AAAE-85695C9497D4}"/>
          </ac:grpSpMkLst>
        </pc:grpChg>
        <pc:grpChg chg="mod">
          <ac:chgData name="Lian, Xiang" userId="47f83840-acd0-4e40-8a3e-39a5ff6d6ced" providerId="ADAL" clId="{0731551E-D374-467B-898E-CAB663A2D715}" dt="2025-09-08T16:17:08.017" v="7993"/>
          <ac:grpSpMkLst>
            <pc:docMk/>
            <pc:sldMk cId="2590361615" sldId="527"/>
            <ac:grpSpMk id="12" creationId="{07618D6D-90DF-4367-A762-9FE83B633704}"/>
          </ac:grpSpMkLst>
        </pc:grpChg>
        <pc:grpChg chg="del mod">
          <ac:chgData name="Lian, Xiang" userId="47f83840-acd0-4e40-8a3e-39a5ff6d6ced" providerId="ADAL" clId="{0731551E-D374-467B-898E-CAB663A2D715}" dt="2025-09-08T16:17:07.244" v="7992" actId="478"/>
          <ac:grpSpMkLst>
            <pc:docMk/>
            <pc:sldMk cId="2590361615" sldId="527"/>
            <ac:grpSpMk id="16" creationId="{2452C00D-2F2C-4DE3-9BC6-7982B0B67972}"/>
          </ac:grpSpMkLst>
        </pc:grpChg>
        <pc:picChg chg="mod">
          <ac:chgData name="Lian, Xiang" userId="47f83840-acd0-4e40-8a3e-39a5ff6d6ced" providerId="ADAL" clId="{0731551E-D374-467B-898E-CAB663A2D715}" dt="2025-09-01T05:00:45.914" v="5044" actId="1076"/>
          <ac:picMkLst>
            <pc:docMk/>
            <pc:sldMk cId="2590361615" sldId="527"/>
            <ac:picMk id="7" creationId="{098C315C-7622-4CED-9A52-41B7A2CE9CE5}"/>
          </ac:picMkLst>
        </pc:picChg>
        <pc:picChg chg="mod">
          <ac:chgData name="Lian, Xiang" userId="47f83840-acd0-4e40-8a3e-39a5ff6d6ced" providerId="ADAL" clId="{0731551E-D374-467B-898E-CAB663A2D715}" dt="2025-09-08T16:17:08.017" v="7993"/>
          <ac:picMkLst>
            <pc:docMk/>
            <pc:sldMk cId="2590361615" sldId="527"/>
            <ac:picMk id="14" creationId="{D017AD83-1A03-473B-B3E7-3D700D2C6B73}"/>
          </ac:picMkLst>
        </pc:picChg>
        <pc:picChg chg="mod">
          <ac:chgData name="Lian, Xiang" userId="47f83840-acd0-4e40-8a3e-39a5ff6d6ced" providerId="ADAL" clId="{0731551E-D374-467B-898E-CAB663A2D715}" dt="2025-09-08T16:17:08.017" v="7993"/>
          <ac:picMkLst>
            <pc:docMk/>
            <pc:sldMk cId="2590361615" sldId="527"/>
            <ac:picMk id="15" creationId="{9D3D28F5-CB24-4D69-AA0D-346EF9E20F17}"/>
          </ac:picMkLst>
        </pc:picChg>
        <pc:picChg chg="mod">
          <ac:chgData name="Lian, Xiang" userId="47f83840-acd0-4e40-8a3e-39a5ff6d6ced" providerId="ADAL" clId="{0731551E-D374-467B-898E-CAB663A2D715}" dt="2025-09-01T05:00:25.740" v="5042" actId="164"/>
          <ac:picMkLst>
            <pc:docMk/>
            <pc:sldMk cId="2590361615" sldId="527"/>
            <ac:picMk id="17" creationId="{D16CF853-0621-4668-80D6-35F54B0A1926}"/>
          </ac:picMkLst>
        </pc:picChg>
      </pc:sldChg>
      <pc:sldChg chg="addSp modSp add mod">
        <pc:chgData name="Lian, Xiang" userId="47f83840-acd0-4e40-8a3e-39a5ff6d6ced" providerId="ADAL" clId="{0731551E-D374-467B-898E-CAB663A2D715}" dt="2025-09-01T16:30:35.774" v="6111" actId="14100"/>
        <pc:sldMkLst>
          <pc:docMk/>
          <pc:sldMk cId="1054215137" sldId="528"/>
        </pc:sldMkLst>
        <pc:spChg chg="add mod">
          <ac:chgData name="Lian, Xiang" userId="47f83840-acd0-4e40-8a3e-39a5ff6d6ced" providerId="ADAL" clId="{0731551E-D374-467B-898E-CAB663A2D715}" dt="2025-09-01T12:30:31.682" v="5416" actId="1035"/>
          <ac:spMkLst>
            <pc:docMk/>
            <pc:sldMk cId="1054215137" sldId="528"/>
            <ac:spMk id="5" creationId="{F41D36D8-DDF0-4C11-BBC8-FF28181F234F}"/>
          </ac:spMkLst>
        </pc:spChg>
        <pc:spChg chg="mod">
          <ac:chgData name="Lian, Xiang" userId="47f83840-acd0-4e40-8a3e-39a5ff6d6ced" providerId="ADAL" clId="{0731551E-D374-467B-898E-CAB663A2D715}" dt="2025-09-01T12:28:00.329" v="5406"/>
          <ac:spMkLst>
            <pc:docMk/>
            <pc:sldMk cId="1054215137" sldId="528"/>
            <ac:spMk id="4099" creationId="{00000000-0000-0000-0000-000000000000}"/>
          </ac:spMkLst>
        </pc:spChg>
        <pc:spChg chg="mod">
          <ac:chgData name="Lian, Xiang" userId="47f83840-acd0-4e40-8a3e-39a5ff6d6ced" providerId="ADAL" clId="{0731551E-D374-467B-898E-CAB663A2D715}" dt="2025-09-01T16:11:50.596" v="6110" actId="20577"/>
          <ac:spMkLst>
            <pc:docMk/>
            <pc:sldMk cId="1054215137" sldId="528"/>
            <ac:spMk id="4100" creationId="{00000000-0000-0000-0000-000000000000}"/>
          </ac:spMkLst>
        </pc:spChg>
        <pc:picChg chg="add mod">
          <ac:chgData name="Lian, Xiang" userId="47f83840-acd0-4e40-8a3e-39a5ff6d6ced" providerId="ADAL" clId="{0731551E-D374-467B-898E-CAB663A2D715}" dt="2025-09-01T16:30:35.774" v="6111" actId="14100"/>
          <ac:picMkLst>
            <pc:docMk/>
            <pc:sldMk cId="1054215137" sldId="528"/>
            <ac:picMk id="7" creationId="{6D642180-7249-4486-9D62-FDCEA1174AE9}"/>
          </ac:picMkLst>
        </pc:picChg>
      </pc:sldChg>
      <pc:sldChg chg="addSp modSp add mod">
        <pc:chgData name="Lian, Xiang" userId="47f83840-acd0-4e40-8a3e-39a5ff6d6ced" providerId="ADAL" clId="{0731551E-D374-467B-898E-CAB663A2D715}" dt="2025-09-01T18:01:28.745" v="6146" actId="14100"/>
        <pc:sldMkLst>
          <pc:docMk/>
          <pc:sldMk cId="1729130219" sldId="529"/>
        </pc:sldMkLst>
        <pc:spChg chg="add mod">
          <ac:chgData name="Lian, Xiang" userId="47f83840-acd0-4e40-8a3e-39a5ff6d6ced" providerId="ADAL" clId="{0731551E-D374-467B-898E-CAB663A2D715}" dt="2025-09-01T17:59:16.721" v="6137" actId="6549"/>
          <ac:spMkLst>
            <pc:docMk/>
            <pc:sldMk cId="1729130219" sldId="529"/>
            <ac:spMk id="5" creationId="{049BFB97-1AA3-4579-99F2-086F16AEC61E}"/>
          </ac:spMkLst>
        </pc:spChg>
        <pc:spChg chg="mod">
          <ac:chgData name="Lian, Xiang" userId="47f83840-acd0-4e40-8a3e-39a5ff6d6ced" providerId="ADAL" clId="{0731551E-D374-467B-898E-CAB663A2D715}" dt="2025-09-01T17:58:00.858" v="6114"/>
          <ac:spMkLst>
            <pc:docMk/>
            <pc:sldMk cId="1729130219" sldId="529"/>
            <ac:spMk id="4099" creationId="{00000000-0000-0000-0000-000000000000}"/>
          </ac:spMkLst>
        </pc:spChg>
        <pc:spChg chg="mod">
          <ac:chgData name="Lian, Xiang" userId="47f83840-acd0-4e40-8a3e-39a5ff6d6ced" providerId="ADAL" clId="{0731551E-D374-467B-898E-CAB663A2D715}" dt="2025-09-01T18:00:00.044" v="6141" actId="20577"/>
          <ac:spMkLst>
            <pc:docMk/>
            <pc:sldMk cId="1729130219" sldId="529"/>
            <ac:spMk id="4100" creationId="{00000000-0000-0000-0000-000000000000}"/>
          </ac:spMkLst>
        </pc:spChg>
        <pc:picChg chg="add mod">
          <ac:chgData name="Lian, Xiang" userId="47f83840-acd0-4e40-8a3e-39a5ff6d6ced" providerId="ADAL" clId="{0731551E-D374-467B-898E-CAB663A2D715}" dt="2025-09-01T18:01:28.745" v="6146" actId="14100"/>
          <ac:picMkLst>
            <pc:docMk/>
            <pc:sldMk cId="1729130219" sldId="529"/>
            <ac:picMk id="3" creationId="{7E6BDD1D-1819-4465-815A-8261CD96D6AF}"/>
          </ac:picMkLst>
        </pc:picChg>
      </pc:sldChg>
      <pc:sldChg chg="addSp modSp add mod ord modNotesTx">
        <pc:chgData name="Lian, Xiang" userId="47f83840-acd0-4e40-8a3e-39a5ff6d6ced" providerId="ADAL" clId="{0731551E-D374-467B-898E-CAB663A2D715}" dt="2025-09-08T13:10:37.066" v="7462"/>
        <pc:sldMkLst>
          <pc:docMk/>
          <pc:sldMk cId="2248201379" sldId="530"/>
        </pc:sldMkLst>
        <pc:spChg chg="add mod">
          <ac:chgData name="Lian, Xiang" userId="47f83840-acd0-4e40-8a3e-39a5ff6d6ced" providerId="ADAL" clId="{0731551E-D374-467B-898E-CAB663A2D715}" dt="2025-09-08T02:57:28.382" v="7312" actId="20577"/>
          <ac:spMkLst>
            <pc:docMk/>
            <pc:sldMk cId="2248201379" sldId="530"/>
            <ac:spMk id="5" creationId="{201A56AA-CB3A-493D-9A7A-018D6A45EB6B}"/>
          </ac:spMkLst>
        </pc:spChg>
        <pc:spChg chg="add mod">
          <ac:chgData name="Lian, Xiang" userId="47f83840-acd0-4e40-8a3e-39a5ff6d6ced" providerId="ADAL" clId="{0731551E-D374-467B-898E-CAB663A2D715}" dt="2025-09-08T03:20:24.900" v="7403" actId="207"/>
          <ac:spMkLst>
            <pc:docMk/>
            <pc:sldMk cId="2248201379" sldId="530"/>
            <ac:spMk id="12" creationId="{DDBC30A8-F15C-4D5A-B93A-7D55AE26F964}"/>
          </ac:spMkLst>
        </pc:spChg>
        <pc:spChg chg="mod">
          <ac:chgData name="Lian, Xiang" userId="47f83840-acd0-4e40-8a3e-39a5ff6d6ced" providerId="ADAL" clId="{0731551E-D374-467B-898E-CAB663A2D715}" dt="2025-09-08T13:10:37.066" v="7462"/>
          <ac:spMkLst>
            <pc:docMk/>
            <pc:sldMk cId="2248201379" sldId="530"/>
            <ac:spMk id="4099" creationId="{00000000-0000-0000-0000-000000000000}"/>
          </ac:spMkLst>
        </pc:spChg>
        <pc:spChg chg="mod">
          <ac:chgData name="Lian, Xiang" userId="47f83840-acd0-4e40-8a3e-39a5ff6d6ced" providerId="ADAL" clId="{0731551E-D374-467B-898E-CAB663A2D715}" dt="2025-09-08T03:31:45.463" v="7423" actId="14100"/>
          <ac:spMkLst>
            <pc:docMk/>
            <pc:sldMk cId="2248201379" sldId="530"/>
            <ac:spMk id="4100" creationId="{00000000-0000-0000-0000-000000000000}"/>
          </ac:spMkLst>
        </pc:spChg>
        <pc:picChg chg="add mod">
          <ac:chgData name="Lian, Xiang" userId="47f83840-acd0-4e40-8a3e-39a5ff6d6ced" providerId="ADAL" clId="{0731551E-D374-467B-898E-CAB663A2D715}" dt="2025-09-07T21:59:33.050" v="7061" actId="1076"/>
          <ac:picMkLst>
            <pc:docMk/>
            <pc:sldMk cId="2248201379" sldId="530"/>
            <ac:picMk id="3" creationId="{379940A1-CF9F-4682-AABE-B14653982088}"/>
          </ac:picMkLst>
        </pc:picChg>
        <pc:picChg chg="add mod">
          <ac:chgData name="Lian, Xiang" userId="47f83840-acd0-4e40-8a3e-39a5ff6d6ced" providerId="ADAL" clId="{0731551E-D374-467B-898E-CAB663A2D715}" dt="2025-09-07T21:59:33.050" v="7061" actId="1076"/>
          <ac:picMkLst>
            <pc:docMk/>
            <pc:sldMk cId="2248201379" sldId="530"/>
            <ac:picMk id="7" creationId="{83CEF84A-9378-448D-99B8-3F23B4A57EA1}"/>
          </ac:picMkLst>
        </pc:picChg>
        <pc:picChg chg="add mod">
          <ac:chgData name="Lian, Xiang" userId="47f83840-acd0-4e40-8a3e-39a5ff6d6ced" providerId="ADAL" clId="{0731551E-D374-467B-898E-CAB663A2D715}" dt="2025-09-07T21:59:15.008" v="7059" actId="1076"/>
          <ac:picMkLst>
            <pc:docMk/>
            <pc:sldMk cId="2248201379" sldId="530"/>
            <ac:picMk id="9" creationId="{7D4F7413-067B-452A-87B4-706604079F0B}"/>
          </ac:picMkLst>
        </pc:picChg>
      </pc:sldChg>
      <pc:sldChg chg="addSp modSp add mod">
        <pc:chgData name="Lian, Xiang" userId="47f83840-acd0-4e40-8a3e-39a5ff6d6ced" providerId="ADAL" clId="{0731551E-D374-467B-898E-CAB663A2D715}" dt="2025-09-08T13:44:05.106" v="7712" actId="113"/>
        <pc:sldMkLst>
          <pc:docMk/>
          <pc:sldMk cId="2036747717" sldId="531"/>
        </pc:sldMkLst>
        <pc:spChg chg="add mod">
          <ac:chgData name="Lian, Xiang" userId="47f83840-acd0-4e40-8a3e-39a5ff6d6ced" providerId="ADAL" clId="{0731551E-D374-467B-898E-CAB663A2D715}" dt="2025-09-08T13:19:31.450" v="7526"/>
          <ac:spMkLst>
            <pc:docMk/>
            <pc:sldMk cId="2036747717" sldId="531"/>
            <ac:spMk id="5" creationId="{3380CFFE-A3B8-44BC-AA38-32CA3D183D1D}"/>
          </ac:spMkLst>
        </pc:spChg>
        <pc:spChg chg="mod">
          <ac:chgData name="Lian, Xiang" userId="47f83840-acd0-4e40-8a3e-39a5ff6d6ced" providerId="ADAL" clId="{0731551E-D374-467B-898E-CAB663A2D715}" dt="2025-09-08T13:18:57.366" v="7522" actId="14100"/>
          <ac:spMkLst>
            <pc:docMk/>
            <pc:sldMk cId="2036747717" sldId="531"/>
            <ac:spMk id="4099" creationId="{00000000-0000-0000-0000-000000000000}"/>
          </ac:spMkLst>
        </pc:spChg>
        <pc:spChg chg="mod">
          <ac:chgData name="Lian, Xiang" userId="47f83840-acd0-4e40-8a3e-39a5ff6d6ced" providerId="ADAL" clId="{0731551E-D374-467B-898E-CAB663A2D715}" dt="2025-09-08T13:44:05.106" v="7712" actId="113"/>
          <ac:spMkLst>
            <pc:docMk/>
            <pc:sldMk cId="2036747717" sldId="531"/>
            <ac:spMk id="4100" creationId="{00000000-0000-0000-0000-000000000000}"/>
          </ac:spMkLst>
        </pc:spChg>
        <pc:picChg chg="add mod">
          <ac:chgData name="Lian, Xiang" userId="47f83840-acd0-4e40-8a3e-39a5ff6d6ced" providerId="ADAL" clId="{0731551E-D374-467B-898E-CAB663A2D715}" dt="2025-09-08T13:44:02.021" v="7711" actId="1076"/>
          <ac:picMkLst>
            <pc:docMk/>
            <pc:sldMk cId="2036747717" sldId="531"/>
            <ac:picMk id="3" creationId="{156C6B52-9F64-4571-85CA-960DB901B450}"/>
          </ac:picMkLst>
        </pc:picChg>
      </pc:sldChg>
      <pc:sldChg chg="modSp add mod">
        <pc:chgData name="Lian, Xiang" userId="47f83840-acd0-4e40-8a3e-39a5ff6d6ced" providerId="ADAL" clId="{0731551E-D374-467B-898E-CAB663A2D715}" dt="2025-09-08T13:48:49.149" v="7800" actId="20577"/>
        <pc:sldMkLst>
          <pc:docMk/>
          <pc:sldMk cId="2501233854" sldId="532"/>
        </pc:sldMkLst>
        <pc:spChg chg="mod">
          <ac:chgData name="Lian, Xiang" userId="47f83840-acd0-4e40-8a3e-39a5ff6d6ced" providerId="ADAL" clId="{0731551E-D374-467B-898E-CAB663A2D715}" dt="2025-09-08T13:46:45.834" v="7794" actId="14100"/>
          <ac:spMkLst>
            <pc:docMk/>
            <pc:sldMk cId="2501233854" sldId="532"/>
            <ac:spMk id="4099" creationId="{00000000-0000-0000-0000-000000000000}"/>
          </ac:spMkLst>
        </pc:spChg>
        <pc:spChg chg="mod">
          <ac:chgData name="Lian, Xiang" userId="47f83840-acd0-4e40-8a3e-39a5ff6d6ced" providerId="ADAL" clId="{0731551E-D374-467B-898E-CAB663A2D715}" dt="2025-09-08T13:48:49.149" v="7800" actId="20577"/>
          <ac:spMkLst>
            <pc:docMk/>
            <pc:sldMk cId="2501233854" sldId="532"/>
            <ac:spMk id="4100" creationId="{00000000-0000-0000-0000-000000000000}"/>
          </ac:spMkLst>
        </pc:spChg>
      </pc:sldChg>
      <pc:sldChg chg="modSp add mod">
        <pc:chgData name="Lian, Xiang" userId="47f83840-acd0-4e40-8a3e-39a5ff6d6ced" providerId="ADAL" clId="{0731551E-D374-467B-898E-CAB663A2D715}" dt="2025-09-08T20:54:28.163" v="8539" actId="27636"/>
        <pc:sldMkLst>
          <pc:docMk/>
          <pc:sldMk cId="3088091918" sldId="533"/>
        </pc:sldMkLst>
        <pc:spChg chg="mod">
          <ac:chgData name="Lian, Xiang" userId="47f83840-acd0-4e40-8a3e-39a5ff6d6ced" providerId="ADAL" clId="{0731551E-D374-467B-898E-CAB663A2D715}" dt="2025-09-08T20:48:31.785" v="8167" actId="20577"/>
          <ac:spMkLst>
            <pc:docMk/>
            <pc:sldMk cId="3088091918" sldId="533"/>
            <ac:spMk id="4099" creationId="{00000000-0000-0000-0000-000000000000}"/>
          </ac:spMkLst>
        </pc:spChg>
        <pc:spChg chg="mod">
          <ac:chgData name="Lian, Xiang" userId="47f83840-acd0-4e40-8a3e-39a5ff6d6ced" providerId="ADAL" clId="{0731551E-D374-467B-898E-CAB663A2D715}" dt="2025-09-08T20:54:28.163" v="8539" actId="27636"/>
          <ac:spMkLst>
            <pc:docMk/>
            <pc:sldMk cId="3088091918" sldId="533"/>
            <ac:spMk id="4100" creationId="{00000000-0000-0000-0000-000000000000}"/>
          </ac:spMkLst>
        </pc:spChg>
      </pc:sldChg>
      <pc:sldChg chg="modSp add mod">
        <pc:chgData name="Lian, Xiang" userId="47f83840-acd0-4e40-8a3e-39a5ff6d6ced" providerId="ADAL" clId="{0731551E-D374-467B-898E-CAB663A2D715}" dt="2025-09-10T02:20:49.854" v="9766" actId="20577"/>
        <pc:sldMkLst>
          <pc:docMk/>
          <pc:sldMk cId="2175182307" sldId="534"/>
        </pc:sldMkLst>
        <pc:spChg chg="mod">
          <ac:chgData name="Lian, Xiang" userId="47f83840-acd0-4e40-8a3e-39a5ff6d6ced" providerId="ADAL" clId="{0731551E-D374-467B-898E-CAB663A2D715}" dt="2025-09-10T01:26:52.314" v="9431" actId="20577"/>
          <ac:spMkLst>
            <pc:docMk/>
            <pc:sldMk cId="2175182307" sldId="534"/>
            <ac:spMk id="4099" creationId="{00000000-0000-0000-0000-000000000000}"/>
          </ac:spMkLst>
        </pc:spChg>
        <pc:spChg chg="mod">
          <ac:chgData name="Lian, Xiang" userId="47f83840-acd0-4e40-8a3e-39a5ff6d6ced" providerId="ADAL" clId="{0731551E-D374-467B-898E-CAB663A2D715}" dt="2025-09-10T02:20:49.854" v="9766" actId="20577"/>
          <ac:spMkLst>
            <pc:docMk/>
            <pc:sldMk cId="2175182307" sldId="534"/>
            <ac:spMk id="4100" creationId="{00000000-0000-0000-0000-000000000000}"/>
          </ac:spMkLst>
        </pc:spChg>
      </pc:sldChg>
      <pc:sldChg chg="addSp delSp modSp add mod delAnim modAnim">
        <pc:chgData name="Lian, Xiang" userId="47f83840-acd0-4e40-8a3e-39a5ff6d6ced" providerId="ADAL" clId="{0731551E-D374-467B-898E-CAB663A2D715}" dt="2025-09-01T16:08:21.743" v="6048"/>
        <pc:sldMkLst>
          <pc:docMk/>
          <pc:sldMk cId="4000324708" sldId="535"/>
        </pc:sldMkLst>
        <pc:spChg chg="add mod">
          <ac:chgData name="Lian, Xiang" userId="47f83840-acd0-4e40-8a3e-39a5ff6d6ced" providerId="ADAL" clId="{0731551E-D374-467B-898E-CAB663A2D715}" dt="2025-09-01T15:54:57.289" v="5729" actId="14100"/>
          <ac:spMkLst>
            <pc:docMk/>
            <pc:sldMk cId="4000324708" sldId="535"/>
            <ac:spMk id="5" creationId="{BB45CB4A-809E-4C7A-B0C6-16ECB7966F4B}"/>
          </ac:spMkLst>
        </pc:spChg>
        <pc:spChg chg="add mod">
          <ac:chgData name="Lian, Xiang" userId="47f83840-acd0-4e40-8a3e-39a5ff6d6ced" providerId="ADAL" clId="{0731551E-D374-467B-898E-CAB663A2D715}" dt="2025-09-01T15:54:57.289" v="5729" actId="14100"/>
          <ac:spMkLst>
            <pc:docMk/>
            <pc:sldMk cId="4000324708" sldId="535"/>
            <ac:spMk id="7" creationId="{129B5741-F516-43B5-A30F-70F2103E21F9}"/>
          </ac:spMkLst>
        </pc:spChg>
        <pc:spChg chg="add mod">
          <ac:chgData name="Lian, Xiang" userId="47f83840-acd0-4e40-8a3e-39a5ff6d6ced" providerId="ADAL" clId="{0731551E-D374-467B-898E-CAB663A2D715}" dt="2025-09-01T15:54:57.289" v="5729" actId="14100"/>
          <ac:spMkLst>
            <pc:docMk/>
            <pc:sldMk cId="4000324708" sldId="535"/>
            <ac:spMk id="8" creationId="{D85CA291-6CF0-4156-B1AF-8B1920747137}"/>
          </ac:spMkLst>
        </pc:spChg>
        <pc:spChg chg="add mod">
          <ac:chgData name="Lian, Xiang" userId="47f83840-acd0-4e40-8a3e-39a5ff6d6ced" providerId="ADAL" clId="{0731551E-D374-467B-898E-CAB663A2D715}" dt="2025-09-01T15:54:57.289" v="5729" actId="14100"/>
          <ac:spMkLst>
            <pc:docMk/>
            <pc:sldMk cId="4000324708" sldId="535"/>
            <ac:spMk id="9" creationId="{72E398D2-DFDA-4FA4-B7A1-E205B3A861FC}"/>
          </ac:spMkLst>
        </pc:spChg>
        <pc:spChg chg="add mod">
          <ac:chgData name="Lian, Xiang" userId="47f83840-acd0-4e40-8a3e-39a5ff6d6ced" providerId="ADAL" clId="{0731551E-D374-467B-898E-CAB663A2D715}" dt="2025-09-01T15:55:10.395" v="5732" actId="1076"/>
          <ac:spMkLst>
            <pc:docMk/>
            <pc:sldMk cId="4000324708" sldId="535"/>
            <ac:spMk id="10" creationId="{36ED4DA0-1E7C-48FA-A6DF-F17630A3079F}"/>
          </ac:spMkLst>
        </pc:spChg>
        <pc:spChg chg="add mod">
          <ac:chgData name="Lian, Xiang" userId="47f83840-acd0-4e40-8a3e-39a5ff6d6ced" providerId="ADAL" clId="{0731551E-D374-467B-898E-CAB663A2D715}" dt="2025-09-01T15:54:57.289" v="5729" actId="14100"/>
          <ac:spMkLst>
            <pc:docMk/>
            <pc:sldMk cId="4000324708" sldId="535"/>
            <ac:spMk id="11" creationId="{F1632916-F248-44C6-9A22-653DFCCF3C80}"/>
          </ac:spMkLst>
        </pc:spChg>
        <pc:spChg chg="add mod">
          <ac:chgData name="Lian, Xiang" userId="47f83840-acd0-4e40-8a3e-39a5ff6d6ced" providerId="ADAL" clId="{0731551E-D374-467B-898E-CAB663A2D715}" dt="2025-09-01T15:54:57.289" v="5729" actId="14100"/>
          <ac:spMkLst>
            <pc:docMk/>
            <pc:sldMk cId="4000324708" sldId="535"/>
            <ac:spMk id="12" creationId="{711995E9-EF12-41B0-8D20-EE2584B2DF18}"/>
          </ac:spMkLst>
        </pc:spChg>
        <pc:spChg chg="add mod">
          <ac:chgData name="Lian, Xiang" userId="47f83840-acd0-4e40-8a3e-39a5ff6d6ced" providerId="ADAL" clId="{0731551E-D374-467B-898E-CAB663A2D715}" dt="2025-09-01T15:54:57.289" v="5729" actId="14100"/>
          <ac:spMkLst>
            <pc:docMk/>
            <pc:sldMk cId="4000324708" sldId="535"/>
            <ac:spMk id="13" creationId="{F6020AFB-972B-42E1-B6C3-8DC423D86FA7}"/>
          </ac:spMkLst>
        </pc:spChg>
        <pc:spChg chg="add mod">
          <ac:chgData name="Lian, Xiang" userId="47f83840-acd0-4e40-8a3e-39a5ff6d6ced" providerId="ADAL" clId="{0731551E-D374-467B-898E-CAB663A2D715}" dt="2025-09-01T15:57:01.049" v="5854" actId="1076"/>
          <ac:spMkLst>
            <pc:docMk/>
            <pc:sldMk cId="4000324708" sldId="535"/>
            <ac:spMk id="14" creationId="{99BF7A90-982A-4E65-9445-5DD0E1CFB1E8}"/>
          </ac:spMkLst>
        </pc:spChg>
        <pc:spChg chg="add mod">
          <ac:chgData name="Lian, Xiang" userId="47f83840-acd0-4e40-8a3e-39a5ff6d6ced" providerId="ADAL" clId="{0731551E-D374-467B-898E-CAB663A2D715}" dt="2025-09-01T15:54:57.289" v="5729" actId="14100"/>
          <ac:spMkLst>
            <pc:docMk/>
            <pc:sldMk cId="4000324708" sldId="535"/>
            <ac:spMk id="15" creationId="{C3A5DB34-5480-46DB-9323-5C691ED720A1}"/>
          </ac:spMkLst>
        </pc:spChg>
        <pc:spChg chg="add mod">
          <ac:chgData name="Lian, Xiang" userId="47f83840-acd0-4e40-8a3e-39a5ff6d6ced" providerId="ADAL" clId="{0731551E-D374-467B-898E-CAB663A2D715}" dt="2025-09-01T15:54:57.289" v="5729" actId="14100"/>
          <ac:spMkLst>
            <pc:docMk/>
            <pc:sldMk cId="4000324708" sldId="535"/>
            <ac:spMk id="16" creationId="{CEE7696C-7C2B-41D1-9BB3-11DBB49C62D1}"/>
          </ac:spMkLst>
        </pc:spChg>
        <pc:spChg chg="add mod">
          <ac:chgData name="Lian, Xiang" userId="47f83840-acd0-4e40-8a3e-39a5ff6d6ced" providerId="ADAL" clId="{0731551E-D374-467B-898E-CAB663A2D715}" dt="2025-09-01T15:57:32.240" v="5859" actId="1037"/>
          <ac:spMkLst>
            <pc:docMk/>
            <pc:sldMk cId="4000324708" sldId="535"/>
            <ac:spMk id="17" creationId="{74551842-C7D5-4200-A8EE-4D405E478EF6}"/>
          </ac:spMkLst>
        </pc:spChg>
        <pc:spChg chg="add mod">
          <ac:chgData name="Lian, Xiang" userId="47f83840-acd0-4e40-8a3e-39a5ff6d6ced" providerId="ADAL" clId="{0731551E-D374-467B-898E-CAB663A2D715}" dt="2025-09-01T16:08:21.743" v="6048"/>
          <ac:spMkLst>
            <pc:docMk/>
            <pc:sldMk cId="4000324708" sldId="535"/>
            <ac:spMk id="18" creationId="{10D50C3E-C1F5-4CA3-92D7-5440D05E78B7}"/>
          </ac:spMkLst>
        </pc:spChg>
        <pc:spChg chg="add mod">
          <ac:chgData name="Lian, Xiang" userId="47f83840-acd0-4e40-8a3e-39a5ff6d6ced" providerId="ADAL" clId="{0731551E-D374-467B-898E-CAB663A2D715}" dt="2025-09-01T15:54:57.289" v="5729" actId="14100"/>
          <ac:spMkLst>
            <pc:docMk/>
            <pc:sldMk cId="4000324708" sldId="535"/>
            <ac:spMk id="26" creationId="{F853CF27-699E-4F65-BC31-326F0A698EC7}"/>
          </ac:spMkLst>
        </pc:spChg>
        <pc:spChg chg="add mod">
          <ac:chgData name="Lian, Xiang" userId="47f83840-acd0-4e40-8a3e-39a5ff6d6ced" providerId="ADAL" clId="{0731551E-D374-467B-898E-CAB663A2D715}" dt="2025-09-01T15:54:57.289" v="5729" actId="14100"/>
          <ac:spMkLst>
            <pc:docMk/>
            <pc:sldMk cId="4000324708" sldId="535"/>
            <ac:spMk id="27" creationId="{F02B5B44-7208-4D9F-A6A7-1E72FF0E0D13}"/>
          </ac:spMkLst>
        </pc:spChg>
        <pc:spChg chg="add mod">
          <ac:chgData name="Lian, Xiang" userId="47f83840-acd0-4e40-8a3e-39a5ff6d6ced" providerId="ADAL" clId="{0731551E-D374-467B-898E-CAB663A2D715}" dt="2025-09-01T15:58:06.002" v="5867" actId="1076"/>
          <ac:spMkLst>
            <pc:docMk/>
            <pc:sldMk cId="4000324708" sldId="535"/>
            <ac:spMk id="28" creationId="{DED8DBD5-377B-4111-BE3B-DC269AD9C5A9}"/>
          </ac:spMkLst>
        </pc:spChg>
        <pc:spChg chg="add mod">
          <ac:chgData name="Lian, Xiang" userId="47f83840-acd0-4e40-8a3e-39a5ff6d6ced" providerId="ADAL" clId="{0731551E-D374-467B-898E-CAB663A2D715}" dt="2025-09-01T15:54:57.289" v="5729" actId="14100"/>
          <ac:spMkLst>
            <pc:docMk/>
            <pc:sldMk cId="4000324708" sldId="535"/>
            <ac:spMk id="34" creationId="{251E7E4B-5789-4BE3-B549-DE92CFDA4317}"/>
          </ac:spMkLst>
        </pc:spChg>
        <pc:spChg chg="add mod">
          <ac:chgData name="Lian, Xiang" userId="47f83840-acd0-4e40-8a3e-39a5ff6d6ced" providerId="ADAL" clId="{0731551E-D374-467B-898E-CAB663A2D715}" dt="2025-09-01T15:57:20.956" v="5857" actId="1076"/>
          <ac:spMkLst>
            <pc:docMk/>
            <pc:sldMk cId="4000324708" sldId="535"/>
            <ac:spMk id="35" creationId="{9C65BA9A-B3A2-48AA-AB16-D21D55615CFB}"/>
          </ac:spMkLst>
        </pc:spChg>
        <pc:spChg chg="add mod">
          <ac:chgData name="Lian, Xiang" userId="47f83840-acd0-4e40-8a3e-39a5ff6d6ced" providerId="ADAL" clId="{0731551E-D374-467B-898E-CAB663A2D715}" dt="2025-09-01T15:54:57.289" v="5729" actId="14100"/>
          <ac:spMkLst>
            <pc:docMk/>
            <pc:sldMk cId="4000324708" sldId="535"/>
            <ac:spMk id="36" creationId="{83AAC874-B9A4-4661-851B-2BB8202688E6}"/>
          </ac:spMkLst>
        </pc:spChg>
        <pc:spChg chg="add mod">
          <ac:chgData name="Lian, Xiang" userId="47f83840-acd0-4e40-8a3e-39a5ff6d6ced" providerId="ADAL" clId="{0731551E-D374-467B-898E-CAB663A2D715}" dt="2025-09-01T15:58:39.127" v="5872" actId="1076"/>
          <ac:spMkLst>
            <pc:docMk/>
            <pc:sldMk cId="4000324708" sldId="535"/>
            <ac:spMk id="37" creationId="{B413A980-6801-4F1A-9C95-037043370E7F}"/>
          </ac:spMkLst>
        </pc:spChg>
        <pc:spChg chg="mod">
          <ac:chgData name="Lian, Xiang" userId="47f83840-acd0-4e40-8a3e-39a5ff6d6ced" providerId="ADAL" clId="{0731551E-D374-467B-898E-CAB663A2D715}" dt="2025-09-01T15:28:50.052" v="5488" actId="20577"/>
          <ac:spMkLst>
            <pc:docMk/>
            <pc:sldMk cId="4000324708" sldId="535"/>
            <ac:spMk id="4099" creationId="{00000000-0000-0000-0000-000000000000}"/>
          </ac:spMkLst>
        </pc:spChg>
        <pc:spChg chg="mod">
          <ac:chgData name="Lian, Xiang" userId="47f83840-acd0-4e40-8a3e-39a5ff6d6ced" providerId="ADAL" clId="{0731551E-D374-467B-898E-CAB663A2D715}" dt="2025-09-01T16:02:13.533" v="5913" actId="207"/>
          <ac:spMkLst>
            <pc:docMk/>
            <pc:sldMk cId="4000324708" sldId="535"/>
            <ac:spMk id="4100" creationId="{00000000-0000-0000-0000-000000000000}"/>
          </ac:spMkLst>
        </pc:spChg>
        <pc:cxnChg chg="add mod">
          <ac:chgData name="Lian, Xiang" userId="47f83840-acd0-4e40-8a3e-39a5ff6d6ced" providerId="ADAL" clId="{0731551E-D374-467B-898E-CAB663A2D715}" dt="2025-09-01T15:54:57.289" v="5729" actId="14100"/>
          <ac:cxnSpMkLst>
            <pc:docMk/>
            <pc:sldMk cId="4000324708" sldId="535"/>
            <ac:cxnSpMk id="3" creationId="{2093C616-AF0F-43B0-94E5-788B55F86BA1}"/>
          </ac:cxnSpMkLst>
        </pc:cxnChg>
        <pc:cxnChg chg="add mod">
          <ac:chgData name="Lian, Xiang" userId="47f83840-acd0-4e40-8a3e-39a5ff6d6ced" providerId="ADAL" clId="{0731551E-D374-467B-898E-CAB663A2D715}" dt="2025-09-01T15:58:31.275" v="5871" actId="1076"/>
          <ac:cxnSpMkLst>
            <pc:docMk/>
            <pc:sldMk cId="4000324708" sldId="535"/>
            <ac:cxnSpMk id="19" creationId="{29909428-4DDC-4156-9967-54B67D0C0050}"/>
          </ac:cxnSpMkLst>
        </pc:cxnChg>
        <pc:cxnChg chg="add mod">
          <ac:chgData name="Lian, Xiang" userId="47f83840-acd0-4e40-8a3e-39a5ff6d6ced" providerId="ADAL" clId="{0731551E-D374-467B-898E-CAB663A2D715}" dt="2025-09-01T15:51:43.565" v="5725" actId="1038"/>
          <ac:cxnSpMkLst>
            <pc:docMk/>
            <pc:sldMk cId="4000324708" sldId="535"/>
            <ac:cxnSpMk id="21" creationId="{DCFAA688-5A77-4DC8-BA5B-80E8F5D9E307}"/>
          </ac:cxnSpMkLst>
        </pc:cxnChg>
        <pc:cxnChg chg="add mod">
          <ac:chgData name="Lian, Xiang" userId="47f83840-acd0-4e40-8a3e-39a5ff6d6ced" providerId="ADAL" clId="{0731551E-D374-467B-898E-CAB663A2D715}" dt="2025-09-01T15:57:38.684" v="5862" actId="1038"/>
          <ac:cxnSpMkLst>
            <pc:docMk/>
            <pc:sldMk cId="4000324708" sldId="535"/>
            <ac:cxnSpMk id="30" creationId="{9C4C23EA-15B2-4064-A433-9F18717B24DC}"/>
          </ac:cxnSpMkLst>
        </pc:cxnChg>
        <pc:cxnChg chg="add del mod">
          <ac:chgData name="Lian, Xiang" userId="47f83840-acd0-4e40-8a3e-39a5ff6d6ced" providerId="ADAL" clId="{0731551E-D374-467B-898E-CAB663A2D715}" dt="2025-09-01T15:49:32.299" v="5710" actId="478"/>
          <ac:cxnSpMkLst>
            <pc:docMk/>
            <pc:sldMk cId="4000324708" sldId="535"/>
            <ac:cxnSpMk id="33" creationId="{026DEAA7-FF92-438B-BFC4-C1E3EEDFACB1}"/>
          </ac:cxnSpMkLst>
        </pc:cxnChg>
        <pc:cxnChg chg="add mod">
          <ac:chgData name="Lian, Xiang" userId="47f83840-acd0-4e40-8a3e-39a5ff6d6ced" providerId="ADAL" clId="{0731551E-D374-467B-898E-CAB663A2D715}" dt="2025-09-01T15:59:51.948" v="5877" actId="14100"/>
          <ac:cxnSpMkLst>
            <pc:docMk/>
            <pc:sldMk cId="4000324708" sldId="535"/>
            <ac:cxnSpMk id="38" creationId="{B6A81AC9-D279-4AF6-9F74-7CEC726FDCDF}"/>
          </ac:cxnSpMkLst>
        </pc:cxnChg>
        <pc:cxnChg chg="add mod">
          <ac:chgData name="Lian, Xiang" userId="47f83840-acd0-4e40-8a3e-39a5ff6d6ced" providerId="ADAL" clId="{0731551E-D374-467B-898E-CAB663A2D715}" dt="2025-09-01T16:00:23.477" v="5880" actId="1076"/>
          <ac:cxnSpMkLst>
            <pc:docMk/>
            <pc:sldMk cId="4000324708" sldId="535"/>
            <ac:cxnSpMk id="41" creationId="{1A74B5CC-8647-447B-83A9-04E32C448E7D}"/>
          </ac:cxnSpMkLst>
        </pc:cxnChg>
        <pc:cxnChg chg="add mod">
          <ac:chgData name="Lian, Xiang" userId="47f83840-acd0-4e40-8a3e-39a5ff6d6ced" providerId="ADAL" clId="{0731551E-D374-467B-898E-CAB663A2D715}" dt="2025-09-01T15:58:47.010" v="5873" actId="1076"/>
          <ac:cxnSpMkLst>
            <pc:docMk/>
            <pc:sldMk cId="4000324708" sldId="535"/>
            <ac:cxnSpMk id="45" creationId="{959CF862-348F-4C5F-A158-BB5838313AAC}"/>
          </ac:cxnSpMkLst>
        </pc:cxnChg>
      </pc:sldChg>
      <pc:sldChg chg="addSp modSp add mod">
        <pc:chgData name="Lian, Xiang" userId="47f83840-acd0-4e40-8a3e-39a5ff6d6ced" providerId="ADAL" clId="{0731551E-D374-467B-898E-CAB663A2D715}" dt="2025-09-01T18:30:20.834" v="6204" actId="20577"/>
        <pc:sldMkLst>
          <pc:docMk/>
          <pc:sldMk cId="4173380243" sldId="536"/>
        </pc:sldMkLst>
        <pc:spChg chg="add mod">
          <ac:chgData name="Lian, Xiang" userId="47f83840-acd0-4e40-8a3e-39a5ff6d6ced" providerId="ADAL" clId="{0731551E-D374-467B-898E-CAB663A2D715}" dt="2025-09-01T18:30:20.834" v="6204" actId="20577"/>
          <ac:spMkLst>
            <pc:docMk/>
            <pc:sldMk cId="4173380243" sldId="536"/>
            <ac:spMk id="5" creationId="{7FD55D9B-9E56-4809-8569-B4DC295B3672}"/>
          </ac:spMkLst>
        </pc:spChg>
        <pc:spChg chg="mod">
          <ac:chgData name="Lian, Xiang" userId="47f83840-acd0-4e40-8a3e-39a5ff6d6ced" providerId="ADAL" clId="{0731551E-D374-467B-898E-CAB663A2D715}" dt="2025-09-01T18:04:56.096" v="6151"/>
          <ac:spMkLst>
            <pc:docMk/>
            <pc:sldMk cId="4173380243" sldId="536"/>
            <ac:spMk id="4099" creationId="{00000000-0000-0000-0000-000000000000}"/>
          </ac:spMkLst>
        </pc:spChg>
        <pc:spChg chg="mod">
          <ac:chgData name="Lian, Xiang" userId="47f83840-acd0-4e40-8a3e-39a5ff6d6ced" providerId="ADAL" clId="{0731551E-D374-467B-898E-CAB663A2D715}" dt="2025-09-01T18:20:56.667" v="6200" actId="114"/>
          <ac:spMkLst>
            <pc:docMk/>
            <pc:sldMk cId="4173380243" sldId="536"/>
            <ac:spMk id="4100" creationId="{00000000-0000-0000-0000-000000000000}"/>
          </ac:spMkLst>
        </pc:spChg>
      </pc:sldChg>
      <pc:sldChg chg="addSp modSp add mod">
        <pc:chgData name="Lian, Xiang" userId="47f83840-acd0-4e40-8a3e-39a5ff6d6ced" providerId="ADAL" clId="{0731551E-D374-467B-898E-CAB663A2D715}" dt="2025-09-01T18:50:25.326" v="6393" actId="20577"/>
        <pc:sldMkLst>
          <pc:docMk/>
          <pc:sldMk cId="3013656738" sldId="537"/>
        </pc:sldMkLst>
        <pc:spChg chg="add mod">
          <ac:chgData name="Lian, Xiang" userId="47f83840-acd0-4e40-8a3e-39a5ff6d6ced" providerId="ADAL" clId="{0731551E-D374-467B-898E-CAB663A2D715}" dt="2025-09-01T18:49:07.870" v="6376" actId="20577"/>
          <ac:spMkLst>
            <pc:docMk/>
            <pc:sldMk cId="3013656738" sldId="537"/>
            <ac:spMk id="5" creationId="{10138BEC-99B3-47B7-B92A-473EFE900781}"/>
          </ac:spMkLst>
        </pc:spChg>
        <pc:spChg chg="mod">
          <ac:chgData name="Lian, Xiang" userId="47f83840-acd0-4e40-8a3e-39a5ff6d6ced" providerId="ADAL" clId="{0731551E-D374-467B-898E-CAB663A2D715}" dt="2025-09-01T18:47:29.967" v="6344"/>
          <ac:spMkLst>
            <pc:docMk/>
            <pc:sldMk cId="3013656738" sldId="537"/>
            <ac:spMk id="4099" creationId="{00000000-0000-0000-0000-000000000000}"/>
          </ac:spMkLst>
        </pc:spChg>
        <pc:spChg chg="mod">
          <ac:chgData name="Lian, Xiang" userId="47f83840-acd0-4e40-8a3e-39a5ff6d6ced" providerId="ADAL" clId="{0731551E-D374-467B-898E-CAB663A2D715}" dt="2025-09-01T18:50:25.326" v="6393" actId="20577"/>
          <ac:spMkLst>
            <pc:docMk/>
            <pc:sldMk cId="3013656738" sldId="537"/>
            <ac:spMk id="4100" creationId="{00000000-0000-0000-0000-000000000000}"/>
          </ac:spMkLst>
        </pc:spChg>
        <pc:picChg chg="add mod">
          <ac:chgData name="Lian, Xiang" userId="47f83840-acd0-4e40-8a3e-39a5ff6d6ced" providerId="ADAL" clId="{0731551E-D374-467B-898E-CAB663A2D715}" dt="2025-09-01T18:49:47.831" v="6384" actId="1076"/>
          <ac:picMkLst>
            <pc:docMk/>
            <pc:sldMk cId="3013656738" sldId="537"/>
            <ac:picMk id="3" creationId="{4B0704C4-6300-4890-98A2-35BA82495A77}"/>
          </ac:picMkLst>
        </pc:picChg>
      </pc:sldChg>
      <pc:sldChg chg="addSp modSp add mod">
        <pc:chgData name="Lian, Xiang" userId="47f83840-acd0-4e40-8a3e-39a5ff6d6ced" providerId="ADAL" clId="{0731551E-D374-467B-898E-CAB663A2D715}" dt="2025-09-08T13:13:51.556" v="7509" actId="20577"/>
        <pc:sldMkLst>
          <pc:docMk/>
          <pc:sldMk cId="1400017557" sldId="538"/>
        </pc:sldMkLst>
        <pc:spChg chg="add mod">
          <ac:chgData name="Lian, Xiang" userId="47f83840-acd0-4e40-8a3e-39a5ff6d6ced" providerId="ADAL" clId="{0731551E-D374-467B-898E-CAB663A2D715}" dt="2025-09-08T13:11:37.245" v="7481" actId="20577"/>
          <ac:spMkLst>
            <pc:docMk/>
            <pc:sldMk cId="1400017557" sldId="538"/>
            <ac:spMk id="5" creationId="{7D7B8CF0-5D69-4EF0-815F-65174A6413E9}"/>
          </ac:spMkLst>
        </pc:spChg>
        <pc:spChg chg="mod">
          <ac:chgData name="Lian, Xiang" userId="47f83840-acd0-4e40-8a3e-39a5ff6d6ced" providerId="ADAL" clId="{0731551E-D374-467B-898E-CAB663A2D715}" dt="2025-09-08T13:11:11.630" v="7474" actId="6549"/>
          <ac:spMkLst>
            <pc:docMk/>
            <pc:sldMk cId="1400017557" sldId="538"/>
            <ac:spMk id="4099" creationId="{00000000-0000-0000-0000-000000000000}"/>
          </ac:spMkLst>
        </pc:spChg>
        <pc:spChg chg="mod">
          <ac:chgData name="Lian, Xiang" userId="47f83840-acd0-4e40-8a3e-39a5ff6d6ced" providerId="ADAL" clId="{0731551E-D374-467B-898E-CAB663A2D715}" dt="2025-09-08T13:13:51.556" v="7509" actId="20577"/>
          <ac:spMkLst>
            <pc:docMk/>
            <pc:sldMk cId="1400017557" sldId="538"/>
            <ac:spMk id="4100" creationId="{00000000-0000-0000-0000-000000000000}"/>
          </ac:spMkLst>
        </pc:spChg>
        <pc:picChg chg="add mod">
          <ac:chgData name="Lian, Xiang" userId="47f83840-acd0-4e40-8a3e-39a5ff6d6ced" providerId="ADAL" clId="{0731551E-D374-467B-898E-CAB663A2D715}" dt="2025-09-08T13:13:35.253" v="7507" actId="14100"/>
          <ac:picMkLst>
            <pc:docMk/>
            <pc:sldMk cId="1400017557" sldId="538"/>
            <ac:picMk id="3" creationId="{8919B6B6-C7D1-47D3-A03F-C33A76A493EA}"/>
          </ac:picMkLst>
        </pc:picChg>
      </pc:sldChg>
      <pc:sldChg chg="addSp modSp add mod">
        <pc:chgData name="Lian, Xiang" userId="47f83840-acd0-4e40-8a3e-39a5ff6d6ced" providerId="ADAL" clId="{0731551E-D374-467B-898E-CAB663A2D715}" dt="2025-09-02T00:30:32.137" v="6625" actId="1035"/>
        <pc:sldMkLst>
          <pc:docMk/>
          <pc:sldMk cId="2258934142" sldId="539"/>
        </pc:sldMkLst>
        <pc:spChg chg="add mod">
          <ac:chgData name="Lian, Xiang" userId="47f83840-acd0-4e40-8a3e-39a5ff6d6ced" providerId="ADAL" clId="{0731551E-D374-467B-898E-CAB663A2D715}" dt="2025-09-02T00:30:14.442" v="6620" actId="1076"/>
          <ac:spMkLst>
            <pc:docMk/>
            <pc:sldMk cId="2258934142" sldId="539"/>
            <ac:spMk id="4" creationId="{98294C53-B7FF-4F0E-A14F-1B60967F9307}"/>
          </ac:spMkLst>
        </pc:spChg>
        <pc:spChg chg="mod">
          <ac:chgData name="Lian, Xiang" userId="47f83840-acd0-4e40-8a3e-39a5ff6d6ced" providerId="ADAL" clId="{0731551E-D374-467B-898E-CAB663A2D715}" dt="2025-09-02T00:30:28.226" v="6624" actId="1035"/>
          <ac:spMkLst>
            <pc:docMk/>
            <pc:sldMk cId="2258934142" sldId="539"/>
            <ac:spMk id="4099" creationId="{00000000-0000-0000-0000-000000000000}"/>
          </ac:spMkLst>
        </pc:spChg>
        <pc:spChg chg="mod">
          <ac:chgData name="Lian, Xiang" userId="47f83840-acd0-4e40-8a3e-39a5ff6d6ced" providerId="ADAL" clId="{0731551E-D374-467B-898E-CAB663A2D715}" dt="2025-09-02T00:30:32.137" v="6625" actId="1035"/>
          <ac:spMkLst>
            <pc:docMk/>
            <pc:sldMk cId="2258934142" sldId="539"/>
            <ac:spMk id="4100" creationId="{00000000-0000-0000-0000-000000000000}"/>
          </ac:spMkLst>
        </pc:spChg>
        <pc:picChg chg="add mod">
          <ac:chgData name="Lian, Xiang" userId="47f83840-acd0-4e40-8a3e-39a5ff6d6ced" providerId="ADAL" clId="{0731551E-D374-467B-898E-CAB663A2D715}" dt="2025-09-02T00:29:41.055" v="6600" actId="1076"/>
          <ac:picMkLst>
            <pc:docMk/>
            <pc:sldMk cId="2258934142" sldId="539"/>
            <ac:picMk id="3" creationId="{78CEE89E-DC8D-4AD7-8254-2471F1C465C0}"/>
          </ac:picMkLst>
        </pc:picChg>
      </pc:sldChg>
      <pc:sldChg chg="modSp add mod">
        <pc:chgData name="Lian, Xiang" userId="47f83840-acd0-4e40-8a3e-39a5ff6d6ced" providerId="ADAL" clId="{0731551E-D374-467B-898E-CAB663A2D715}" dt="2025-09-02T02:49:53.930" v="6697" actId="27636"/>
        <pc:sldMkLst>
          <pc:docMk/>
          <pc:sldMk cId="1947912967" sldId="540"/>
        </pc:sldMkLst>
        <pc:spChg chg="mod">
          <ac:chgData name="Lian, Xiang" userId="47f83840-acd0-4e40-8a3e-39a5ff6d6ced" providerId="ADAL" clId="{0731551E-D374-467B-898E-CAB663A2D715}" dt="2025-09-02T02:48:49.770" v="6673" actId="20577"/>
          <ac:spMkLst>
            <pc:docMk/>
            <pc:sldMk cId="1947912967" sldId="540"/>
            <ac:spMk id="4099" creationId="{00000000-0000-0000-0000-000000000000}"/>
          </ac:spMkLst>
        </pc:spChg>
        <pc:spChg chg="mod">
          <ac:chgData name="Lian, Xiang" userId="47f83840-acd0-4e40-8a3e-39a5ff6d6ced" providerId="ADAL" clId="{0731551E-D374-467B-898E-CAB663A2D715}" dt="2025-09-02T02:49:53.930" v="6697" actId="27636"/>
          <ac:spMkLst>
            <pc:docMk/>
            <pc:sldMk cId="1947912967" sldId="540"/>
            <ac:spMk id="4100" creationId="{00000000-0000-0000-0000-000000000000}"/>
          </ac:spMkLst>
        </pc:spChg>
      </pc:sldChg>
      <pc:sldChg chg="addSp modSp add mod ord">
        <pc:chgData name="Lian, Xiang" userId="47f83840-acd0-4e40-8a3e-39a5ff6d6ced" providerId="ADAL" clId="{0731551E-D374-467B-898E-CAB663A2D715}" dt="2025-09-07T21:31:35.264" v="6792"/>
        <pc:sldMkLst>
          <pc:docMk/>
          <pc:sldMk cId="3235220124" sldId="541"/>
        </pc:sldMkLst>
        <pc:spChg chg="mod">
          <ac:chgData name="Lian, Xiang" userId="47f83840-acd0-4e40-8a3e-39a5ff6d6ced" providerId="ADAL" clId="{0731551E-D374-467B-898E-CAB663A2D715}" dt="2025-09-02T02:58:33.812" v="6726"/>
          <ac:spMkLst>
            <pc:docMk/>
            <pc:sldMk cId="3235220124" sldId="541"/>
            <ac:spMk id="4099" creationId="{00000000-0000-0000-0000-000000000000}"/>
          </ac:spMkLst>
        </pc:spChg>
        <pc:picChg chg="add mod">
          <ac:chgData name="Lian, Xiang" userId="47f83840-acd0-4e40-8a3e-39a5ff6d6ced" providerId="ADAL" clId="{0731551E-D374-467B-898E-CAB663A2D715}" dt="2025-09-02T02:59:22.168" v="6731" actId="1076"/>
          <ac:picMkLst>
            <pc:docMk/>
            <pc:sldMk cId="3235220124" sldId="541"/>
            <ac:picMk id="3" creationId="{83EDACF7-C89E-40BC-A903-E7F4E1016263}"/>
          </ac:picMkLst>
        </pc:picChg>
      </pc:sldChg>
      <pc:sldChg chg="addSp modSp add mod modNotesTx">
        <pc:chgData name="Lian, Xiang" userId="47f83840-acd0-4e40-8a3e-39a5ff6d6ced" providerId="ADAL" clId="{0731551E-D374-467B-898E-CAB663A2D715}" dt="2025-09-08T13:10:32.876" v="7461"/>
        <pc:sldMkLst>
          <pc:docMk/>
          <pc:sldMk cId="899382476" sldId="542"/>
        </pc:sldMkLst>
        <pc:spChg chg="add mod">
          <ac:chgData name="Lian, Xiang" userId="47f83840-acd0-4e40-8a3e-39a5ff6d6ced" providerId="ADAL" clId="{0731551E-D374-467B-898E-CAB663A2D715}" dt="2025-09-07T21:41:05.606" v="6862" actId="1076"/>
          <ac:spMkLst>
            <pc:docMk/>
            <pc:sldMk cId="899382476" sldId="542"/>
            <ac:spMk id="10" creationId="{5551DA7D-CA94-4126-8B04-EAE4A9266116}"/>
          </ac:spMkLst>
        </pc:spChg>
        <pc:spChg chg="mod">
          <ac:chgData name="Lian, Xiang" userId="47f83840-acd0-4e40-8a3e-39a5ff6d6ced" providerId="ADAL" clId="{0731551E-D374-467B-898E-CAB663A2D715}" dt="2025-09-08T13:10:32.876" v="7461"/>
          <ac:spMkLst>
            <pc:docMk/>
            <pc:sldMk cId="899382476" sldId="542"/>
            <ac:spMk id="4099" creationId="{00000000-0000-0000-0000-000000000000}"/>
          </ac:spMkLst>
        </pc:spChg>
        <pc:spChg chg="mod">
          <ac:chgData name="Lian, Xiang" userId="47f83840-acd0-4e40-8a3e-39a5ff6d6ced" providerId="ADAL" clId="{0731551E-D374-467B-898E-CAB663A2D715}" dt="2025-09-08T02:54:06.488" v="7306" actId="20577"/>
          <ac:spMkLst>
            <pc:docMk/>
            <pc:sldMk cId="899382476" sldId="542"/>
            <ac:spMk id="4100" creationId="{00000000-0000-0000-0000-000000000000}"/>
          </ac:spMkLst>
        </pc:spChg>
        <pc:picChg chg="add mod">
          <ac:chgData name="Lian, Xiang" userId="47f83840-acd0-4e40-8a3e-39a5ff6d6ced" providerId="ADAL" clId="{0731551E-D374-467B-898E-CAB663A2D715}" dt="2025-09-07T21:37:51.979" v="6834" actId="14100"/>
          <ac:picMkLst>
            <pc:docMk/>
            <pc:sldMk cId="899382476" sldId="542"/>
            <ac:picMk id="3" creationId="{678BF951-83C8-4345-9564-ABD0625B46E7}"/>
          </ac:picMkLst>
        </pc:picChg>
        <pc:picChg chg="add mod">
          <ac:chgData name="Lian, Xiang" userId="47f83840-acd0-4e40-8a3e-39a5ff6d6ced" providerId="ADAL" clId="{0731551E-D374-467B-898E-CAB663A2D715}" dt="2025-09-07T21:50:52.496" v="7003" actId="14100"/>
          <ac:picMkLst>
            <pc:docMk/>
            <pc:sldMk cId="899382476" sldId="542"/>
            <ac:picMk id="5" creationId="{7068C5A3-9077-4051-98AD-B8CBA650D27A}"/>
          </ac:picMkLst>
        </pc:picChg>
        <pc:picChg chg="add mod">
          <ac:chgData name="Lian, Xiang" userId="47f83840-acd0-4e40-8a3e-39a5ff6d6ced" providerId="ADAL" clId="{0731551E-D374-467B-898E-CAB663A2D715}" dt="2025-09-07T21:41:47.514" v="6868" actId="1076"/>
          <ac:picMkLst>
            <pc:docMk/>
            <pc:sldMk cId="899382476" sldId="542"/>
            <ac:picMk id="9" creationId="{4895A2D2-9682-4623-A4B2-EE81B17AA23B}"/>
          </ac:picMkLst>
        </pc:picChg>
      </pc:sldChg>
      <pc:sldChg chg="addSp modSp add mod">
        <pc:chgData name="Lian, Xiang" userId="47f83840-acd0-4e40-8a3e-39a5ff6d6ced" providerId="ADAL" clId="{0731551E-D374-467B-898E-CAB663A2D715}" dt="2025-09-01T19:00:54.741" v="6463" actId="1076"/>
        <pc:sldMkLst>
          <pc:docMk/>
          <pc:sldMk cId="1371173522" sldId="543"/>
        </pc:sldMkLst>
        <pc:spChg chg="add mod">
          <ac:chgData name="Lian, Xiang" userId="47f83840-acd0-4e40-8a3e-39a5ff6d6ced" providerId="ADAL" clId="{0731551E-D374-467B-898E-CAB663A2D715}" dt="2025-09-01T19:00:54.741" v="6463" actId="1076"/>
          <ac:spMkLst>
            <pc:docMk/>
            <pc:sldMk cId="1371173522" sldId="543"/>
            <ac:spMk id="5" creationId="{F9994B29-E7DC-4B33-A7ED-A018A9DC9913}"/>
          </ac:spMkLst>
        </pc:spChg>
        <pc:spChg chg="mod">
          <ac:chgData name="Lian, Xiang" userId="47f83840-acd0-4e40-8a3e-39a5ff6d6ced" providerId="ADAL" clId="{0731551E-D374-467B-898E-CAB663A2D715}" dt="2025-09-01T18:51:55.273" v="6396"/>
          <ac:spMkLst>
            <pc:docMk/>
            <pc:sldMk cId="1371173522" sldId="543"/>
            <ac:spMk id="4099" creationId="{00000000-0000-0000-0000-000000000000}"/>
          </ac:spMkLst>
        </pc:spChg>
        <pc:spChg chg="mod">
          <ac:chgData name="Lian, Xiang" userId="47f83840-acd0-4e40-8a3e-39a5ff6d6ced" providerId="ADAL" clId="{0731551E-D374-467B-898E-CAB663A2D715}" dt="2025-09-01T18:53:21.210" v="6436" actId="6549"/>
          <ac:spMkLst>
            <pc:docMk/>
            <pc:sldMk cId="1371173522" sldId="543"/>
            <ac:spMk id="4100" creationId="{00000000-0000-0000-0000-000000000000}"/>
          </ac:spMkLst>
        </pc:spChg>
      </pc:sldChg>
      <pc:sldChg chg="addSp delSp modSp add mod">
        <pc:chgData name="Lian, Xiang" userId="47f83840-acd0-4e40-8a3e-39a5ff6d6ced" providerId="ADAL" clId="{0731551E-D374-467B-898E-CAB663A2D715}" dt="2025-09-01T18:55:12.957" v="6456" actId="14100"/>
        <pc:sldMkLst>
          <pc:docMk/>
          <pc:sldMk cId="1679761936" sldId="544"/>
        </pc:sldMkLst>
        <pc:spChg chg="mod">
          <ac:chgData name="Lian, Xiang" userId="47f83840-acd0-4e40-8a3e-39a5ff6d6ced" providerId="ADAL" clId="{0731551E-D374-467B-898E-CAB663A2D715}" dt="2025-09-01T18:55:02.211" v="6453"/>
          <ac:spMkLst>
            <pc:docMk/>
            <pc:sldMk cId="1679761936" sldId="544"/>
            <ac:spMk id="4099" creationId="{00000000-0000-0000-0000-000000000000}"/>
          </ac:spMkLst>
        </pc:spChg>
        <pc:spChg chg="del">
          <ac:chgData name="Lian, Xiang" userId="47f83840-acd0-4e40-8a3e-39a5ff6d6ced" providerId="ADAL" clId="{0731551E-D374-467B-898E-CAB663A2D715}" dt="2025-09-01T18:55:07.353" v="6454" actId="478"/>
          <ac:spMkLst>
            <pc:docMk/>
            <pc:sldMk cId="1679761936" sldId="544"/>
            <ac:spMk id="4100" creationId="{00000000-0000-0000-0000-000000000000}"/>
          </ac:spMkLst>
        </pc:spChg>
        <pc:picChg chg="add mod">
          <ac:chgData name="Lian, Xiang" userId="47f83840-acd0-4e40-8a3e-39a5ff6d6ced" providerId="ADAL" clId="{0731551E-D374-467B-898E-CAB663A2D715}" dt="2025-09-01T18:55:12.957" v="6456" actId="14100"/>
          <ac:picMkLst>
            <pc:docMk/>
            <pc:sldMk cId="1679761936" sldId="544"/>
            <ac:picMk id="3" creationId="{B05047A6-897A-43F4-829F-029F86D6C4EB}"/>
          </ac:picMkLst>
        </pc:picChg>
      </pc:sldChg>
      <pc:sldChg chg="addSp modSp add mod modNotesTx">
        <pc:chgData name="Lian, Xiang" userId="47f83840-acd0-4e40-8a3e-39a5ff6d6ced" providerId="ADAL" clId="{0731551E-D374-467B-898E-CAB663A2D715}" dt="2025-09-01T18:44:44.137" v="6312" actId="20577"/>
        <pc:sldMkLst>
          <pc:docMk/>
          <pc:sldMk cId="2106809618" sldId="545"/>
        </pc:sldMkLst>
        <pc:spChg chg="add mod">
          <ac:chgData name="Lian, Xiang" userId="47f83840-acd0-4e40-8a3e-39a5ff6d6ced" providerId="ADAL" clId="{0731551E-D374-467B-898E-CAB663A2D715}" dt="2025-09-01T18:42:29.801" v="6305" actId="1035"/>
          <ac:spMkLst>
            <pc:docMk/>
            <pc:sldMk cId="2106809618" sldId="545"/>
            <ac:spMk id="8" creationId="{91463FFC-9D70-4971-92E4-2E10E5ECB7EE}"/>
          </ac:spMkLst>
        </pc:spChg>
        <pc:spChg chg="mod">
          <ac:chgData name="Lian, Xiang" userId="47f83840-acd0-4e40-8a3e-39a5ff6d6ced" providerId="ADAL" clId="{0731551E-D374-467B-898E-CAB663A2D715}" dt="2025-09-01T18:38:58.378" v="6221" actId="313"/>
          <ac:spMkLst>
            <pc:docMk/>
            <pc:sldMk cId="2106809618" sldId="545"/>
            <ac:spMk id="4099" creationId="{00000000-0000-0000-0000-000000000000}"/>
          </ac:spMkLst>
        </pc:spChg>
        <pc:spChg chg="mod">
          <ac:chgData name="Lian, Xiang" userId="47f83840-acd0-4e40-8a3e-39a5ff6d6ced" providerId="ADAL" clId="{0731551E-D374-467B-898E-CAB663A2D715}" dt="2025-09-01T18:39:59.137" v="6231" actId="6549"/>
          <ac:spMkLst>
            <pc:docMk/>
            <pc:sldMk cId="2106809618" sldId="545"/>
            <ac:spMk id="4100" creationId="{00000000-0000-0000-0000-000000000000}"/>
          </ac:spMkLst>
        </pc:spChg>
        <pc:picChg chg="add mod">
          <ac:chgData name="Lian, Xiang" userId="47f83840-acd0-4e40-8a3e-39a5ff6d6ced" providerId="ADAL" clId="{0731551E-D374-467B-898E-CAB663A2D715}" dt="2025-09-01T18:41:38.929" v="6290" actId="1076"/>
          <ac:picMkLst>
            <pc:docMk/>
            <pc:sldMk cId="2106809618" sldId="545"/>
            <ac:picMk id="3" creationId="{139B2C9B-B13F-404D-BA79-72986498147E}"/>
          </ac:picMkLst>
        </pc:picChg>
      </pc:sldChg>
      <pc:sldChg chg="addSp delSp modSp add mod delAnim modAnim">
        <pc:chgData name="Lian, Xiang" userId="47f83840-acd0-4e40-8a3e-39a5ff6d6ced" providerId="ADAL" clId="{0731551E-D374-467B-898E-CAB663A2D715}" dt="2025-09-08T16:17:38.452" v="8003" actId="1076"/>
        <pc:sldMkLst>
          <pc:docMk/>
          <pc:sldMk cId="1777491567" sldId="546"/>
        </pc:sldMkLst>
        <pc:spChg chg="mod">
          <ac:chgData name="Lian, Xiang" userId="47f83840-acd0-4e40-8a3e-39a5ff6d6ced" providerId="ADAL" clId="{0731551E-D374-467B-898E-CAB663A2D715}" dt="2025-09-02T02:51:55.456" v="6701" actId="1076"/>
          <ac:spMkLst>
            <pc:docMk/>
            <pc:sldMk cId="1777491567" sldId="546"/>
            <ac:spMk id="10" creationId="{A8E76242-4962-463F-A912-D4653A04D81E}"/>
          </ac:spMkLst>
        </pc:spChg>
        <pc:spChg chg="mod">
          <ac:chgData name="Lian, Xiang" userId="47f83840-acd0-4e40-8a3e-39a5ff6d6ced" providerId="ADAL" clId="{0731551E-D374-467B-898E-CAB663A2D715}" dt="2025-09-08T16:17:28.921" v="7999"/>
          <ac:spMkLst>
            <pc:docMk/>
            <pc:sldMk cId="1777491567" sldId="546"/>
            <ac:spMk id="13" creationId="{AAC4CFB0-1FA7-4CA8-B083-40E3FA597BE2}"/>
          </ac:spMkLst>
        </pc:spChg>
        <pc:spChg chg="add mod">
          <ac:chgData name="Lian, Xiang" userId="47f83840-acd0-4e40-8a3e-39a5ff6d6ced" providerId="ADAL" clId="{0731551E-D374-467B-898E-CAB663A2D715}" dt="2025-09-08T16:17:31.929" v="8002"/>
          <ac:spMkLst>
            <pc:docMk/>
            <pc:sldMk cId="1777491567" sldId="546"/>
            <ac:spMk id="18" creationId="{456621FE-A350-4A09-9F07-AB4608731AD7}"/>
          </ac:spMkLst>
        </pc:spChg>
        <pc:spChg chg="del mod">
          <ac:chgData name="Lian, Xiang" userId="47f83840-acd0-4e40-8a3e-39a5ff6d6ced" providerId="ADAL" clId="{0731551E-D374-467B-898E-CAB663A2D715}" dt="2025-09-08T16:17:31.459" v="8001" actId="21"/>
          <ac:spMkLst>
            <pc:docMk/>
            <pc:sldMk cId="1777491567" sldId="546"/>
            <ac:spMk id="21" creationId="{EB802D5C-B528-4B1B-B446-D6BAC7694987}"/>
          </ac:spMkLst>
        </pc:spChg>
        <pc:grpChg chg="add mod">
          <ac:chgData name="Lian, Xiang" userId="47f83840-acd0-4e40-8a3e-39a5ff6d6ced" providerId="ADAL" clId="{0731551E-D374-467B-898E-CAB663A2D715}" dt="2025-09-08T16:17:38.452" v="8003" actId="1076"/>
          <ac:grpSpMkLst>
            <pc:docMk/>
            <pc:sldMk cId="1777491567" sldId="546"/>
            <ac:grpSpMk id="11" creationId="{8B73033A-8B59-46DB-8518-29875A8C0213}"/>
          </ac:grpSpMkLst>
        </pc:grpChg>
        <pc:grpChg chg="mod">
          <ac:chgData name="Lian, Xiang" userId="47f83840-acd0-4e40-8a3e-39a5ff6d6ced" providerId="ADAL" clId="{0731551E-D374-467B-898E-CAB663A2D715}" dt="2025-09-08T16:17:28.921" v="7999"/>
          <ac:grpSpMkLst>
            <pc:docMk/>
            <pc:sldMk cId="1777491567" sldId="546"/>
            <ac:grpSpMk id="12" creationId="{BCB85C45-2A86-4EF9-8D2F-C9BF2235331A}"/>
          </ac:grpSpMkLst>
        </pc:grpChg>
        <pc:grpChg chg="add del">
          <ac:chgData name="Lian, Xiang" userId="47f83840-acd0-4e40-8a3e-39a5ff6d6ced" providerId="ADAL" clId="{0731551E-D374-467B-898E-CAB663A2D715}" dt="2025-09-08T16:17:28.129" v="7998" actId="478"/>
          <ac:grpSpMkLst>
            <pc:docMk/>
            <pc:sldMk cId="1777491567" sldId="546"/>
            <ac:grpSpMk id="16" creationId="{2452C00D-2F2C-4DE3-9BC6-7982B0B67972}"/>
          </ac:grpSpMkLst>
        </pc:grpChg>
        <pc:picChg chg="mod">
          <ac:chgData name="Lian, Xiang" userId="47f83840-acd0-4e40-8a3e-39a5ff6d6ced" providerId="ADAL" clId="{0731551E-D374-467B-898E-CAB663A2D715}" dt="2025-09-02T02:51:59.996" v="6702" actId="1076"/>
          <ac:picMkLst>
            <pc:docMk/>
            <pc:sldMk cId="1777491567" sldId="546"/>
            <ac:picMk id="7" creationId="{098C315C-7622-4CED-9A52-41B7A2CE9CE5}"/>
          </ac:picMkLst>
        </pc:picChg>
        <pc:picChg chg="mod">
          <ac:chgData name="Lian, Xiang" userId="47f83840-acd0-4e40-8a3e-39a5ff6d6ced" providerId="ADAL" clId="{0731551E-D374-467B-898E-CAB663A2D715}" dt="2025-09-08T16:17:28.921" v="7999"/>
          <ac:picMkLst>
            <pc:docMk/>
            <pc:sldMk cId="1777491567" sldId="546"/>
            <ac:picMk id="14" creationId="{BABACC78-3C4B-49D1-89BA-ABD7C7DA9BF3}"/>
          </ac:picMkLst>
        </pc:picChg>
        <pc:picChg chg="mod">
          <ac:chgData name="Lian, Xiang" userId="47f83840-acd0-4e40-8a3e-39a5ff6d6ced" providerId="ADAL" clId="{0731551E-D374-467B-898E-CAB663A2D715}" dt="2025-09-08T16:17:28.921" v="7999"/>
          <ac:picMkLst>
            <pc:docMk/>
            <pc:sldMk cId="1777491567" sldId="546"/>
            <ac:picMk id="15" creationId="{05A9FCB2-65C5-4211-A282-BFC9F0ECB927}"/>
          </ac:picMkLst>
        </pc:picChg>
      </pc:sldChg>
      <pc:sldChg chg="modSp add mod">
        <pc:chgData name="Lian, Xiang" userId="47f83840-acd0-4e40-8a3e-39a5ff6d6ced" providerId="ADAL" clId="{0731551E-D374-467B-898E-CAB663A2D715}" dt="2025-09-08T13:10:23.004" v="7459"/>
        <pc:sldMkLst>
          <pc:docMk/>
          <pc:sldMk cId="1675633316" sldId="547"/>
        </pc:sldMkLst>
        <pc:spChg chg="mod">
          <ac:chgData name="Lian, Xiang" userId="47f83840-acd0-4e40-8a3e-39a5ff6d6ced" providerId="ADAL" clId="{0731551E-D374-467B-898E-CAB663A2D715}" dt="2025-09-02T03:01:33.877" v="6733"/>
          <ac:spMkLst>
            <pc:docMk/>
            <pc:sldMk cId="1675633316" sldId="547"/>
            <ac:spMk id="4099" creationId="{00000000-0000-0000-0000-000000000000}"/>
          </ac:spMkLst>
        </pc:spChg>
        <pc:spChg chg="mod">
          <ac:chgData name="Lian, Xiang" userId="47f83840-acd0-4e40-8a3e-39a5ff6d6ced" providerId="ADAL" clId="{0731551E-D374-467B-898E-CAB663A2D715}" dt="2025-09-08T13:10:23.004" v="7459"/>
          <ac:spMkLst>
            <pc:docMk/>
            <pc:sldMk cId="1675633316" sldId="547"/>
            <ac:spMk id="4100" creationId="{00000000-0000-0000-0000-000000000000}"/>
          </ac:spMkLst>
        </pc:spChg>
      </pc:sldChg>
      <pc:sldChg chg="add del">
        <pc:chgData name="Lian, Xiang" userId="47f83840-acd0-4e40-8a3e-39a5ff6d6ced" providerId="ADAL" clId="{0731551E-D374-467B-898E-CAB663A2D715}" dt="2025-09-08T02:44:32.297" v="7063"/>
        <pc:sldMkLst>
          <pc:docMk/>
          <pc:sldMk cId="1037739177" sldId="548"/>
        </pc:sldMkLst>
      </pc:sldChg>
      <pc:sldChg chg="addSp delSp modSp add mod ord modNotesTx">
        <pc:chgData name="Lian, Xiang" userId="47f83840-acd0-4e40-8a3e-39a5ff6d6ced" providerId="ADAL" clId="{0731551E-D374-467B-898E-CAB663A2D715}" dt="2025-09-08T13:10:27.166" v="7460"/>
        <pc:sldMkLst>
          <pc:docMk/>
          <pc:sldMk cId="3031675331" sldId="548"/>
        </pc:sldMkLst>
        <pc:spChg chg="add mod">
          <ac:chgData name="Lian, Xiang" userId="47f83840-acd0-4e40-8a3e-39a5ff6d6ced" providerId="ADAL" clId="{0731551E-D374-467B-898E-CAB663A2D715}" dt="2025-09-08T02:51:02.742" v="7202" actId="1076"/>
          <ac:spMkLst>
            <pc:docMk/>
            <pc:sldMk cId="3031675331" sldId="548"/>
            <ac:spMk id="7" creationId="{25BD9BCE-76F5-4D53-A13D-0BC2BF0AA9FC}"/>
          </ac:spMkLst>
        </pc:spChg>
        <pc:spChg chg="add mod">
          <ac:chgData name="Lian, Xiang" userId="47f83840-acd0-4e40-8a3e-39a5ff6d6ced" providerId="ADAL" clId="{0731551E-D374-467B-898E-CAB663A2D715}" dt="2025-09-08T02:52:59.552" v="7300" actId="1076"/>
          <ac:spMkLst>
            <pc:docMk/>
            <pc:sldMk cId="3031675331" sldId="548"/>
            <ac:spMk id="15" creationId="{3A6FBB6E-6371-4046-B901-2FAFB9E34D87}"/>
          </ac:spMkLst>
        </pc:spChg>
        <pc:spChg chg="mod">
          <ac:chgData name="Lian, Xiang" userId="47f83840-acd0-4e40-8a3e-39a5ff6d6ced" providerId="ADAL" clId="{0731551E-D374-467B-898E-CAB663A2D715}" dt="2025-09-08T13:10:27.166" v="7460"/>
          <ac:spMkLst>
            <pc:docMk/>
            <pc:sldMk cId="3031675331" sldId="548"/>
            <ac:spMk id="4099" creationId="{00000000-0000-0000-0000-000000000000}"/>
          </ac:spMkLst>
        </pc:spChg>
        <pc:spChg chg="mod">
          <ac:chgData name="Lian, Xiang" userId="47f83840-acd0-4e40-8a3e-39a5ff6d6ced" providerId="ADAL" clId="{0731551E-D374-467B-898E-CAB663A2D715}" dt="2025-09-08T02:45:43.441" v="7115" actId="20577"/>
          <ac:spMkLst>
            <pc:docMk/>
            <pc:sldMk cId="3031675331" sldId="548"/>
            <ac:spMk id="4100" creationId="{00000000-0000-0000-0000-000000000000}"/>
          </ac:spMkLst>
        </pc:spChg>
        <pc:picChg chg="del">
          <ac:chgData name="Lian, Xiang" userId="47f83840-acd0-4e40-8a3e-39a5ff6d6ced" providerId="ADAL" clId="{0731551E-D374-467B-898E-CAB663A2D715}" dt="2025-09-08T02:45:29.002" v="7111" actId="478"/>
          <ac:picMkLst>
            <pc:docMk/>
            <pc:sldMk cId="3031675331" sldId="548"/>
            <ac:picMk id="3" creationId="{678BF951-83C8-4345-9564-ABD0625B46E7}"/>
          </ac:picMkLst>
        </pc:picChg>
        <pc:picChg chg="add mod">
          <ac:chgData name="Lian, Xiang" userId="47f83840-acd0-4e40-8a3e-39a5ff6d6ced" providerId="ADAL" clId="{0731551E-D374-467B-898E-CAB663A2D715}" dt="2025-09-08T02:50:58.857" v="7201" actId="1076"/>
          <ac:picMkLst>
            <pc:docMk/>
            <pc:sldMk cId="3031675331" sldId="548"/>
            <ac:picMk id="4" creationId="{46086DE1-391F-410F-9702-FE51F5CBD021}"/>
          </ac:picMkLst>
        </pc:picChg>
        <pc:picChg chg="del">
          <ac:chgData name="Lian, Xiang" userId="47f83840-acd0-4e40-8a3e-39a5ff6d6ced" providerId="ADAL" clId="{0731551E-D374-467B-898E-CAB663A2D715}" dt="2025-09-08T02:45:31.067" v="7113" actId="478"/>
          <ac:picMkLst>
            <pc:docMk/>
            <pc:sldMk cId="3031675331" sldId="548"/>
            <ac:picMk id="5" creationId="{7068C5A3-9077-4051-98AD-B8CBA650D27A}"/>
          </ac:picMkLst>
        </pc:picChg>
        <pc:picChg chg="del">
          <ac:chgData name="Lian, Xiang" userId="47f83840-acd0-4e40-8a3e-39a5ff6d6ced" providerId="ADAL" clId="{0731551E-D374-467B-898E-CAB663A2D715}" dt="2025-09-08T02:45:29.962" v="7112" actId="478"/>
          <ac:picMkLst>
            <pc:docMk/>
            <pc:sldMk cId="3031675331" sldId="548"/>
            <ac:picMk id="9" creationId="{4895A2D2-9682-4623-A4B2-EE81B17AA23B}"/>
          </ac:picMkLst>
        </pc:picChg>
        <pc:cxnChg chg="add mod">
          <ac:chgData name="Lian, Xiang" userId="47f83840-acd0-4e40-8a3e-39a5ff6d6ced" providerId="ADAL" clId="{0731551E-D374-467B-898E-CAB663A2D715}" dt="2025-09-08T02:51:20.062" v="7205" actId="14100"/>
          <ac:cxnSpMkLst>
            <pc:docMk/>
            <pc:sldMk cId="3031675331" sldId="548"/>
            <ac:cxnSpMk id="11" creationId="{059FF76F-AEBE-461E-9D5C-FC30B0C05143}"/>
          </ac:cxnSpMkLst>
        </pc:cxnChg>
        <pc:cxnChg chg="add mod">
          <ac:chgData name="Lian, Xiang" userId="47f83840-acd0-4e40-8a3e-39a5ff6d6ced" providerId="ADAL" clId="{0731551E-D374-467B-898E-CAB663A2D715}" dt="2025-09-08T02:53:10.263" v="7303" actId="14100"/>
          <ac:cxnSpMkLst>
            <pc:docMk/>
            <pc:sldMk cId="3031675331" sldId="548"/>
            <ac:cxnSpMk id="16" creationId="{2C695173-0280-4D6C-9579-045165C4110B}"/>
          </ac:cxnSpMkLst>
        </pc:cxnChg>
      </pc:sldChg>
      <pc:sldChg chg="addSp delSp modSp add mod">
        <pc:chgData name="Lian, Xiang" userId="47f83840-acd0-4e40-8a3e-39a5ff6d6ced" providerId="ADAL" clId="{0731551E-D374-467B-898E-CAB663A2D715}" dt="2025-09-08T13:10:42.163" v="7463"/>
        <pc:sldMkLst>
          <pc:docMk/>
          <pc:sldMk cId="1357465530" sldId="549"/>
        </pc:sldMkLst>
        <pc:spChg chg="add mod">
          <ac:chgData name="Lian, Xiang" userId="47f83840-acd0-4e40-8a3e-39a5ff6d6ced" providerId="ADAL" clId="{0731551E-D374-467B-898E-CAB663A2D715}" dt="2025-09-08T03:57:10.284" v="7425"/>
          <ac:spMkLst>
            <pc:docMk/>
            <pc:sldMk cId="1357465530" sldId="549"/>
            <ac:spMk id="5" creationId="{E3D89AD6-19F8-4A63-947D-916ABC593EF0}"/>
          </ac:spMkLst>
        </pc:spChg>
        <pc:spChg chg="mod">
          <ac:chgData name="Lian, Xiang" userId="47f83840-acd0-4e40-8a3e-39a5ff6d6ced" providerId="ADAL" clId="{0731551E-D374-467B-898E-CAB663A2D715}" dt="2025-09-08T13:10:42.163" v="7463"/>
          <ac:spMkLst>
            <pc:docMk/>
            <pc:sldMk cId="1357465530" sldId="549"/>
            <ac:spMk id="4099" creationId="{00000000-0000-0000-0000-000000000000}"/>
          </ac:spMkLst>
        </pc:spChg>
        <pc:spChg chg="del">
          <ac:chgData name="Lian, Xiang" userId="47f83840-acd0-4e40-8a3e-39a5ff6d6ced" providerId="ADAL" clId="{0731551E-D374-467B-898E-CAB663A2D715}" dt="2025-09-08T04:21:41.486" v="7450" actId="478"/>
          <ac:spMkLst>
            <pc:docMk/>
            <pc:sldMk cId="1357465530" sldId="549"/>
            <ac:spMk id="4100" creationId="{00000000-0000-0000-0000-000000000000}"/>
          </ac:spMkLst>
        </pc:spChg>
        <pc:picChg chg="add mod">
          <ac:chgData name="Lian, Xiang" userId="47f83840-acd0-4e40-8a3e-39a5ff6d6ced" providerId="ADAL" clId="{0731551E-D374-467B-898E-CAB663A2D715}" dt="2025-09-08T03:58:07.598" v="7449" actId="14100"/>
          <ac:picMkLst>
            <pc:docMk/>
            <pc:sldMk cId="1357465530" sldId="549"/>
            <ac:picMk id="3" creationId="{4384C325-FC3F-4C35-8A82-65AD0D6DE43A}"/>
          </ac:picMkLst>
        </pc:picChg>
      </pc:sldChg>
      <pc:sldChg chg="addSp delSp modSp add mod delAnim modAnim">
        <pc:chgData name="Lian, Xiang" userId="47f83840-acd0-4e40-8a3e-39a5ff6d6ced" providerId="ADAL" clId="{0731551E-D374-467B-898E-CAB663A2D715}" dt="2025-09-08T22:10:44.163" v="8753" actId="14100"/>
        <pc:sldMkLst>
          <pc:docMk/>
          <pc:sldMk cId="3990262910" sldId="550"/>
        </pc:sldMkLst>
        <pc:spChg chg="mod">
          <ac:chgData name="Lian, Xiang" userId="47f83840-acd0-4e40-8a3e-39a5ff6d6ced" providerId="ADAL" clId="{0731551E-D374-467B-898E-CAB663A2D715}" dt="2025-09-08T13:55:11.235" v="7897" actId="14100"/>
          <ac:spMkLst>
            <pc:docMk/>
            <pc:sldMk cId="3990262910" sldId="550"/>
            <ac:spMk id="10" creationId="{A8E76242-4962-463F-A912-D4653A04D81E}"/>
          </ac:spMkLst>
        </pc:spChg>
        <pc:spChg chg="add del mod">
          <ac:chgData name="Lian, Xiang" userId="47f83840-acd0-4e40-8a3e-39a5ff6d6ced" providerId="ADAL" clId="{0731551E-D374-467B-898E-CAB663A2D715}" dt="2025-09-08T16:18:16.219" v="8011" actId="478"/>
          <ac:spMkLst>
            <pc:docMk/>
            <pc:sldMk cId="3990262910" sldId="550"/>
            <ac:spMk id="15" creationId="{80E57AED-AFC7-4B42-A6C1-579AA4859E8A}"/>
          </ac:spMkLst>
        </pc:spChg>
        <pc:spChg chg="add del mod">
          <ac:chgData name="Lian, Xiang" userId="47f83840-acd0-4e40-8a3e-39a5ff6d6ced" providerId="ADAL" clId="{0731551E-D374-467B-898E-CAB663A2D715}" dt="2025-09-08T16:18:20.195" v="8013" actId="21"/>
          <ac:spMkLst>
            <pc:docMk/>
            <pc:sldMk cId="3990262910" sldId="550"/>
            <ac:spMk id="18" creationId="{0CE07D3B-6BBB-43DE-B8D2-192B425942DE}"/>
          </ac:spMkLst>
        </pc:spChg>
        <pc:spChg chg="del mod topLvl">
          <ac:chgData name="Lian, Xiang" userId="47f83840-acd0-4e40-8a3e-39a5ff6d6ced" providerId="ADAL" clId="{0731551E-D374-467B-898E-CAB663A2D715}" dt="2025-09-08T13:53:36.729" v="7827" actId="21"/>
          <ac:spMkLst>
            <pc:docMk/>
            <pc:sldMk cId="3990262910" sldId="550"/>
            <ac:spMk id="19" creationId="{5B12A75A-A664-4B28-9164-B99155D58C59}"/>
          </ac:spMkLst>
        </pc:spChg>
        <pc:spChg chg="add del mod">
          <ac:chgData name="Lian, Xiang" userId="47f83840-acd0-4e40-8a3e-39a5ff6d6ced" providerId="ADAL" clId="{0731551E-D374-467B-898E-CAB663A2D715}" dt="2025-09-08T16:17:57.952" v="8006"/>
          <ac:spMkLst>
            <pc:docMk/>
            <pc:sldMk cId="3990262910" sldId="550"/>
            <ac:spMk id="20" creationId="{1CFE7725-0954-4468-8B1C-5153D06B8BFE}"/>
          </ac:spMkLst>
        </pc:spChg>
        <pc:spChg chg="del mod">
          <ac:chgData name="Lian, Xiang" userId="47f83840-acd0-4e40-8a3e-39a5ff6d6ced" providerId="ADAL" clId="{0731551E-D374-467B-898E-CAB663A2D715}" dt="2025-09-08T13:53:49.850" v="7832" actId="21"/>
          <ac:spMkLst>
            <pc:docMk/>
            <pc:sldMk cId="3990262910" sldId="550"/>
            <ac:spMk id="21" creationId="{EB802D5C-B528-4B1B-B446-D6BAC7694987}"/>
          </ac:spMkLst>
        </pc:spChg>
        <pc:spChg chg="mod">
          <ac:chgData name="Lian, Xiang" userId="47f83840-acd0-4e40-8a3e-39a5ff6d6ced" providerId="ADAL" clId="{0731551E-D374-467B-898E-CAB663A2D715}" dt="2025-09-08T22:10:44.163" v="8753" actId="14100"/>
          <ac:spMkLst>
            <pc:docMk/>
            <pc:sldMk cId="3990262910" sldId="550"/>
            <ac:spMk id="24" creationId="{6F39CFEC-D2AD-464A-915E-2F2B7ADA6FC0}"/>
          </ac:spMkLst>
        </pc:spChg>
        <pc:spChg chg="add mod">
          <ac:chgData name="Lian, Xiang" userId="47f83840-acd0-4e40-8a3e-39a5ff6d6ced" providerId="ADAL" clId="{0731551E-D374-467B-898E-CAB663A2D715}" dt="2025-09-08T16:18:40.451" v="8017" actId="14100"/>
          <ac:spMkLst>
            <pc:docMk/>
            <pc:sldMk cId="3990262910" sldId="550"/>
            <ac:spMk id="27" creationId="{FAFD83BB-4EB0-42A4-9F7B-FF1DB8BB0EEC}"/>
          </ac:spMkLst>
        </pc:spChg>
        <pc:spChg chg="mod">
          <ac:chgData name="Lian, Xiang" userId="47f83840-acd0-4e40-8a3e-39a5ff6d6ced" providerId="ADAL" clId="{0731551E-D374-467B-898E-CAB663A2D715}" dt="2025-09-08T13:55:01.600" v="7894" actId="20577"/>
          <ac:spMkLst>
            <pc:docMk/>
            <pc:sldMk cId="3990262910" sldId="550"/>
            <ac:spMk id="4100" creationId="{EB998221-4968-A6C6-2068-55E86C82FC98}"/>
          </ac:spMkLst>
        </pc:spChg>
        <pc:grpChg chg="del">
          <ac:chgData name="Lian, Xiang" userId="47f83840-acd0-4e40-8a3e-39a5ff6d6ced" providerId="ADAL" clId="{0731551E-D374-467B-898E-CAB663A2D715}" dt="2025-09-08T13:53:32.643" v="7825" actId="478"/>
          <ac:grpSpMkLst>
            <pc:docMk/>
            <pc:sldMk cId="3990262910" sldId="550"/>
            <ac:grpSpMk id="16" creationId="{2452C00D-2F2C-4DE3-9BC6-7982B0B67972}"/>
          </ac:grpSpMkLst>
        </pc:grpChg>
        <pc:grpChg chg="add mod">
          <ac:chgData name="Lian, Xiang" userId="47f83840-acd0-4e40-8a3e-39a5ff6d6ced" providerId="ADAL" clId="{0731551E-D374-467B-898E-CAB663A2D715}" dt="2025-09-08T16:18:31.045" v="8015" actId="1076"/>
          <ac:grpSpMkLst>
            <pc:docMk/>
            <pc:sldMk cId="3990262910" sldId="550"/>
            <ac:grpSpMk id="22" creationId="{609155E2-667E-4E2F-8E98-EF38819545F0}"/>
          </ac:grpSpMkLst>
        </pc:grpChg>
        <pc:grpChg chg="mod">
          <ac:chgData name="Lian, Xiang" userId="47f83840-acd0-4e40-8a3e-39a5ff6d6ced" providerId="ADAL" clId="{0731551E-D374-467B-898E-CAB663A2D715}" dt="2025-09-08T16:18:08.283" v="8008"/>
          <ac:grpSpMkLst>
            <pc:docMk/>
            <pc:sldMk cId="3990262910" sldId="550"/>
            <ac:grpSpMk id="23" creationId="{AA7C3F4F-0CDB-430B-8A28-DA81C1CE27B3}"/>
          </ac:grpSpMkLst>
        </pc:grpChg>
        <pc:picChg chg="add del mod">
          <ac:chgData name="Lian, Xiang" userId="47f83840-acd0-4e40-8a3e-39a5ff6d6ced" providerId="ADAL" clId="{0731551E-D374-467B-898E-CAB663A2D715}" dt="2025-09-08T13:52:42.638" v="7813" actId="478"/>
          <ac:picMkLst>
            <pc:docMk/>
            <pc:sldMk cId="3990262910" sldId="550"/>
            <ac:picMk id="3" creationId="{0265D5DA-8703-4BD7-8B11-7866F2B6F4F8}"/>
          </ac:picMkLst>
        </pc:picChg>
        <pc:picChg chg="add del mod">
          <ac:chgData name="Lian, Xiang" userId="47f83840-acd0-4e40-8a3e-39a5ff6d6ced" providerId="ADAL" clId="{0731551E-D374-467B-898E-CAB663A2D715}" dt="2025-09-08T16:18:14.461" v="8010" actId="478"/>
          <ac:picMkLst>
            <pc:docMk/>
            <pc:sldMk cId="3990262910" sldId="550"/>
            <ac:picMk id="5" creationId="{C7BA9C49-C0F7-49B0-A395-6FABABE4C302}"/>
          </ac:picMkLst>
        </pc:picChg>
        <pc:picChg chg="mod">
          <ac:chgData name="Lian, Xiang" userId="47f83840-acd0-4e40-8a3e-39a5ff6d6ced" providerId="ADAL" clId="{0731551E-D374-467B-898E-CAB663A2D715}" dt="2025-09-08T13:55:15.201" v="7898" actId="1076"/>
          <ac:picMkLst>
            <pc:docMk/>
            <pc:sldMk cId="3990262910" sldId="550"/>
            <ac:picMk id="7" creationId="{098C315C-7622-4CED-9A52-41B7A2CE9CE5}"/>
          </ac:picMkLst>
        </pc:picChg>
        <pc:picChg chg="del mod topLvl">
          <ac:chgData name="Lian, Xiang" userId="47f83840-acd0-4e40-8a3e-39a5ff6d6ced" providerId="ADAL" clId="{0731551E-D374-467B-898E-CAB663A2D715}" dt="2025-09-08T13:53:32.643" v="7825" actId="478"/>
          <ac:picMkLst>
            <pc:docMk/>
            <pc:sldMk cId="3990262910" sldId="550"/>
            <ac:picMk id="17" creationId="{D16CF853-0621-4668-80D6-35F54B0A1926}"/>
          </ac:picMkLst>
        </pc:picChg>
        <pc:picChg chg="mod">
          <ac:chgData name="Lian, Xiang" userId="47f83840-acd0-4e40-8a3e-39a5ff6d6ced" providerId="ADAL" clId="{0731551E-D374-467B-898E-CAB663A2D715}" dt="2025-09-08T16:18:08.283" v="8008"/>
          <ac:picMkLst>
            <pc:docMk/>
            <pc:sldMk cId="3990262910" sldId="550"/>
            <ac:picMk id="25" creationId="{E44D42D5-4CC2-446C-B23E-49A4945001F4}"/>
          </ac:picMkLst>
        </pc:picChg>
        <pc:picChg chg="mod">
          <ac:chgData name="Lian, Xiang" userId="47f83840-acd0-4e40-8a3e-39a5ff6d6ced" providerId="ADAL" clId="{0731551E-D374-467B-898E-CAB663A2D715}" dt="2025-09-08T16:18:08.283" v="8008"/>
          <ac:picMkLst>
            <pc:docMk/>
            <pc:sldMk cId="3990262910" sldId="550"/>
            <ac:picMk id="26" creationId="{3D494085-B49C-4E6C-B7FD-59911FA5A482}"/>
          </ac:picMkLst>
        </pc:picChg>
      </pc:sldChg>
      <pc:sldChg chg="addSp delSp modSp add mod">
        <pc:chgData name="Lian, Xiang" userId="47f83840-acd0-4e40-8a3e-39a5ff6d6ced" providerId="ADAL" clId="{0731551E-D374-467B-898E-CAB663A2D715}" dt="2025-09-09T21:27:44.751" v="9050" actId="14100"/>
        <pc:sldMkLst>
          <pc:docMk/>
          <pc:sldMk cId="3624485666" sldId="551"/>
        </pc:sldMkLst>
        <pc:spChg chg="add mod">
          <ac:chgData name="Lian, Xiang" userId="47f83840-acd0-4e40-8a3e-39a5ff6d6ced" providerId="ADAL" clId="{0731551E-D374-467B-898E-CAB663A2D715}" dt="2025-09-09T21:27:44.751" v="9050" actId="14100"/>
          <ac:spMkLst>
            <pc:docMk/>
            <pc:sldMk cId="3624485666" sldId="551"/>
            <ac:spMk id="5" creationId="{17476BAF-AA3D-4314-9089-0B8918EA70CB}"/>
          </ac:spMkLst>
        </pc:spChg>
        <pc:spChg chg="add mod">
          <ac:chgData name="Lian, Xiang" userId="47f83840-acd0-4e40-8a3e-39a5ff6d6ced" providerId="ADAL" clId="{0731551E-D374-467B-898E-CAB663A2D715}" dt="2025-09-08T21:01:07.709" v="8600" actId="1076"/>
          <ac:spMkLst>
            <pc:docMk/>
            <pc:sldMk cId="3624485666" sldId="551"/>
            <ac:spMk id="7" creationId="{043959A4-2596-4AEA-9024-B2DB9B24FF30}"/>
          </ac:spMkLst>
        </pc:spChg>
        <pc:spChg chg="add mod">
          <ac:chgData name="Lian, Xiang" userId="47f83840-acd0-4e40-8a3e-39a5ff6d6ced" providerId="ADAL" clId="{0731551E-D374-467B-898E-CAB663A2D715}" dt="2025-09-08T21:00:49.851" v="8596" actId="164"/>
          <ac:spMkLst>
            <pc:docMk/>
            <pc:sldMk cId="3624485666" sldId="551"/>
            <ac:spMk id="9" creationId="{F391310E-33FB-41A9-A915-47B15E5760EC}"/>
          </ac:spMkLst>
        </pc:spChg>
        <pc:spChg chg="add del mod">
          <ac:chgData name="Lian, Xiang" userId="47f83840-acd0-4e40-8a3e-39a5ff6d6ced" providerId="ADAL" clId="{0731551E-D374-467B-898E-CAB663A2D715}" dt="2025-09-08T21:01:18.151" v="8602"/>
          <ac:spMkLst>
            <pc:docMk/>
            <pc:sldMk cId="3624485666" sldId="551"/>
            <ac:spMk id="11" creationId="{650BC091-4F6B-40A9-A4E6-960A1A691244}"/>
          </ac:spMkLst>
        </pc:spChg>
        <pc:spChg chg="add del mod">
          <ac:chgData name="Lian, Xiang" userId="47f83840-acd0-4e40-8a3e-39a5ff6d6ced" providerId="ADAL" clId="{0731551E-D374-467B-898E-CAB663A2D715}" dt="2025-09-08T21:01:36.823" v="8607" actId="478"/>
          <ac:spMkLst>
            <pc:docMk/>
            <pc:sldMk cId="3624485666" sldId="551"/>
            <ac:spMk id="12" creationId="{F8843B28-8FA1-4DCE-AB7B-C26C7784E97C}"/>
          </ac:spMkLst>
        </pc:spChg>
        <pc:spChg chg="add del mod">
          <ac:chgData name="Lian, Xiang" userId="47f83840-acd0-4e40-8a3e-39a5ff6d6ced" providerId="ADAL" clId="{0731551E-D374-467B-898E-CAB663A2D715}" dt="2025-09-08T21:01:53.593" v="8609"/>
          <ac:spMkLst>
            <pc:docMk/>
            <pc:sldMk cId="3624485666" sldId="551"/>
            <ac:spMk id="13" creationId="{4B4E6FC6-0F17-4476-AAD2-4D0141A789DB}"/>
          </ac:spMkLst>
        </pc:spChg>
        <pc:spChg chg="mod">
          <ac:chgData name="Lian, Xiang" userId="47f83840-acd0-4e40-8a3e-39a5ff6d6ced" providerId="ADAL" clId="{0731551E-D374-467B-898E-CAB663A2D715}" dt="2025-09-08T21:02:04.226" v="8612"/>
          <ac:spMkLst>
            <pc:docMk/>
            <pc:sldMk cId="3624485666" sldId="551"/>
            <ac:spMk id="17" creationId="{D960CBF9-0B1E-4623-AA04-4255091E62C5}"/>
          </ac:spMkLst>
        </pc:spChg>
        <pc:spChg chg="add mod">
          <ac:chgData name="Lian, Xiang" userId="47f83840-acd0-4e40-8a3e-39a5ff6d6ced" providerId="ADAL" clId="{0731551E-D374-467B-898E-CAB663A2D715}" dt="2025-09-08T21:03:47.926" v="8651" actId="1076"/>
          <ac:spMkLst>
            <pc:docMk/>
            <pc:sldMk cId="3624485666" sldId="551"/>
            <ac:spMk id="18" creationId="{FC9BD4D1-4F66-4A36-8C8F-A6AEC5BE0150}"/>
          </ac:spMkLst>
        </pc:spChg>
        <pc:spChg chg="add mod">
          <ac:chgData name="Lian, Xiang" userId="47f83840-acd0-4e40-8a3e-39a5ff6d6ced" providerId="ADAL" clId="{0731551E-D374-467B-898E-CAB663A2D715}" dt="2025-09-08T21:03:38.503" v="8648" actId="1076"/>
          <ac:spMkLst>
            <pc:docMk/>
            <pc:sldMk cId="3624485666" sldId="551"/>
            <ac:spMk id="19" creationId="{4B428527-6520-4EB6-9C47-F30B98868BE2}"/>
          </ac:spMkLst>
        </pc:spChg>
        <pc:spChg chg="mod">
          <ac:chgData name="Lian, Xiang" userId="47f83840-acd0-4e40-8a3e-39a5ff6d6ced" providerId="ADAL" clId="{0731551E-D374-467B-898E-CAB663A2D715}" dt="2025-09-08T20:56:14.590" v="8545"/>
          <ac:spMkLst>
            <pc:docMk/>
            <pc:sldMk cId="3624485666" sldId="551"/>
            <ac:spMk id="4099" creationId="{00000000-0000-0000-0000-000000000000}"/>
          </ac:spMkLst>
        </pc:spChg>
        <pc:spChg chg="mod">
          <ac:chgData name="Lian, Xiang" userId="47f83840-acd0-4e40-8a3e-39a5ff6d6ced" providerId="ADAL" clId="{0731551E-D374-467B-898E-CAB663A2D715}" dt="2025-09-08T21:01:01.719" v="8599" actId="1076"/>
          <ac:spMkLst>
            <pc:docMk/>
            <pc:sldMk cId="3624485666" sldId="551"/>
            <ac:spMk id="4100" creationId="{00000000-0000-0000-0000-000000000000}"/>
          </ac:spMkLst>
        </pc:spChg>
        <pc:grpChg chg="add mod">
          <ac:chgData name="Lian, Xiang" userId="47f83840-acd0-4e40-8a3e-39a5ff6d6ced" providerId="ADAL" clId="{0731551E-D374-467B-898E-CAB663A2D715}" dt="2025-09-08T21:02:19.281" v="8615" actId="1076"/>
          <ac:grpSpMkLst>
            <pc:docMk/>
            <pc:sldMk cId="3624485666" sldId="551"/>
            <ac:grpSpMk id="3" creationId="{C39CFAE1-F39F-4228-9277-F8C42B423C75}"/>
          </ac:grpSpMkLst>
        </pc:grpChg>
        <pc:grpChg chg="add mod">
          <ac:chgData name="Lian, Xiang" userId="47f83840-acd0-4e40-8a3e-39a5ff6d6ced" providerId="ADAL" clId="{0731551E-D374-467B-898E-CAB663A2D715}" dt="2025-09-08T21:02:19.281" v="8615" actId="1076"/>
          <ac:grpSpMkLst>
            <pc:docMk/>
            <pc:sldMk cId="3624485666" sldId="551"/>
            <ac:grpSpMk id="15" creationId="{60147CF2-968A-4B56-995B-25E5E7980EA5}"/>
          </ac:grpSpMkLst>
        </pc:grpChg>
        <pc:picChg chg="add del">
          <ac:chgData name="Lian, Xiang" userId="47f83840-acd0-4e40-8a3e-39a5ff6d6ced" providerId="ADAL" clId="{0731551E-D374-467B-898E-CAB663A2D715}" dt="2025-09-08T21:01:57.533" v="8611"/>
          <ac:picMkLst>
            <pc:docMk/>
            <pc:sldMk cId="3624485666" sldId="551"/>
            <ac:picMk id="4" creationId="{0C99C49D-2F9A-4E9D-A114-8A7567B66681}"/>
          </ac:picMkLst>
        </pc:picChg>
        <pc:picChg chg="add mod">
          <ac:chgData name="Lian, Xiang" userId="47f83840-acd0-4e40-8a3e-39a5ff6d6ced" providerId="ADAL" clId="{0731551E-D374-467B-898E-CAB663A2D715}" dt="2025-09-08T21:00:49.851" v="8596" actId="164"/>
          <ac:picMkLst>
            <pc:docMk/>
            <pc:sldMk cId="3624485666" sldId="551"/>
            <ac:picMk id="8" creationId="{E66DA19A-3B82-4B19-94B4-22BF31E896F8}"/>
          </ac:picMkLst>
        </pc:picChg>
        <pc:picChg chg="mod">
          <ac:chgData name="Lian, Xiang" userId="47f83840-acd0-4e40-8a3e-39a5ff6d6ced" providerId="ADAL" clId="{0731551E-D374-467B-898E-CAB663A2D715}" dt="2025-09-08T21:02:04.226" v="8612"/>
          <ac:picMkLst>
            <pc:docMk/>
            <pc:sldMk cId="3624485666" sldId="551"/>
            <ac:picMk id="16" creationId="{FAB5BF8E-4549-491C-87D5-29529B597712}"/>
          </ac:picMkLst>
        </pc:picChg>
      </pc:sldChg>
      <pc:sldChg chg="addSp modSp add mod modNotesTx">
        <pc:chgData name="Lian, Xiang" userId="47f83840-acd0-4e40-8a3e-39a5ff6d6ced" providerId="ADAL" clId="{0731551E-D374-467B-898E-CAB663A2D715}" dt="2025-09-23T03:58:21.787" v="9770" actId="20577"/>
        <pc:sldMkLst>
          <pc:docMk/>
          <pc:sldMk cId="502160573" sldId="552"/>
        </pc:sldMkLst>
        <pc:spChg chg="add mod">
          <ac:chgData name="Lian, Xiang" userId="47f83840-acd0-4e40-8a3e-39a5ff6d6ced" providerId="ADAL" clId="{0731551E-D374-467B-898E-CAB663A2D715}" dt="2025-09-09T21:27:21.175" v="9047" actId="1035"/>
          <ac:spMkLst>
            <pc:docMk/>
            <pc:sldMk cId="502160573" sldId="552"/>
            <ac:spMk id="5" creationId="{1FE876CF-772C-425F-BC1F-3D11175429FD}"/>
          </ac:spMkLst>
        </pc:spChg>
        <pc:spChg chg="mod">
          <ac:chgData name="Lian, Xiang" userId="47f83840-acd0-4e40-8a3e-39a5ff6d6ced" providerId="ADAL" clId="{0731551E-D374-467B-898E-CAB663A2D715}" dt="2025-09-09T21:13:59.773" v="8940"/>
          <ac:spMkLst>
            <pc:docMk/>
            <pc:sldMk cId="502160573" sldId="552"/>
            <ac:spMk id="4099" creationId="{00000000-0000-0000-0000-000000000000}"/>
          </ac:spMkLst>
        </pc:spChg>
        <pc:spChg chg="mod">
          <ac:chgData name="Lian, Xiang" userId="47f83840-acd0-4e40-8a3e-39a5ff6d6ced" providerId="ADAL" clId="{0731551E-D374-467B-898E-CAB663A2D715}" dt="2025-09-23T03:58:21.787" v="9770" actId="20577"/>
          <ac:spMkLst>
            <pc:docMk/>
            <pc:sldMk cId="502160573" sldId="552"/>
            <ac:spMk id="4100" creationId="{00000000-0000-0000-0000-000000000000}"/>
          </ac:spMkLst>
        </pc:spChg>
        <pc:picChg chg="add mod">
          <ac:chgData name="Lian, Xiang" userId="47f83840-acd0-4e40-8a3e-39a5ff6d6ced" providerId="ADAL" clId="{0731551E-D374-467B-898E-CAB663A2D715}" dt="2025-09-09T21:16:52.515" v="8974" actId="1035"/>
          <ac:picMkLst>
            <pc:docMk/>
            <pc:sldMk cId="502160573" sldId="552"/>
            <ac:picMk id="3" creationId="{0B6571FC-3B07-4E5D-B91B-94F5737667C3}"/>
          </ac:picMkLst>
        </pc:picChg>
      </pc:sldChg>
      <pc:sldChg chg="addSp modSp add mod modNotesTx">
        <pc:chgData name="Lian, Xiang" userId="47f83840-acd0-4e40-8a3e-39a5ff6d6ced" providerId="ADAL" clId="{0731551E-D374-467B-898E-CAB663A2D715}" dt="2025-09-09T21:27:15.279" v="9045" actId="1035"/>
        <pc:sldMkLst>
          <pc:docMk/>
          <pc:sldMk cId="695275255" sldId="553"/>
        </pc:sldMkLst>
        <pc:spChg chg="add mod">
          <ac:chgData name="Lian, Xiang" userId="47f83840-acd0-4e40-8a3e-39a5ff6d6ced" providerId="ADAL" clId="{0731551E-D374-467B-898E-CAB663A2D715}" dt="2025-09-09T21:27:15.279" v="9045" actId="1035"/>
          <ac:spMkLst>
            <pc:docMk/>
            <pc:sldMk cId="695275255" sldId="553"/>
            <ac:spMk id="5" creationId="{B14207FD-E85A-46A8-A713-EC986104AB5E}"/>
          </ac:spMkLst>
        </pc:spChg>
        <pc:spChg chg="mod">
          <ac:chgData name="Lian, Xiang" userId="47f83840-acd0-4e40-8a3e-39a5ff6d6ced" providerId="ADAL" clId="{0731551E-D374-467B-898E-CAB663A2D715}" dt="2025-09-09T21:20:50.794" v="8983"/>
          <ac:spMkLst>
            <pc:docMk/>
            <pc:sldMk cId="695275255" sldId="553"/>
            <ac:spMk id="4099" creationId="{00000000-0000-0000-0000-000000000000}"/>
          </ac:spMkLst>
        </pc:spChg>
        <pc:spChg chg="mod">
          <ac:chgData name="Lian, Xiang" userId="47f83840-acd0-4e40-8a3e-39a5ff6d6ced" providerId="ADAL" clId="{0731551E-D374-467B-898E-CAB663A2D715}" dt="2025-09-09T21:25:26.243" v="9043" actId="14100"/>
          <ac:spMkLst>
            <pc:docMk/>
            <pc:sldMk cId="695275255" sldId="553"/>
            <ac:spMk id="4100" creationId="{00000000-0000-0000-0000-000000000000}"/>
          </ac:spMkLst>
        </pc:spChg>
        <pc:picChg chg="add mod">
          <ac:chgData name="Lian, Xiang" userId="47f83840-acd0-4e40-8a3e-39a5ff6d6ced" providerId="ADAL" clId="{0731551E-D374-467B-898E-CAB663A2D715}" dt="2025-09-09T21:23:27.855" v="9031" actId="1076"/>
          <ac:picMkLst>
            <pc:docMk/>
            <pc:sldMk cId="695275255" sldId="553"/>
            <ac:picMk id="3" creationId="{F654C4D0-CA6C-4181-85F4-B5F5221121A0}"/>
          </ac:picMkLst>
        </pc:picChg>
      </pc:sldChg>
      <pc:sldChg chg="modSp add mod">
        <pc:chgData name="Lian, Xiang" userId="47f83840-acd0-4e40-8a3e-39a5ff6d6ced" providerId="ADAL" clId="{0731551E-D374-467B-898E-CAB663A2D715}" dt="2025-09-09T21:40:17.140" v="9338" actId="1036"/>
        <pc:sldMkLst>
          <pc:docMk/>
          <pc:sldMk cId="2956804646" sldId="554"/>
        </pc:sldMkLst>
        <pc:spChg chg="mod">
          <ac:chgData name="Lian, Xiang" userId="47f83840-acd0-4e40-8a3e-39a5ff6d6ced" providerId="ADAL" clId="{0731551E-D374-467B-898E-CAB663A2D715}" dt="2025-09-09T21:29:55.949" v="9102"/>
          <ac:spMkLst>
            <pc:docMk/>
            <pc:sldMk cId="2956804646" sldId="554"/>
            <ac:spMk id="4099" creationId="{00000000-0000-0000-0000-000000000000}"/>
          </ac:spMkLst>
        </pc:spChg>
        <pc:spChg chg="mod">
          <ac:chgData name="Lian, Xiang" userId="47f83840-acd0-4e40-8a3e-39a5ff6d6ced" providerId="ADAL" clId="{0731551E-D374-467B-898E-CAB663A2D715}" dt="2025-09-09T21:40:17.140" v="9338" actId="1036"/>
          <ac:spMkLst>
            <pc:docMk/>
            <pc:sldMk cId="2956804646" sldId="554"/>
            <ac:spMk id="4100" creationId="{00000000-0000-0000-0000-000000000000}"/>
          </ac:spMkLst>
        </pc:spChg>
      </pc:sldChg>
      <pc:sldChg chg="modSp add mod">
        <pc:chgData name="Lian, Xiang" userId="47f83840-acd0-4e40-8a3e-39a5ff6d6ced" providerId="ADAL" clId="{0731551E-D374-467B-898E-CAB663A2D715}" dt="2025-09-08T21:23:02.219" v="8707" actId="20577"/>
        <pc:sldMkLst>
          <pc:docMk/>
          <pc:sldMk cId="4190404829" sldId="555"/>
        </pc:sldMkLst>
        <pc:spChg chg="mod">
          <ac:chgData name="Lian, Xiang" userId="47f83840-acd0-4e40-8a3e-39a5ff6d6ced" providerId="ADAL" clId="{0731551E-D374-467B-898E-CAB663A2D715}" dt="2025-09-08T21:04:46.390" v="8678" actId="20577"/>
          <ac:spMkLst>
            <pc:docMk/>
            <pc:sldMk cId="4190404829" sldId="555"/>
            <ac:spMk id="4099" creationId="{00000000-0000-0000-0000-000000000000}"/>
          </ac:spMkLst>
        </pc:spChg>
        <pc:spChg chg="mod">
          <ac:chgData name="Lian, Xiang" userId="47f83840-acd0-4e40-8a3e-39a5ff6d6ced" providerId="ADAL" clId="{0731551E-D374-467B-898E-CAB663A2D715}" dt="2025-09-08T21:23:02.219" v="8707" actId="20577"/>
          <ac:spMkLst>
            <pc:docMk/>
            <pc:sldMk cId="4190404829" sldId="555"/>
            <ac:spMk id="4100" creationId="{00000000-0000-0000-0000-000000000000}"/>
          </ac:spMkLst>
        </pc:spChg>
      </pc:sldChg>
      <pc:sldChg chg="modSp add mod">
        <pc:chgData name="Lian, Xiang" userId="47f83840-acd0-4e40-8a3e-39a5ff6d6ced" providerId="ADAL" clId="{0731551E-D374-467B-898E-CAB663A2D715}" dt="2025-09-08T22:16:24.486" v="8928" actId="1035"/>
        <pc:sldMkLst>
          <pc:docMk/>
          <pc:sldMk cId="520077736" sldId="556"/>
        </pc:sldMkLst>
        <pc:spChg chg="mod">
          <ac:chgData name="Lian, Xiang" userId="47f83840-acd0-4e40-8a3e-39a5ff6d6ced" providerId="ADAL" clId="{0731551E-D374-467B-898E-CAB663A2D715}" dt="2025-09-08T22:14:07.213" v="8879" actId="20577"/>
          <ac:spMkLst>
            <pc:docMk/>
            <pc:sldMk cId="520077736" sldId="556"/>
            <ac:spMk id="4099" creationId="{00000000-0000-0000-0000-000000000000}"/>
          </ac:spMkLst>
        </pc:spChg>
        <pc:spChg chg="mod">
          <ac:chgData name="Lian, Xiang" userId="47f83840-acd0-4e40-8a3e-39a5ff6d6ced" providerId="ADAL" clId="{0731551E-D374-467B-898E-CAB663A2D715}" dt="2025-09-08T22:16:24.486" v="8928" actId="1035"/>
          <ac:spMkLst>
            <pc:docMk/>
            <pc:sldMk cId="520077736" sldId="556"/>
            <ac:spMk id="4100" creationId="{00000000-0000-0000-0000-000000000000}"/>
          </ac:spMkLst>
        </pc:spChg>
      </pc:sldChg>
      <pc:sldChg chg="addSp modSp add mod ord">
        <pc:chgData name="Lian, Xiang" userId="47f83840-acd0-4e40-8a3e-39a5ff6d6ced" providerId="ADAL" clId="{0731551E-D374-467B-898E-CAB663A2D715}" dt="2025-09-08T22:10:16.392" v="8751" actId="1076"/>
        <pc:sldMkLst>
          <pc:docMk/>
          <pc:sldMk cId="1313630726" sldId="557"/>
        </pc:sldMkLst>
        <pc:spChg chg="mod">
          <ac:chgData name="Lian, Xiang" userId="47f83840-acd0-4e40-8a3e-39a5ff6d6ced" providerId="ADAL" clId="{0731551E-D374-467B-898E-CAB663A2D715}" dt="2025-09-08T21:23:46.639" v="8745" actId="20577"/>
          <ac:spMkLst>
            <pc:docMk/>
            <pc:sldMk cId="1313630726" sldId="557"/>
            <ac:spMk id="4099" creationId="{00000000-0000-0000-0000-000000000000}"/>
          </ac:spMkLst>
        </pc:spChg>
        <pc:picChg chg="add mod">
          <ac:chgData name="Lian, Xiang" userId="47f83840-acd0-4e40-8a3e-39a5ff6d6ced" providerId="ADAL" clId="{0731551E-D374-467B-898E-CAB663A2D715}" dt="2025-09-08T22:10:16.392" v="8751" actId="1076"/>
          <ac:picMkLst>
            <pc:docMk/>
            <pc:sldMk cId="1313630726" sldId="557"/>
            <ac:picMk id="3" creationId="{DAB88E2F-65FD-4AD5-AD1F-3A779F1B7CD2}"/>
          </ac:picMkLst>
        </pc:picChg>
      </pc:sldChg>
      <pc:sldChg chg="addSp delSp modSp add mod delAnim modAnim">
        <pc:chgData name="Lian, Xiang" userId="47f83840-acd0-4e40-8a3e-39a5ff6d6ced" providerId="ADAL" clId="{0731551E-D374-467B-898E-CAB663A2D715}" dt="2025-09-08T22:18:22.109" v="8937" actId="14100"/>
        <pc:sldMkLst>
          <pc:docMk/>
          <pc:sldMk cId="1745683689" sldId="558"/>
        </pc:sldMkLst>
        <pc:spChg chg="mod">
          <ac:chgData name="Lian, Xiang" userId="47f83840-acd0-4e40-8a3e-39a5ff6d6ced" providerId="ADAL" clId="{0731551E-D374-467B-898E-CAB663A2D715}" dt="2025-09-08T22:18:22.109" v="8937" actId="14100"/>
          <ac:spMkLst>
            <pc:docMk/>
            <pc:sldMk cId="1745683689" sldId="558"/>
            <ac:spMk id="10" creationId="{A8E76242-4962-463F-A912-D4653A04D81E}"/>
          </ac:spMkLst>
        </pc:spChg>
        <pc:spChg chg="add mod">
          <ac:chgData name="Lian, Xiang" userId="47f83840-acd0-4e40-8a3e-39a5ff6d6ced" providerId="ADAL" clId="{0731551E-D374-467B-898E-CAB663A2D715}" dt="2025-09-08T22:17:41.860" v="8934"/>
          <ac:spMkLst>
            <pc:docMk/>
            <pc:sldMk cId="1745683689" sldId="558"/>
            <ac:spMk id="13" creationId="{DE1EDBAC-BB19-4B23-8471-5B1A8093F143}"/>
          </ac:spMkLst>
        </pc:spChg>
        <pc:spChg chg="del mod topLvl">
          <ac:chgData name="Lian, Xiang" userId="47f83840-acd0-4e40-8a3e-39a5ff6d6ced" providerId="ADAL" clId="{0731551E-D374-467B-898E-CAB663A2D715}" dt="2025-09-08T22:17:41.395" v="8933" actId="21"/>
          <ac:spMkLst>
            <pc:docMk/>
            <pc:sldMk cId="1745683689" sldId="558"/>
            <ac:spMk id="24" creationId="{6F39CFEC-D2AD-464A-915E-2F2B7ADA6FC0}"/>
          </ac:spMkLst>
        </pc:spChg>
        <pc:spChg chg="del mod">
          <ac:chgData name="Lian, Xiang" userId="47f83840-acd0-4e40-8a3e-39a5ff6d6ced" providerId="ADAL" clId="{0731551E-D374-467B-898E-CAB663A2D715}" dt="2025-09-08T22:17:34.868" v="8932" actId="478"/>
          <ac:spMkLst>
            <pc:docMk/>
            <pc:sldMk cId="1745683689" sldId="558"/>
            <ac:spMk id="27" creationId="{FAFD83BB-4EB0-42A4-9F7B-FF1DB8BB0EEC}"/>
          </ac:spMkLst>
        </pc:spChg>
        <pc:spChg chg="mod">
          <ac:chgData name="Lian, Xiang" userId="47f83840-acd0-4e40-8a3e-39a5ff6d6ced" providerId="ADAL" clId="{0731551E-D374-467B-898E-CAB663A2D715}" dt="2025-09-08T22:13:07.705" v="8831" actId="20577"/>
          <ac:spMkLst>
            <pc:docMk/>
            <pc:sldMk cId="1745683689" sldId="558"/>
            <ac:spMk id="4100" creationId="{EB998221-4968-A6C6-2068-55E86C82FC98}"/>
          </ac:spMkLst>
        </pc:spChg>
        <pc:grpChg chg="del">
          <ac:chgData name="Lian, Xiang" userId="47f83840-acd0-4e40-8a3e-39a5ff6d6ced" providerId="ADAL" clId="{0731551E-D374-467B-898E-CAB663A2D715}" dt="2025-09-08T22:17:41.395" v="8933" actId="21"/>
          <ac:grpSpMkLst>
            <pc:docMk/>
            <pc:sldMk cId="1745683689" sldId="558"/>
            <ac:grpSpMk id="22" creationId="{609155E2-667E-4E2F-8E98-EF38819545F0}"/>
          </ac:grpSpMkLst>
        </pc:grpChg>
        <pc:grpChg chg="topLvl">
          <ac:chgData name="Lian, Xiang" userId="47f83840-acd0-4e40-8a3e-39a5ff6d6ced" providerId="ADAL" clId="{0731551E-D374-467B-898E-CAB663A2D715}" dt="2025-09-08T22:17:41.395" v="8933" actId="21"/>
          <ac:grpSpMkLst>
            <pc:docMk/>
            <pc:sldMk cId="1745683689" sldId="558"/>
            <ac:grpSpMk id="23" creationId="{AA7C3F4F-0CDB-430B-8A28-DA81C1CE27B3}"/>
          </ac:grpSpMkLst>
        </pc:grpChg>
        <pc:picChg chg="mod">
          <ac:chgData name="Lian, Xiang" userId="47f83840-acd0-4e40-8a3e-39a5ff6d6ced" providerId="ADAL" clId="{0731551E-D374-467B-898E-CAB663A2D715}" dt="2025-09-08T22:17:29.115" v="8931" actId="1076"/>
          <ac:picMkLst>
            <pc:docMk/>
            <pc:sldMk cId="1745683689" sldId="558"/>
            <ac:picMk id="7" creationId="{098C315C-7622-4CED-9A52-41B7A2CE9CE5}"/>
          </ac:picMkLst>
        </pc:picChg>
        <pc:picChg chg="mod">
          <ac:chgData name="Lian, Xiang" userId="47f83840-acd0-4e40-8a3e-39a5ff6d6ced" providerId="ADAL" clId="{0731551E-D374-467B-898E-CAB663A2D715}" dt="2025-09-08T22:11:32.705" v="8778" actId="1076"/>
          <ac:picMkLst>
            <pc:docMk/>
            <pc:sldMk cId="1745683689" sldId="558"/>
            <ac:picMk id="25" creationId="{E44D42D5-4CC2-446C-B23E-49A4945001F4}"/>
          </ac:picMkLst>
        </pc:picChg>
      </pc:sldChg>
      <pc:sldChg chg="addSp modSp add mod modAnim">
        <pc:chgData name="Lian, Xiang" userId="47f83840-acd0-4e40-8a3e-39a5ff6d6ced" providerId="ADAL" clId="{0731551E-D374-467B-898E-CAB663A2D715}" dt="2025-09-10T02:07:42.109" v="9445" actId="14100"/>
        <pc:sldMkLst>
          <pc:docMk/>
          <pc:sldMk cId="2299703449" sldId="559"/>
        </pc:sldMkLst>
        <pc:spChg chg="mod">
          <ac:chgData name="Lian, Xiang" userId="47f83840-acd0-4e40-8a3e-39a5ff6d6ced" providerId="ADAL" clId="{0731551E-D374-467B-898E-CAB663A2D715}" dt="2025-09-10T02:06:45.752" v="9435" actId="14100"/>
          <ac:spMkLst>
            <pc:docMk/>
            <pc:sldMk cId="2299703449" sldId="559"/>
            <ac:spMk id="10" creationId="{A8E76242-4962-463F-A912-D4653A04D81E}"/>
          </ac:spMkLst>
        </pc:spChg>
        <pc:spChg chg="add mod">
          <ac:chgData name="Lian, Xiang" userId="47f83840-acd0-4e40-8a3e-39a5ff6d6ced" providerId="ADAL" clId="{0731551E-D374-467B-898E-CAB663A2D715}" dt="2025-09-10T02:07:42.109" v="9445" actId="14100"/>
          <ac:spMkLst>
            <pc:docMk/>
            <pc:sldMk cId="2299703449" sldId="559"/>
            <ac:spMk id="11" creationId="{4FC146A5-DEDA-4570-BE73-F4026C478AE0}"/>
          </ac:spMkLst>
        </pc:spChg>
        <pc:spChg chg="mod">
          <ac:chgData name="Lian, Xiang" userId="47f83840-acd0-4e40-8a3e-39a5ff6d6ced" providerId="ADAL" clId="{0731551E-D374-467B-898E-CAB663A2D715}" dt="2025-09-09T21:28:51.411" v="9094" actId="14100"/>
          <ac:spMkLst>
            <pc:docMk/>
            <pc:sldMk cId="2299703449" sldId="559"/>
            <ac:spMk id="13" creationId="{DE1EDBAC-BB19-4B23-8471-5B1A8093F143}"/>
          </ac:spMkLst>
        </pc:spChg>
        <pc:spChg chg="mod">
          <ac:chgData name="Lian, Xiang" userId="47f83840-acd0-4e40-8a3e-39a5ff6d6ced" providerId="ADAL" clId="{0731551E-D374-467B-898E-CAB663A2D715}" dt="2025-09-09T21:28:38.832" v="9092" actId="6549"/>
          <ac:spMkLst>
            <pc:docMk/>
            <pc:sldMk cId="2299703449" sldId="559"/>
            <ac:spMk id="4100" creationId="{EB998221-4968-A6C6-2068-55E86C82FC98}"/>
          </ac:spMkLst>
        </pc:spChg>
        <pc:grpChg chg="mod">
          <ac:chgData name="Lian, Xiang" userId="47f83840-acd0-4e40-8a3e-39a5ff6d6ced" providerId="ADAL" clId="{0731551E-D374-467B-898E-CAB663A2D715}" dt="2025-09-10T02:07:00.468" v="9440" actId="1076"/>
          <ac:grpSpMkLst>
            <pc:docMk/>
            <pc:sldMk cId="2299703449" sldId="559"/>
            <ac:grpSpMk id="23" creationId="{AA7C3F4F-0CDB-430B-8A28-DA81C1CE27B3}"/>
          </ac:grpSpMkLst>
        </pc:grpChg>
        <pc:picChg chg="mod">
          <ac:chgData name="Lian, Xiang" userId="47f83840-acd0-4e40-8a3e-39a5ff6d6ced" providerId="ADAL" clId="{0731551E-D374-467B-898E-CAB663A2D715}" dt="2025-09-10T02:06:47.887" v="9436" actId="1076"/>
          <ac:picMkLst>
            <pc:docMk/>
            <pc:sldMk cId="2299703449" sldId="559"/>
            <ac:picMk id="7" creationId="{098C315C-7622-4CED-9A52-41B7A2CE9CE5}"/>
          </ac:picMkLst>
        </pc:picChg>
      </pc:sldChg>
      <pc:sldChg chg="modSp add mod ord">
        <pc:chgData name="Lian, Xiang" userId="47f83840-acd0-4e40-8a3e-39a5ff6d6ced" providerId="ADAL" clId="{0731551E-D374-467B-898E-CAB663A2D715}" dt="2025-09-23T04:13:36.148" v="9772" actId="20577"/>
        <pc:sldMkLst>
          <pc:docMk/>
          <pc:sldMk cId="1724630439" sldId="560"/>
        </pc:sldMkLst>
        <pc:spChg chg="mod">
          <ac:chgData name="Lian, Xiang" userId="47f83840-acd0-4e40-8a3e-39a5ff6d6ced" providerId="ADAL" clId="{0731551E-D374-467B-898E-CAB663A2D715}" dt="2025-09-10T02:17:47.920" v="9515" actId="1036"/>
          <ac:spMkLst>
            <pc:docMk/>
            <pc:sldMk cId="1724630439" sldId="560"/>
            <ac:spMk id="4099" creationId="{00000000-0000-0000-0000-000000000000}"/>
          </ac:spMkLst>
        </pc:spChg>
        <pc:spChg chg="mod">
          <ac:chgData name="Lian, Xiang" userId="47f83840-acd0-4e40-8a3e-39a5ff6d6ced" providerId="ADAL" clId="{0731551E-D374-467B-898E-CAB663A2D715}" dt="2025-09-23T04:13:36.148" v="9772" actId="20577"/>
          <ac:spMkLst>
            <pc:docMk/>
            <pc:sldMk cId="1724630439" sldId="560"/>
            <ac:spMk id="4100" creationId="{00000000-0000-0000-0000-000000000000}"/>
          </ac:spMkLst>
        </pc:spChg>
      </pc:sldChg>
      <pc:sldChg chg="add">
        <pc:chgData name="Lian, Xiang" userId="47f83840-acd0-4e40-8a3e-39a5ff6d6ced" providerId="ADAL" clId="{0731551E-D374-467B-898E-CAB663A2D715}" dt="2025-09-10T01:21:20.449" v="9340"/>
        <pc:sldMkLst>
          <pc:docMk/>
          <pc:sldMk cId="1509056342" sldId="561"/>
        </pc:sldMkLst>
      </pc:sldChg>
      <pc:sldChg chg="modSp add mod">
        <pc:chgData name="Lian, Xiang" userId="47f83840-acd0-4e40-8a3e-39a5ff6d6ced" providerId="ADAL" clId="{0731551E-D374-467B-898E-CAB663A2D715}" dt="2025-09-10T01:25:52.991" v="9424" actId="20577"/>
        <pc:sldMkLst>
          <pc:docMk/>
          <pc:sldMk cId="2051232339" sldId="562"/>
        </pc:sldMkLst>
        <pc:spChg chg="mod">
          <ac:chgData name="Lian, Xiang" userId="47f83840-acd0-4e40-8a3e-39a5ff6d6ced" providerId="ADAL" clId="{0731551E-D374-467B-898E-CAB663A2D715}" dt="2025-09-10T01:23:30.255" v="9356" actId="20577"/>
          <ac:spMkLst>
            <pc:docMk/>
            <pc:sldMk cId="2051232339" sldId="562"/>
            <ac:spMk id="4099" creationId="{00000000-0000-0000-0000-000000000000}"/>
          </ac:spMkLst>
        </pc:spChg>
        <pc:spChg chg="mod">
          <ac:chgData name="Lian, Xiang" userId="47f83840-acd0-4e40-8a3e-39a5ff6d6ced" providerId="ADAL" clId="{0731551E-D374-467B-898E-CAB663A2D715}" dt="2025-09-10T01:25:52.991" v="9424" actId="20577"/>
          <ac:spMkLst>
            <pc:docMk/>
            <pc:sldMk cId="2051232339" sldId="562"/>
            <ac:spMk id="4100" creationId="{00000000-0000-0000-0000-000000000000}"/>
          </ac:spMkLst>
        </pc:spChg>
      </pc:sldChg>
      <pc:sldChg chg="modSp add mod">
        <pc:chgData name="Lian, Xiang" userId="47f83840-acd0-4e40-8a3e-39a5ff6d6ced" providerId="ADAL" clId="{0731551E-D374-467B-898E-CAB663A2D715}" dt="2025-09-10T02:13:30.722" v="9453" actId="1076"/>
        <pc:sldMkLst>
          <pc:docMk/>
          <pc:sldMk cId="2261575138" sldId="563"/>
        </pc:sldMkLst>
        <pc:spChg chg="mod">
          <ac:chgData name="Lian, Xiang" userId="47f83840-acd0-4e40-8a3e-39a5ff6d6ced" providerId="ADAL" clId="{0731551E-D374-467B-898E-CAB663A2D715}" dt="2025-09-10T02:12:55.156" v="9449" actId="14100"/>
          <ac:spMkLst>
            <pc:docMk/>
            <pc:sldMk cId="2261575138" sldId="563"/>
            <ac:spMk id="10" creationId="{A8E76242-4962-463F-A912-D4653A04D81E}"/>
          </ac:spMkLst>
        </pc:spChg>
        <pc:spChg chg="mod">
          <ac:chgData name="Lian, Xiang" userId="47f83840-acd0-4e40-8a3e-39a5ff6d6ced" providerId="ADAL" clId="{0731551E-D374-467B-898E-CAB663A2D715}" dt="2025-09-10T02:13:30.722" v="9453" actId="1076"/>
          <ac:spMkLst>
            <pc:docMk/>
            <pc:sldMk cId="2261575138" sldId="563"/>
            <ac:spMk id="11" creationId="{4FC146A5-DEDA-4570-BE73-F4026C478AE0}"/>
          </ac:spMkLst>
        </pc:spChg>
        <pc:picChg chg="mod">
          <ac:chgData name="Lian, Xiang" userId="47f83840-acd0-4e40-8a3e-39a5ff6d6ced" providerId="ADAL" clId="{0731551E-D374-467B-898E-CAB663A2D715}" dt="2025-09-10T02:12:57.792" v="9450" actId="1076"/>
          <ac:picMkLst>
            <pc:docMk/>
            <pc:sldMk cId="2261575138" sldId="563"/>
            <ac:picMk id="7" creationId="{098C315C-7622-4CED-9A52-41B7A2CE9CE5}"/>
          </ac:picMkLst>
        </pc:picChg>
      </pc:sldChg>
    </pc:docChg>
  </pc:docChgLst>
  <pc:docChgLst>
    <pc:chgData name="Lian, Xiang" userId="47f83840-acd0-4e40-8a3e-39a5ff6d6ced" providerId="ADAL" clId="{B6E7975C-0716-406E-A4F0-5DDB2D87394C}"/>
    <pc:docChg chg="undo redo custSel addSld delSld modSld sldOrd">
      <pc:chgData name="Lian, Xiang" userId="47f83840-acd0-4e40-8a3e-39a5ff6d6ced" providerId="ADAL" clId="{B6E7975C-0716-406E-A4F0-5DDB2D87394C}" dt="2025-08-30T15:46:34.405" v="1571" actId="1076"/>
      <pc:docMkLst>
        <pc:docMk/>
      </pc:docMkLst>
      <pc:sldChg chg="modSp mod">
        <pc:chgData name="Lian, Xiang" userId="47f83840-acd0-4e40-8a3e-39a5ff6d6ced" providerId="ADAL" clId="{B6E7975C-0716-406E-A4F0-5DDB2D87394C}" dt="2025-08-30T14:19:59.587" v="76" actId="20577"/>
        <pc:sldMkLst>
          <pc:docMk/>
          <pc:sldMk cId="2671983552" sldId="256"/>
        </pc:sldMkLst>
        <pc:spChg chg="mod">
          <ac:chgData name="Lian, Xiang" userId="47f83840-acd0-4e40-8a3e-39a5ff6d6ced" providerId="ADAL" clId="{B6E7975C-0716-406E-A4F0-5DDB2D87394C}" dt="2025-08-30T14:19:59.587" v="76" actId="20577"/>
          <ac:spMkLst>
            <pc:docMk/>
            <pc:sldMk cId="2671983552" sldId="256"/>
            <ac:spMk id="4" creationId="{00000000-0000-0000-0000-000000000000}"/>
          </ac:spMkLst>
        </pc:spChg>
      </pc:sldChg>
      <pc:sldChg chg="addSp delSp modSp mod">
        <pc:chgData name="Lian, Xiang" userId="47f83840-acd0-4e40-8a3e-39a5ff6d6ced" providerId="ADAL" clId="{B6E7975C-0716-406E-A4F0-5DDB2D87394C}" dt="2025-08-30T14:33:53.108" v="453" actId="20577"/>
        <pc:sldMkLst>
          <pc:docMk/>
          <pc:sldMk cId="1326997055" sldId="259"/>
        </pc:sldMkLst>
        <pc:spChg chg="mod">
          <ac:chgData name="Lian, Xiang" userId="47f83840-acd0-4e40-8a3e-39a5ff6d6ced" providerId="ADAL" clId="{B6E7975C-0716-406E-A4F0-5DDB2D87394C}" dt="2025-08-30T14:26:25.621" v="114" actId="20577"/>
          <ac:spMkLst>
            <pc:docMk/>
            <pc:sldMk cId="1326997055" sldId="259"/>
            <ac:spMk id="4099" creationId="{00000000-0000-0000-0000-000000000000}"/>
          </ac:spMkLst>
        </pc:spChg>
        <pc:spChg chg="mod">
          <ac:chgData name="Lian, Xiang" userId="47f83840-acd0-4e40-8a3e-39a5ff6d6ced" providerId="ADAL" clId="{B6E7975C-0716-406E-A4F0-5DDB2D87394C}" dt="2025-08-30T14:33:53.108" v="453" actId="20577"/>
          <ac:spMkLst>
            <pc:docMk/>
            <pc:sldMk cId="1326997055" sldId="259"/>
            <ac:spMk id="4100" creationId="{00000000-0000-0000-0000-000000000000}"/>
          </ac:spMkLst>
        </pc:spChg>
        <pc:grpChg chg="add mod">
          <ac:chgData name="Lian, Xiang" userId="47f83840-acd0-4e40-8a3e-39a5ff6d6ced" providerId="ADAL" clId="{B6E7975C-0716-406E-A4F0-5DDB2D87394C}" dt="2025-08-30T14:33:21.417" v="443" actId="1076"/>
          <ac:grpSpMkLst>
            <pc:docMk/>
            <pc:sldMk cId="1326997055" sldId="259"/>
            <ac:grpSpMk id="11" creationId="{FF0B09E7-8535-9175-705F-C7145A355FE2}"/>
          </ac:grpSpMkLst>
        </pc:grpChg>
        <pc:picChg chg="add del mod">
          <ac:chgData name="Lian, Xiang" userId="47f83840-acd0-4e40-8a3e-39a5ff6d6ced" providerId="ADAL" clId="{B6E7975C-0716-406E-A4F0-5DDB2D87394C}" dt="2025-08-30T14:29:43.908" v="262" actId="478"/>
          <ac:picMkLst>
            <pc:docMk/>
            <pc:sldMk cId="1326997055" sldId="259"/>
            <ac:picMk id="3" creationId="{C8DCC714-7589-2E7E-F78B-4B60BDCBFA6A}"/>
          </ac:picMkLst>
        </pc:picChg>
        <pc:picChg chg="add mod">
          <ac:chgData name="Lian, Xiang" userId="47f83840-acd0-4e40-8a3e-39a5ff6d6ced" providerId="ADAL" clId="{B6E7975C-0716-406E-A4F0-5DDB2D87394C}" dt="2025-08-30T14:33:15.881" v="441" actId="164"/>
          <ac:picMkLst>
            <pc:docMk/>
            <pc:sldMk cId="1326997055" sldId="259"/>
            <ac:picMk id="5" creationId="{4352FAE3-9465-08C0-D62A-42198F66DFEA}"/>
          </ac:picMkLst>
        </pc:picChg>
        <pc:picChg chg="add mod">
          <ac:chgData name="Lian, Xiang" userId="47f83840-acd0-4e40-8a3e-39a5ff6d6ced" providerId="ADAL" clId="{B6E7975C-0716-406E-A4F0-5DDB2D87394C}" dt="2025-08-30T14:33:15.881" v="441" actId="164"/>
          <ac:picMkLst>
            <pc:docMk/>
            <pc:sldMk cId="1326997055" sldId="259"/>
            <ac:picMk id="8" creationId="{19636272-EB6F-ECE6-728F-7053915EC5E5}"/>
          </ac:picMkLst>
        </pc:picChg>
        <pc:picChg chg="add mod">
          <ac:chgData name="Lian, Xiang" userId="47f83840-acd0-4e40-8a3e-39a5ff6d6ced" providerId="ADAL" clId="{B6E7975C-0716-406E-A4F0-5DDB2D87394C}" dt="2025-08-30T14:33:15.881" v="441" actId="164"/>
          <ac:picMkLst>
            <pc:docMk/>
            <pc:sldMk cId="1326997055" sldId="259"/>
            <ac:picMk id="10" creationId="{1EC2B975-5B1D-B8B5-AB3C-179119CC4FA9}"/>
          </ac:picMkLst>
        </pc:picChg>
      </pc:sldChg>
      <pc:sldChg chg="addSp delSp modSp add mod">
        <pc:chgData name="Lian, Xiang" userId="47f83840-acd0-4e40-8a3e-39a5ff6d6ced" providerId="ADAL" clId="{B6E7975C-0716-406E-A4F0-5DDB2D87394C}" dt="2025-08-30T15:28:19.596" v="1359" actId="20577"/>
        <pc:sldMkLst>
          <pc:docMk/>
          <pc:sldMk cId="1365948787" sldId="291"/>
        </pc:sldMkLst>
        <pc:spChg chg="mod">
          <ac:chgData name="Lian, Xiang" userId="47f83840-acd0-4e40-8a3e-39a5ff6d6ced" providerId="ADAL" clId="{B6E7975C-0716-406E-A4F0-5DDB2D87394C}" dt="2025-08-30T15:28:19.596" v="1359" actId="20577"/>
          <ac:spMkLst>
            <pc:docMk/>
            <pc:sldMk cId="1365948787" sldId="291"/>
            <ac:spMk id="2" creationId="{00000000-0000-0000-0000-000000000000}"/>
          </ac:spMkLst>
        </pc:spChg>
        <pc:spChg chg="del mod">
          <ac:chgData name="Lian, Xiang" userId="47f83840-acd0-4e40-8a3e-39a5ff6d6ced" providerId="ADAL" clId="{B6E7975C-0716-406E-A4F0-5DDB2D87394C}" dt="2025-08-30T14:47:22.895" v="772" actId="478"/>
          <ac:spMkLst>
            <pc:docMk/>
            <pc:sldMk cId="1365948787" sldId="291"/>
            <ac:spMk id="5" creationId="{00000000-0000-0000-0000-000000000000}"/>
          </ac:spMkLst>
        </pc:spChg>
        <pc:spChg chg="mod">
          <ac:chgData name="Lian, Xiang" userId="47f83840-acd0-4e40-8a3e-39a5ff6d6ced" providerId="ADAL" clId="{B6E7975C-0716-406E-A4F0-5DDB2D87394C}" dt="2025-08-30T15:28:12.733" v="1358" actId="1076"/>
          <ac:spMkLst>
            <pc:docMk/>
            <pc:sldMk cId="1365948787" sldId="291"/>
            <ac:spMk id="7" creationId="{00000000-0000-0000-0000-000000000000}"/>
          </ac:spMkLst>
        </pc:spChg>
        <pc:spChg chg="add del">
          <ac:chgData name="Lian, Xiang" userId="47f83840-acd0-4e40-8a3e-39a5ff6d6ced" providerId="ADAL" clId="{B6E7975C-0716-406E-A4F0-5DDB2D87394C}" dt="2025-08-30T14:47:06.804" v="767" actId="22"/>
          <ac:spMkLst>
            <pc:docMk/>
            <pc:sldMk cId="1365948787" sldId="291"/>
            <ac:spMk id="8" creationId="{3429BE57-82A0-5052-A06F-C8A973299A76}"/>
          </ac:spMkLst>
        </pc:spChg>
        <pc:spChg chg="add mod">
          <ac:chgData name="Lian, Xiang" userId="47f83840-acd0-4e40-8a3e-39a5ff6d6ced" providerId="ADAL" clId="{B6E7975C-0716-406E-A4F0-5DDB2D87394C}" dt="2025-08-30T15:28:07.607" v="1357" actId="167"/>
          <ac:spMkLst>
            <pc:docMk/>
            <pc:sldMk cId="1365948787" sldId="291"/>
            <ac:spMk id="9" creationId="{70ED1934-6E82-FA64-F4BD-398795D1A9FB}"/>
          </ac:spMkLst>
        </pc:spChg>
        <pc:picChg chg="mod">
          <ac:chgData name="Lian, Xiang" userId="47f83840-acd0-4e40-8a3e-39a5ff6d6ced" providerId="ADAL" clId="{B6E7975C-0716-406E-A4F0-5DDB2D87394C}" dt="2025-08-30T15:28:12.733" v="1358" actId="1076"/>
          <ac:picMkLst>
            <pc:docMk/>
            <pc:sldMk cId="1365948787" sldId="291"/>
            <ac:picMk id="6" creationId="{00000000-0000-0000-0000-000000000000}"/>
          </ac:picMkLst>
        </pc:picChg>
      </pc:sldChg>
      <pc:sldChg chg="modSp add mod">
        <pc:chgData name="Lian, Xiang" userId="47f83840-acd0-4e40-8a3e-39a5ff6d6ced" providerId="ADAL" clId="{B6E7975C-0716-406E-A4F0-5DDB2D87394C}" dt="2025-08-30T15:17:40.764" v="1172" actId="403"/>
        <pc:sldMkLst>
          <pc:docMk/>
          <pc:sldMk cId="2860483205" sldId="326"/>
        </pc:sldMkLst>
        <pc:spChg chg="mod">
          <ac:chgData name="Lian, Xiang" userId="47f83840-acd0-4e40-8a3e-39a5ff6d6ced" providerId="ADAL" clId="{B6E7975C-0716-406E-A4F0-5DDB2D87394C}" dt="2025-08-30T15:17:40.764" v="1172" actId="403"/>
          <ac:spMkLst>
            <pc:docMk/>
            <pc:sldMk cId="2860483205" sldId="326"/>
            <ac:spMk id="2" creationId="{00000000-0000-0000-0000-000000000000}"/>
          </ac:spMkLst>
        </pc:spChg>
      </pc:sldChg>
      <pc:sldChg chg="modSp add mod">
        <pc:chgData name="Lian, Xiang" userId="47f83840-acd0-4e40-8a3e-39a5ff6d6ced" providerId="ADAL" clId="{B6E7975C-0716-406E-A4F0-5DDB2D87394C}" dt="2025-08-30T15:17:45.357" v="1173" actId="403"/>
        <pc:sldMkLst>
          <pc:docMk/>
          <pc:sldMk cId="3246128444" sldId="327"/>
        </pc:sldMkLst>
        <pc:spChg chg="mod">
          <ac:chgData name="Lian, Xiang" userId="47f83840-acd0-4e40-8a3e-39a5ff6d6ced" providerId="ADAL" clId="{B6E7975C-0716-406E-A4F0-5DDB2D87394C}" dt="2025-08-30T15:17:45.357" v="1173" actId="403"/>
          <ac:spMkLst>
            <pc:docMk/>
            <pc:sldMk cId="3246128444" sldId="327"/>
            <ac:spMk id="2" creationId="{00000000-0000-0000-0000-000000000000}"/>
          </ac:spMkLst>
        </pc:spChg>
      </pc:sldChg>
      <pc:sldChg chg="modSp add mod">
        <pc:chgData name="Lian, Xiang" userId="47f83840-acd0-4e40-8a3e-39a5ff6d6ced" providerId="ADAL" clId="{B6E7975C-0716-406E-A4F0-5DDB2D87394C}" dt="2025-08-30T15:27:13.723" v="1320" actId="1076"/>
        <pc:sldMkLst>
          <pc:docMk/>
          <pc:sldMk cId="1334838008" sldId="328"/>
        </pc:sldMkLst>
        <pc:spChg chg="mod">
          <ac:chgData name="Lian, Xiang" userId="47f83840-acd0-4e40-8a3e-39a5ff6d6ced" providerId="ADAL" clId="{B6E7975C-0716-406E-A4F0-5DDB2D87394C}" dt="2025-08-30T15:17:48.863" v="1174" actId="403"/>
          <ac:spMkLst>
            <pc:docMk/>
            <pc:sldMk cId="1334838008" sldId="328"/>
            <ac:spMk id="2" creationId="{00000000-0000-0000-0000-000000000000}"/>
          </ac:spMkLst>
        </pc:spChg>
        <pc:spChg chg="mod">
          <ac:chgData name="Lian, Xiang" userId="47f83840-acd0-4e40-8a3e-39a5ff6d6ced" providerId="ADAL" clId="{B6E7975C-0716-406E-A4F0-5DDB2D87394C}" dt="2025-08-30T15:27:13.723" v="1320" actId="1076"/>
          <ac:spMkLst>
            <pc:docMk/>
            <pc:sldMk cId="1334838008" sldId="328"/>
            <ac:spMk id="3" creationId="{00000000-0000-0000-0000-000000000000}"/>
          </ac:spMkLst>
        </pc:spChg>
      </pc:sldChg>
      <pc:sldChg chg="addSp modSp mod">
        <pc:chgData name="Lian, Xiang" userId="47f83840-acd0-4e40-8a3e-39a5ff6d6ced" providerId="ADAL" clId="{B6E7975C-0716-406E-A4F0-5DDB2D87394C}" dt="2025-08-30T15:04:42.074" v="878" actId="1076"/>
        <pc:sldMkLst>
          <pc:docMk/>
          <pc:sldMk cId="431274575" sldId="472"/>
        </pc:sldMkLst>
        <pc:spChg chg="mod">
          <ac:chgData name="Lian, Xiang" userId="47f83840-acd0-4e40-8a3e-39a5ff6d6ced" providerId="ADAL" clId="{B6E7975C-0716-406E-A4F0-5DDB2D87394C}" dt="2025-08-30T14:44:11.124" v="682" actId="20577"/>
          <ac:spMkLst>
            <pc:docMk/>
            <pc:sldMk cId="431274575" sldId="472"/>
            <ac:spMk id="4099" creationId="{00000000-0000-0000-0000-000000000000}"/>
          </ac:spMkLst>
        </pc:spChg>
        <pc:spChg chg="mod">
          <ac:chgData name="Lian, Xiang" userId="47f83840-acd0-4e40-8a3e-39a5ff6d6ced" providerId="ADAL" clId="{B6E7975C-0716-406E-A4F0-5DDB2D87394C}" dt="2025-08-30T15:04:07.558" v="875" actId="20577"/>
          <ac:spMkLst>
            <pc:docMk/>
            <pc:sldMk cId="431274575" sldId="472"/>
            <ac:spMk id="4100" creationId="{00000000-0000-0000-0000-000000000000}"/>
          </ac:spMkLst>
        </pc:spChg>
        <pc:picChg chg="add mod">
          <ac:chgData name="Lian, Xiang" userId="47f83840-acd0-4e40-8a3e-39a5ff6d6ced" providerId="ADAL" clId="{B6E7975C-0716-406E-A4F0-5DDB2D87394C}" dt="2025-08-30T15:04:00.762" v="869" actId="1076"/>
          <ac:picMkLst>
            <pc:docMk/>
            <pc:sldMk cId="431274575" sldId="472"/>
            <ac:picMk id="2" creationId="{DFA37C3B-F757-7AD0-7BB7-A5A136B0E2B4}"/>
          </ac:picMkLst>
        </pc:picChg>
        <pc:picChg chg="add mod">
          <ac:chgData name="Lian, Xiang" userId="47f83840-acd0-4e40-8a3e-39a5ff6d6ced" providerId="ADAL" clId="{B6E7975C-0716-406E-A4F0-5DDB2D87394C}" dt="2025-08-30T15:04:42.074" v="878" actId="1076"/>
          <ac:picMkLst>
            <pc:docMk/>
            <pc:sldMk cId="431274575" sldId="472"/>
            <ac:picMk id="3" creationId="{38EBA194-498D-9DA8-CBBA-88937C32D220}"/>
          </ac:picMkLst>
        </pc:picChg>
      </pc:sldChg>
      <pc:sldChg chg="addSp delSp modSp new mod">
        <pc:chgData name="Lian, Xiang" userId="47f83840-acd0-4e40-8a3e-39a5ff6d6ced" providerId="ADAL" clId="{B6E7975C-0716-406E-A4F0-5DDB2D87394C}" dt="2025-08-30T15:35:21.596" v="1410" actId="1076"/>
        <pc:sldMkLst>
          <pc:docMk/>
          <pc:sldMk cId="4153920977" sldId="477"/>
        </pc:sldMkLst>
        <pc:spChg chg="mod">
          <ac:chgData name="Lian, Xiang" userId="47f83840-acd0-4e40-8a3e-39a5ff6d6ced" providerId="ADAL" clId="{B6E7975C-0716-406E-A4F0-5DDB2D87394C}" dt="2025-08-30T14:24:56.370" v="90" actId="1036"/>
          <ac:spMkLst>
            <pc:docMk/>
            <pc:sldMk cId="4153920977" sldId="477"/>
            <ac:spMk id="2" creationId="{E5EE5900-5A97-A07C-BB5A-812AD803F70D}"/>
          </ac:spMkLst>
        </pc:spChg>
        <pc:spChg chg="del">
          <ac:chgData name="Lian, Xiang" userId="47f83840-acd0-4e40-8a3e-39a5ff6d6ced" providerId="ADAL" clId="{B6E7975C-0716-406E-A4F0-5DDB2D87394C}" dt="2025-08-30T14:20:12.472" v="77" actId="478"/>
          <ac:spMkLst>
            <pc:docMk/>
            <pc:sldMk cId="4153920977" sldId="477"/>
            <ac:spMk id="3" creationId="{6F59C7F6-BDD8-E3F9-C6B8-DE9D40F8DD87}"/>
          </ac:spMkLst>
        </pc:spChg>
        <pc:spChg chg="add">
          <ac:chgData name="Lian, Xiang" userId="47f83840-acd0-4e40-8a3e-39a5ff6d6ced" providerId="ADAL" clId="{B6E7975C-0716-406E-A4F0-5DDB2D87394C}" dt="2025-08-30T14:18:17.772" v="3"/>
          <ac:spMkLst>
            <pc:docMk/>
            <pc:sldMk cId="4153920977" sldId="477"/>
            <ac:spMk id="5" creationId="{37DD255C-02EC-70A8-25CF-9B1F10115B9D}"/>
          </ac:spMkLst>
        </pc:spChg>
        <pc:spChg chg="add mod">
          <ac:chgData name="Lian, Xiang" userId="47f83840-acd0-4e40-8a3e-39a5ff6d6ced" providerId="ADAL" clId="{B6E7975C-0716-406E-A4F0-5DDB2D87394C}" dt="2025-08-30T14:23:36.899" v="83" actId="1076"/>
          <ac:spMkLst>
            <pc:docMk/>
            <pc:sldMk cId="4153920977" sldId="477"/>
            <ac:spMk id="7" creationId="{B4C000D3-F7CA-C765-D437-AA45792FAE5D}"/>
          </ac:spMkLst>
        </pc:spChg>
        <pc:picChg chg="add del mod">
          <ac:chgData name="Lian, Xiang" userId="47f83840-acd0-4e40-8a3e-39a5ff6d6ced" providerId="ADAL" clId="{B6E7975C-0716-406E-A4F0-5DDB2D87394C}" dt="2025-08-30T14:22:49.933" v="80" actId="478"/>
          <ac:picMkLst>
            <pc:docMk/>
            <pc:sldMk cId="4153920977" sldId="477"/>
            <ac:picMk id="9" creationId="{B961C7A1-A165-557D-6F6E-69129FED96E3}"/>
          </ac:picMkLst>
        </pc:picChg>
        <pc:picChg chg="add del mod">
          <ac:chgData name="Lian, Xiang" userId="47f83840-acd0-4e40-8a3e-39a5ff6d6ced" providerId="ADAL" clId="{B6E7975C-0716-406E-A4F0-5DDB2D87394C}" dt="2025-08-30T15:34:40.982" v="1400" actId="478"/>
          <ac:picMkLst>
            <pc:docMk/>
            <pc:sldMk cId="4153920977" sldId="477"/>
            <ac:picMk id="11" creationId="{01628F75-9B96-E304-E223-A26B0164AE3E}"/>
          </ac:picMkLst>
        </pc:picChg>
        <pc:picChg chg="add mod">
          <ac:chgData name="Lian, Xiang" userId="47f83840-acd0-4e40-8a3e-39a5ff6d6ced" providerId="ADAL" clId="{B6E7975C-0716-406E-A4F0-5DDB2D87394C}" dt="2025-08-30T15:35:21.596" v="1410" actId="1076"/>
          <ac:picMkLst>
            <pc:docMk/>
            <pc:sldMk cId="4153920977" sldId="477"/>
            <ac:picMk id="13" creationId="{B325B36E-E04C-693E-0CFD-81AD5B3B9969}"/>
          </ac:picMkLst>
        </pc:picChg>
        <pc:picChg chg="add">
          <ac:chgData name="Lian, Xiang" userId="47f83840-acd0-4e40-8a3e-39a5ff6d6ced" providerId="ADAL" clId="{B6E7975C-0716-406E-A4F0-5DDB2D87394C}" dt="2025-08-30T14:18:17.772" v="3"/>
          <ac:picMkLst>
            <pc:docMk/>
            <pc:sldMk cId="4153920977" sldId="477"/>
            <ac:picMk id="1026" creationId="{96389A96-BC33-7275-7225-019C6720D9B1}"/>
          </ac:picMkLst>
        </pc:picChg>
      </pc:sldChg>
      <pc:sldChg chg="new del">
        <pc:chgData name="Lian, Xiang" userId="47f83840-acd0-4e40-8a3e-39a5ff6d6ced" providerId="ADAL" clId="{B6E7975C-0716-406E-A4F0-5DDB2D87394C}" dt="2025-08-30T14:18:11.336" v="1" actId="680"/>
        <pc:sldMkLst>
          <pc:docMk/>
          <pc:sldMk cId="4270836461" sldId="477"/>
        </pc:sldMkLst>
      </pc:sldChg>
      <pc:sldChg chg="addSp modSp add mod ord modAnim">
        <pc:chgData name="Lian, Xiang" userId="47f83840-acd0-4e40-8a3e-39a5ff6d6ced" providerId="ADAL" clId="{B6E7975C-0716-406E-A4F0-5DDB2D87394C}" dt="2025-08-30T15:16:44.316" v="1170" actId="20577"/>
        <pc:sldMkLst>
          <pc:docMk/>
          <pc:sldMk cId="690129544" sldId="478"/>
        </pc:sldMkLst>
        <pc:spChg chg="mod">
          <ac:chgData name="Lian, Xiang" userId="47f83840-acd0-4e40-8a3e-39a5ff6d6ced" providerId="ADAL" clId="{B6E7975C-0716-406E-A4F0-5DDB2D87394C}" dt="2025-08-30T15:06:53.131" v="1027" actId="20577"/>
          <ac:spMkLst>
            <pc:docMk/>
            <pc:sldMk cId="690129544" sldId="478"/>
            <ac:spMk id="4099" creationId="{228DE222-9FFE-85D1-106C-E449E999A153}"/>
          </ac:spMkLst>
        </pc:spChg>
        <pc:spChg chg="mod">
          <ac:chgData name="Lian, Xiang" userId="47f83840-acd0-4e40-8a3e-39a5ff6d6ced" providerId="ADAL" clId="{B6E7975C-0716-406E-A4F0-5DDB2D87394C}" dt="2025-08-30T15:16:44.316" v="1170" actId="20577"/>
          <ac:spMkLst>
            <pc:docMk/>
            <pc:sldMk cId="690129544" sldId="478"/>
            <ac:spMk id="4100" creationId="{027F22E4-82B7-C75F-A19A-30498CC79E67}"/>
          </ac:spMkLst>
        </pc:spChg>
        <pc:picChg chg="add mod">
          <ac:chgData name="Lian, Xiang" userId="47f83840-acd0-4e40-8a3e-39a5ff6d6ced" providerId="ADAL" clId="{B6E7975C-0716-406E-A4F0-5DDB2D87394C}" dt="2025-08-30T15:13:41.414" v="1068" actId="1076"/>
          <ac:picMkLst>
            <pc:docMk/>
            <pc:sldMk cId="690129544" sldId="478"/>
            <ac:picMk id="3" creationId="{4B92676B-53E0-C07F-912D-E9CDA4B7BF67}"/>
          </ac:picMkLst>
        </pc:picChg>
        <pc:picChg chg="add mod">
          <ac:chgData name="Lian, Xiang" userId="47f83840-acd0-4e40-8a3e-39a5ff6d6ced" providerId="ADAL" clId="{B6E7975C-0716-406E-A4F0-5DDB2D87394C}" dt="2025-08-30T15:13:54.568" v="1070" actId="1076"/>
          <ac:picMkLst>
            <pc:docMk/>
            <pc:sldMk cId="690129544" sldId="478"/>
            <ac:picMk id="4" creationId="{D4FFF2CD-0A86-C99D-AC3E-0CDA09E0B06B}"/>
          </ac:picMkLst>
        </pc:picChg>
      </pc:sldChg>
      <pc:sldChg chg="addSp modSp add mod">
        <pc:chgData name="Lian, Xiang" userId="47f83840-acd0-4e40-8a3e-39a5ff6d6ced" providerId="ADAL" clId="{B6E7975C-0716-406E-A4F0-5DDB2D87394C}" dt="2025-08-30T15:38:08.518" v="1438" actId="20577"/>
        <pc:sldMkLst>
          <pc:docMk/>
          <pc:sldMk cId="2209437089" sldId="479"/>
        </pc:sldMkLst>
        <pc:spChg chg="mod">
          <ac:chgData name="Lian, Xiang" userId="47f83840-acd0-4e40-8a3e-39a5ff6d6ced" providerId="ADAL" clId="{B6E7975C-0716-406E-A4F0-5DDB2D87394C}" dt="2025-08-30T15:38:08.518" v="1438" actId="20577"/>
          <ac:spMkLst>
            <pc:docMk/>
            <pc:sldMk cId="2209437089" sldId="479"/>
            <ac:spMk id="4099" creationId="{E90B687A-F44F-E213-2019-BBDD4D34EBA0}"/>
          </ac:spMkLst>
        </pc:spChg>
        <pc:spChg chg="mod">
          <ac:chgData name="Lian, Xiang" userId="47f83840-acd0-4e40-8a3e-39a5ff6d6ced" providerId="ADAL" clId="{B6E7975C-0716-406E-A4F0-5DDB2D87394C}" dt="2025-08-30T15:37:56.782" v="1432" actId="1076"/>
          <ac:spMkLst>
            <pc:docMk/>
            <pc:sldMk cId="2209437089" sldId="479"/>
            <ac:spMk id="4100" creationId="{9EEBF91C-6362-E8F7-738B-AD906C7105D4}"/>
          </ac:spMkLst>
        </pc:spChg>
        <pc:picChg chg="add mod">
          <ac:chgData name="Lian, Xiang" userId="47f83840-acd0-4e40-8a3e-39a5ff6d6ced" providerId="ADAL" clId="{B6E7975C-0716-406E-A4F0-5DDB2D87394C}" dt="2025-08-30T15:38:00.717" v="1433" actId="1076"/>
          <ac:picMkLst>
            <pc:docMk/>
            <pc:sldMk cId="2209437089" sldId="479"/>
            <ac:picMk id="3" creationId="{4E7C904D-CE5E-2ECD-590F-001A5D730A48}"/>
          </ac:picMkLst>
        </pc:picChg>
      </pc:sldChg>
      <pc:sldChg chg="addSp modSp add mod">
        <pc:chgData name="Lian, Xiang" userId="47f83840-acd0-4e40-8a3e-39a5ff6d6ced" providerId="ADAL" clId="{B6E7975C-0716-406E-A4F0-5DDB2D87394C}" dt="2025-08-30T15:41:34.061" v="1484" actId="15"/>
        <pc:sldMkLst>
          <pc:docMk/>
          <pc:sldMk cId="1450181308" sldId="480"/>
        </pc:sldMkLst>
        <pc:spChg chg="mod">
          <ac:chgData name="Lian, Xiang" userId="47f83840-acd0-4e40-8a3e-39a5ff6d6ced" providerId="ADAL" clId="{B6E7975C-0716-406E-A4F0-5DDB2D87394C}" dt="2025-08-30T15:38:25.704" v="1440" actId="20577"/>
          <ac:spMkLst>
            <pc:docMk/>
            <pc:sldMk cId="1450181308" sldId="480"/>
            <ac:spMk id="4099" creationId="{237AF7EA-55A0-7828-F378-FA0CA8112C91}"/>
          </ac:spMkLst>
        </pc:spChg>
        <pc:spChg chg="mod">
          <ac:chgData name="Lian, Xiang" userId="47f83840-acd0-4e40-8a3e-39a5ff6d6ced" providerId="ADAL" clId="{B6E7975C-0716-406E-A4F0-5DDB2D87394C}" dt="2025-08-30T15:41:34.061" v="1484" actId="15"/>
          <ac:spMkLst>
            <pc:docMk/>
            <pc:sldMk cId="1450181308" sldId="480"/>
            <ac:spMk id="4100" creationId="{8FDC5908-08AB-9D7F-6DCB-1E76ED9D68A0}"/>
          </ac:spMkLst>
        </pc:spChg>
        <pc:picChg chg="add mod">
          <ac:chgData name="Lian, Xiang" userId="47f83840-acd0-4e40-8a3e-39a5ff6d6ced" providerId="ADAL" clId="{B6E7975C-0716-406E-A4F0-5DDB2D87394C}" dt="2025-08-30T15:40:24.845" v="1463" actId="1076"/>
          <ac:picMkLst>
            <pc:docMk/>
            <pc:sldMk cId="1450181308" sldId="480"/>
            <ac:picMk id="3" creationId="{2115385D-D1CD-8372-C7D8-00998BDFC3F9}"/>
          </ac:picMkLst>
        </pc:picChg>
      </pc:sldChg>
      <pc:sldChg chg="add">
        <pc:chgData name="Lian, Xiang" userId="47f83840-acd0-4e40-8a3e-39a5ff6d6ced" providerId="ADAL" clId="{B6E7975C-0716-406E-A4F0-5DDB2D87394C}" dt="2025-08-30T14:45:23.364" v="740"/>
        <pc:sldMkLst>
          <pc:docMk/>
          <pc:sldMk cId="1829234864" sldId="481"/>
        </pc:sldMkLst>
      </pc:sldChg>
      <pc:sldChg chg="addSp delSp modSp add mod">
        <pc:chgData name="Lian, Xiang" userId="47f83840-acd0-4e40-8a3e-39a5ff6d6ced" providerId="ADAL" clId="{B6E7975C-0716-406E-A4F0-5DDB2D87394C}" dt="2025-08-30T15:28:30.701" v="1361" actId="1076"/>
        <pc:sldMkLst>
          <pc:docMk/>
          <pc:sldMk cId="2201281606" sldId="482"/>
        </pc:sldMkLst>
        <pc:spChg chg="mod">
          <ac:chgData name="Lian, Xiang" userId="47f83840-acd0-4e40-8a3e-39a5ff6d6ced" providerId="ADAL" clId="{B6E7975C-0716-406E-A4F0-5DDB2D87394C}" dt="2025-08-30T15:19:10.773" v="1177" actId="20577"/>
          <ac:spMkLst>
            <pc:docMk/>
            <pc:sldMk cId="2201281606" sldId="482"/>
            <ac:spMk id="4099" creationId="{B114F3C9-5F85-8550-4840-653B7A34E376}"/>
          </ac:spMkLst>
        </pc:spChg>
        <pc:spChg chg="mod">
          <ac:chgData name="Lian, Xiang" userId="47f83840-acd0-4e40-8a3e-39a5ff6d6ced" providerId="ADAL" clId="{B6E7975C-0716-406E-A4F0-5DDB2D87394C}" dt="2025-08-30T15:20:57.675" v="1215" actId="20577"/>
          <ac:spMkLst>
            <pc:docMk/>
            <pc:sldMk cId="2201281606" sldId="482"/>
            <ac:spMk id="4100" creationId="{F3C74B37-CA62-18D6-8F75-82823B363B1E}"/>
          </ac:spMkLst>
        </pc:spChg>
        <pc:picChg chg="del">
          <ac:chgData name="Lian, Xiang" userId="47f83840-acd0-4e40-8a3e-39a5ff6d6ced" providerId="ADAL" clId="{B6E7975C-0716-406E-A4F0-5DDB2D87394C}" dt="2025-08-30T15:19:56.349" v="1179" actId="478"/>
          <ac:picMkLst>
            <pc:docMk/>
            <pc:sldMk cId="2201281606" sldId="482"/>
            <ac:picMk id="2" creationId="{15D2BC97-B4C5-4CD7-1362-1D68BCB5410C}"/>
          </ac:picMkLst>
        </pc:picChg>
        <pc:picChg chg="del">
          <ac:chgData name="Lian, Xiang" userId="47f83840-acd0-4e40-8a3e-39a5ff6d6ced" providerId="ADAL" clId="{B6E7975C-0716-406E-A4F0-5DDB2D87394C}" dt="2025-08-30T15:19:57.082" v="1180" actId="478"/>
          <ac:picMkLst>
            <pc:docMk/>
            <pc:sldMk cId="2201281606" sldId="482"/>
            <ac:picMk id="3" creationId="{748FEE9D-5B82-CFBF-ABE3-00FD46401757}"/>
          </ac:picMkLst>
        </pc:picChg>
        <pc:picChg chg="add mod">
          <ac:chgData name="Lian, Xiang" userId="47f83840-acd0-4e40-8a3e-39a5ff6d6ced" providerId="ADAL" clId="{B6E7975C-0716-406E-A4F0-5DDB2D87394C}" dt="2025-08-30T15:28:30.701" v="1361" actId="1076"/>
          <ac:picMkLst>
            <pc:docMk/>
            <pc:sldMk cId="2201281606" sldId="482"/>
            <ac:picMk id="5" creationId="{CC58AEBA-D716-CC8B-4DEF-770187458019}"/>
          </ac:picMkLst>
        </pc:picChg>
      </pc:sldChg>
      <pc:sldChg chg="addSp delSp modSp add mod">
        <pc:chgData name="Lian, Xiang" userId="47f83840-acd0-4e40-8a3e-39a5ff6d6ced" providerId="ADAL" clId="{B6E7975C-0716-406E-A4F0-5DDB2D87394C}" dt="2025-08-30T15:26:46.532" v="1319" actId="20577"/>
        <pc:sldMkLst>
          <pc:docMk/>
          <pc:sldMk cId="285328930" sldId="483"/>
        </pc:sldMkLst>
        <pc:spChg chg="mod">
          <ac:chgData name="Lian, Xiang" userId="47f83840-acd0-4e40-8a3e-39a5ff6d6ced" providerId="ADAL" clId="{B6E7975C-0716-406E-A4F0-5DDB2D87394C}" dt="2025-08-30T15:21:20.803" v="1220" actId="20577"/>
          <ac:spMkLst>
            <pc:docMk/>
            <pc:sldMk cId="285328930" sldId="483"/>
            <ac:spMk id="4099" creationId="{D13F45EA-D423-B948-D30A-BCB4F716572E}"/>
          </ac:spMkLst>
        </pc:spChg>
        <pc:spChg chg="mod">
          <ac:chgData name="Lian, Xiang" userId="47f83840-acd0-4e40-8a3e-39a5ff6d6ced" providerId="ADAL" clId="{B6E7975C-0716-406E-A4F0-5DDB2D87394C}" dt="2025-08-30T15:26:46.532" v="1319" actId="20577"/>
          <ac:spMkLst>
            <pc:docMk/>
            <pc:sldMk cId="285328930" sldId="483"/>
            <ac:spMk id="4100" creationId="{3610A1F1-95F8-87FA-D418-1C92EC967899}"/>
          </ac:spMkLst>
        </pc:spChg>
        <pc:picChg chg="add mod">
          <ac:chgData name="Lian, Xiang" userId="47f83840-acd0-4e40-8a3e-39a5ff6d6ced" providerId="ADAL" clId="{B6E7975C-0716-406E-A4F0-5DDB2D87394C}" dt="2025-08-30T15:26:11.955" v="1291" actId="1076"/>
          <ac:picMkLst>
            <pc:docMk/>
            <pc:sldMk cId="285328930" sldId="483"/>
            <ac:picMk id="3" creationId="{8FE46FDC-9EA6-0FAE-DA6A-D5D3EA850263}"/>
          </ac:picMkLst>
        </pc:picChg>
        <pc:picChg chg="del">
          <ac:chgData name="Lian, Xiang" userId="47f83840-acd0-4e40-8a3e-39a5ff6d6ced" providerId="ADAL" clId="{B6E7975C-0716-406E-A4F0-5DDB2D87394C}" dt="2025-08-30T15:21:40.444" v="1236" actId="478"/>
          <ac:picMkLst>
            <pc:docMk/>
            <pc:sldMk cId="285328930" sldId="483"/>
            <ac:picMk id="5" creationId="{BDCF144D-7A43-ADAD-118E-9CCE0B45D97D}"/>
          </ac:picMkLst>
        </pc:picChg>
        <pc:picChg chg="add mod">
          <ac:chgData name="Lian, Xiang" userId="47f83840-acd0-4e40-8a3e-39a5ff6d6ced" providerId="ADAL" clId="{B6E7975C-0716-406E-A4F0-5DDB2D87394C}" dt="2025-08-30T15:26:16.059" v="1292" actId="1076"/>
          <ac:picMkLst>
            <pc:docMk/>
            <pc:sldMk cId="285328930" sldId="483"/>
            <ac:picMk id="2050" creationId="{8FC188FE-421B-5818-C781-B02DF225748F}"/>
          </ac:picMkLst>
        </pc:picChg>
      </pc:sldChg>
      <pc:sldChg chg="addSp modSp add mod modNotesTx">
        <pc:chgData name="Lian, Xiang" userId="47f83840-acd0-4e40-8a3e-39a5ff6d6ced" providerId="ADAL" clId="{B6E7975C-0716-406E-A4F0-5DDB2D87394C}" dt="2025-08-30T15:43:35.030" v="1489" actId="6549"/>
        <pc:sldMkLst>
          <pc:docMk/>
          <pc:sldMk cId="159549225" sldId="484"/>
        </pc:sldMkLst>
        <pc:spChg chg="mod">
          <ac:chgData name="Lian, Xiang" userId="47f83840-acd0-4e40-8a3e-39a5ff6d6ced" providerId="ADAL" clId="{B6E7975C-0716-406E-A4F0-5DDB2D87394C}" dt="2025-08-30T15:35:49.552" v="1420" actId="20577"/>
          <ac:spMkLst>
            <pc:docMk/>
            <pc:sldMk cId="159549225" sldId="484"/>
            <ac:spMk id="4099" creationId="{C5576639-E721-820F-626E-B1679FA8D019}"/>
          </ac:spMkLst>
        </pc:spChg>
        <pc:picChg chg="add mod">
          <ac:chgData name="Lian, Xiang" userId="47f83840-acd0-4e40-8a3e-39a5ff6d6ced" providerId="ADAL" clId="{B6E7975C-0716-406E-A4F0-5DDB2D87394C}" dt="2025-08-30T15:36:04.997" v="1422" actId="1076"/>
          <ac:picMkLst>
            <pc:docMk/>
            <pc:sldMk cId="159549225" sldId="484"/>
            <ac:picMk id="3" creationId="{15D58665-CE06-92EB-A8BB-20C9B375350A}"/>
          </ac:picMkLst>
        </pc:picChg>
      </pc:sldChg>
      <pc:sldChg chg="addSp modSp add mod">
        <pc:chgData name="Lian, Xiang" userId="47f83840-acd0-4e40-8a3e-39a5ff6d6ced" providerId="ADAL" clId="{B6E7975C-0716-406E-A4F0-5DDB2D87394C}" dt="2025-08-30T15:46:34.405" v="1571" actId="1076"/>
        <pc:sldMkLst>
          <pc:docMk/>
          <pc:sldMk cId="1893544716" sldId="485"/>
        </pc:sldMkLst>
        <pc:spChg chg="mod">
          <ac:chgData name="Lian, Xiang" userId="47f83840-acd0-4e40-8a3e-39a5ff6d6ced" providerId="ADAL" clId="{B6E7975C-0716-406E-A4F0-5DDB2D87394C}" dt="2025-08-30T15:44:21.793" v="1527" actId="20577"/>
          <ac:spMkLst>
            <pc:docMk/>
            <pc:sldMk cId="1893544716" sldId="485"/>
            <ac:spMk id="4099" creationId="{9F67D2BF-CA21-96B4-3EBF-93C68879C1D7}"/>
          </ac:spMkLst>
        </pc:spChg>
        <pc:spChg chg="mod">
          <ac:chgData name="Lian, Xiang" userId="47f83840-acd0-4e40-8a3e-39a5ff6d6ced" providerId="ADAL" clId="{B6E7975C-0716-406E-A4F0-5DDB2D87394C}" dt="2025-08-30T15:45:05.645" v="1557" actId="6549"/>
          <ac:spMkLst>
            <pc:docMk/>
            <pc:sldMk cId="1893544716" sldId="485"/>
            <ac:spMk id="4100" creationId="{55B29DC2-EAE2-D959-72A3-590BACDD1FC0}"/>
          </ac:spMkLst>
        </pc:spChg>
        <pc:picChg chg="add mod">
          <ac:chgData name="Lian, Xiang" userId="47f83840-acd0-4e40-8a3e-39a5ff6d6ced" providerId="ADAL" clId="{B6E7975C-0716-406E-A4F0-5DDB2D87394C}" dt="2025-08-30T15:46:34.405" v="1571" actId="1076"/>
          <ac:picMkLst>
            <pc:docMk/>
            <pc:sldMk cId="1893544716" sldId="485"/>
            <ac:picMk id="3" creationId="{3C6F651C-D398-D5A8-CDC7-AB7CE3C9B48B}"/>
          </ac:picMkLst>
        </pc:picChg>
        <pc:picChg chg="add mod">
          <ac:chgData name="Lian, Xiang" userId="47f83840-acd0-4e40-8a3e-39a5ff6d6ced" providerId="ADAL" clId="{B6E7975C-0716-406E-A4F0-5DDB2D87394C}" dt="2025-08-30T15:46:16.876" v="1567" actId="14100"/>
          <ac:picMkLst>
            <pc:docMk/>
            <pc:sldMk cId="1893544716" sldId="485"/>
            <ac:picMk id="5" creationId="{A6250AE0-BC09-57D7-AABB-540E3D8F87B9}"/>
          </ac:picMkLst>
        </pc:picChg>
        <pc:picChg chg="add mod">
          <ac:chgData name="Lian, Xiang" userId="47f83840-acd0-4e40-8a3e-39a5ff6d6ced" providerId="ADAL" clId="{B6E7975C-0716-406E-A4F0-5DDB2D87394C}" dt="2025-08-30T15:46:26.292" v="1570" actId="1076"/>
          <ac:picMkLst>
            <pc:docMk/>
            <pc:sldMk cId="1893544716" sldId="485"/>
            <ac:picMk id="8" creationId="{75DECC97-EFA0-F84D-86FE-2017583F49E9}"/>
          </ac:picMkLst>
        </pc:picChg>
      </pc:sldChg>
      <pc:sldChg chg="add">
        <pc:chgData name="Lian, Xiang" userId="47f83840-acd0-4e40-8a3e-39a5ff6d6ced" providerId="ADAL" clId="{B6E7975C-0716-406E-A4F0-5DDB2D87394C}" dt="2025-08-30T15:37:47.804" v="1430"/>
        <pc:sldMkLst>
          <pc:docMk/>
          <pc:sldMk cId="4247444365" sldId="486"/>
        </pc:sldMkLst>
      </pc:sldChg>
      <pc:sldChg chg="add">
        <pc:chgData name="Lian, Xiang" userId="47f83840-acd0-4e40-8a3e-39a5ff6d6ced" providerId="ADAL" clId="{B6E7975C-0716-406E-A4F0-5DDB2D87394C}" dt="2025-08-30T15:37:47.992" v="1431"/>
        <pc:sldMkLst>
          <pc:docMk/>
          <pc:sldMk cId="2885431147" sldId="487"/>
        </pc:sldMkLst>
      </pc:sldChg>
      <pc:sldChg chg="addSp delSp modSp add mod">
        <pc:chgData name="Lian, Xiang" userId="47f83840-acd0-4e40-8a3e-39a5ff6d6ced" providerId="ADAL" clId="{B6E7975C-0716-406E-A4F0-5DDB2D87394C}" dt="2025-08-30T15:42:28.605" v="1488" actId="1035"/>
        <pc:sldMkLst>
          <pc:docMk/>
          <pc:sldMk cId="7328116" sldId="488"/>
        </pc:sldMkLst>
        <pc:spChg chg="mod">
          <ac:chgData name="Lian, Xiang" userId="47f83840-acd0-4e40-8a3e-39a5ff6d6ced" providerId="ADAL" clId="{B6E7975C-0716-406E-A4F0-5DDB2D87394C}" dt="2025-08-30T15:40:35.789" v="1465" actId="20577"/>
          <ac:spMkLst>
            <pc:docMk/>
            <pc:sldMk cId="7328116" sldId="488"/>
            <ac:spMk id="4099" creationId="{9C4976E9-DD3E-D071-6694-FF74CE216EE3}"/>
          </ac:spMkLst>
        </pc:spChg>
        <pc:spChg chg="mod">
          <ac:chgData name="Lian, Xiang" userId="47f83840-acd0-4e40-8a3e-39a5ff6d6ced" providerId="ADAL" clId="{B6E7975C-0716-406E-A4F0-5DDB2D87394C}" dt="2025-08-30T15:41:29.570" v="1483" actId="15"/>
          <ac:spMkLst>
            <pc:docMk/>
            <pc:sldMk cId="7328116" sldId="488"/>
            <ac:spMk id="4100" creationId="{4D84A7B6-3DBB-B44E-1505-D103EC7D24DB}"/>
          </ac:spMkLst>
        </pc:spChg>
        <pc:picChg chg="del">
          <ac:chgData name="Lian, Xiang" userId="47f83840-acd0-4e40-8a3e-39a5ff6d6ced" providerId="ADAL" clId="{B6E7975C-0716-406E-A4F0-5DDB2D87394C}" dt="2025-08-30T15:40:41.572" v="1467" actId="478"/>
          <ac:picMkLst>
            <pc:docMk/>
            <pc:sldMk cId="7328116" sldId="488"/>
            <ac:picMk id="3" creationId="{1AAA290D-A7A3-E274-8E43-374428AB1994}"/>
          </ac:picMkLst>
        </pc:picChg>
        <pc:picChg chg="add mod">
          <ac:chgData name="Lian, Xiang" userId="47f83840-acd0-4e40-8a3e-39a5ff6d6ced" providerId="ADAL" clId="{B6E7975C-0716-406E-A4F0-5DDB2D87394C}" dt="2025-08-30T15:42:28.605" v="1488" actId="1035"/>
          <ac:picMkLst>
            <pc:docMk/>
            <pc:sldMk cId="7328116" sldId="488"/>
            <ac:picMk id="4" creationId="{4A080E08-CC74-96F2-B751-1F10AFBB040A}"/>
          </ac:picMkLst>
        </pc:picChg>
      </pc:sldChg>
    </pc:docChg>
  </pc:docChgLst>
  <pc:docChgLst>
    <pc:chgData name="Lian, Xiang" userId="47f83840-acd0-4e40-8a3e-39a5ff6d6ced" providerId="ADAL" clId="{7C66E410-56ED-4B50-95A5-985A315744F6}"/>
    <pc:docChg chg="undo custSel addSld delSld modSld sldOrd">
      <pc:chgData name="Lian, Xiang" userId="47f83840-acd0-4e40-8a3e-39a5ff6d6ced" providerId="ADAL" clId="{7C66E410-56ED-4B50-95A5-985A315744F6}" dt="2025-08-07T02:04:14.256" v="286"/>
      <pc:docMkLst>
        <pc:docMk/>
      </pc:docMkLst>
      <pc:sldChg chg="modSp mod modNotesTx">
        <pc:chgData name="Lian, Xiang" userId="47f83840-acd0-4e40-8a3e-39a5ff6d6ced" providerId="ADAL" clId="{7C66E410-56ED-4B50-95A5-985A315744F6}" dt="2025-08-07T02:04:14.256" v="286"/>
        <pc:sldMkLst>
          <pc:docMk/>
          <pc:sldMk cId="2671983552" sldId="256"/>
        </pc:sldMkLst>
        <pc:spChg chg="mod">
          <ac:chgData name="Lian, Xiang" userId="47f83840-acd0-4e40-8a3e-39a5ff6d6ced" providerId="ADAL" clId="{7C66E410-56ED-4B50-95A5-985A315744F6}" dt="2025-07-24T04:09:02.593" v="9" actId="14100"/>
          <ac:spMkLst>
            <pc:docMk/>
            <pc:sldMk cId="2671983552" sldId="256"/>
            <ac:spMk id="4" creationId="{00000000-0000-0000-0000-000000000000}"/>
          </ac:spMkLst>
        </pc:spChg>
      </pc:sldChg>
      <pc:sldChg chg="del">
        <pc:chgData name="Lian, Xiang" userId="47f83840-acd0-4e40-8a3e-39a5ff6d6ced" providerId="ADAL" clId="{7C66E410-56ED-4B50-95A5-985A315744F6}" dt="2025-07-24T04:09:19.637" v="11" actId="47"/>
        <pc:sldMkLst>
          <pc:docMk/>
          <pc:sldMk cId="853353161" sldId="257"/>
        </pc:sldMkLst>
      </pc:sldChg>
      <pc:sldChg chg="addSp delSp modSp mod modAnim">
        <pc:chgData name="Lian, Xiang" userId="47f83840-acd0-4e40-8a3e-39a5ff6d6ced" providerId="ADAL" clId="{7C66E410-56ED-4B50-95A5-985A315744F6}" dt="2025-07-24T06:56:41.036" v="104" actId="1076"/>
        <pc:sldMkLst>
          <pc:docMk/>
          <pc:sldMk cId="3780669664" sldId="258"/>
        </pc:sldMkLst>
        <pc:spChg chg="mod topLvl">
          <ac:chgData name="Lian, Xiang" userId="47f83840-acd0-4e40-8a3e-39a5ff6d6ced" providerId="ADAL" clId="{7C66E410-56ED-4B50-95A5-985A315744F6}" dt="2025-07-24T05:03:02.130" v="23" actId="1036"/>
          <ac:spMkLst>
            <pc:docMk/>
            <pc:sldMk cId="3780669664" sldId="258"/>
            <ac:spMk id="8" creationId="{E0AD757E-237D-49F4-9E01-251873713094}"/>
          </ac:spMkLst>
        </pc:spChg>
        <pc:spChg chg="mod">
          <ac:chgData name="Lian, Xiang" userId="47f83840-acd0-4e40-8a3e-39a5ff6d6ced" providerId="ADAL" clId="{7C66E410-56ED-4B50-95A5-985A315744F6}" dt="2025-07-24T05:04:58.704" v="58"/>
          <ac:spMkLst>
            <pc:docMk/>
            <pc:sldMk cId="3780669664" sldId="258"/>
            <ac:spMk id="10" creationId="{94CDB2DD-4672-4B71-AF8F-E0DA010AD9FC}"/>
          </ac:spMkLst>
        </pc:spChg>
        <pc:spChg chg="mod">
          <ac:chgData name="Lian, Xiang" userId="47f83840-acd0-4e40-8a3e-39a5ff6d6ced" providerId="ADAL" clId="{7C66E410-56ED-4B50-95A5-985A315744F6}" dt="2025-07-24T05:06:07.686" v="70" actId="1076"/>
          <ac:spMkLst>
            <pc:docMk/>
            <pc:sldMk cId="3780669664" sldId="258"/>
            <ac:spMk id="13" creationId="{2883E43A-6784-49BB-8812-875D8631D475}"/>
          </ac:spMkLst>
        </pc:spChg>
        <pc:spChg chg="mod">
          <ac:chgData name="Lian, Xiang" userId="47f83840-acd0-4e40-8a3e-39a5ff6d6ced" providerId="ADAL" clId="{7C66E410-56ED-4B50-95A5-985A315744F6}" dt="2025-07-24T06:56:32.054" v="103" actId="21"/>
          <ac:spMkLst>
            <pc:docMk/>
            <pc:sldMk cId="3780669664" sldId="258"/>
            <ac:spMk id="20" creationId="{9FBFC153-09E7-4CEB-B1F9-6FB0959550AE}"/>
          </ac:spMkLst>
        </pc:spChg>
        <pc:spChg chg="mod">
          <ac:chgData name="Lian, Xiang" userId="47f83840-acd0-4e40-8a3e-39a5ff6d6ced" providerId="ADAL" clId="{7C66E410-56ED-4B50-95A5-985A315744F6}" dt="2025-07-24T05:07:45.965" v="88" actId="165"/>
          <ac:spMkLst>
            <pc:docMk/>
            <pc:sldMk cId="3780669664" sldId="258"/>
            <ac:spMk id="22" creationId="{8811DB0E-9FBE-4EA4-B74E-8DDE8A037290}"/>
          </ac:spMkLst>
        </pc:spChg>
        <pc:spChg chg="mod">
          <ac:chgData name="Lian, Xiang" userId="47f83840-acd0-4e40-8a3e-39a5ff6d6ced" providerId="ADAL" clId="{7C66E410-56ED-4B50-95A5-985A315744F6}" dt="2025-07-24T05:03:49.096" v="49" actId="20577"/>
          <ac:spMkLst>
            <pc:docMk/>
            <pc:sldMk cId="3780669664" sldId="258"/>
            <ac:spMk id="4099" creationId="{00000000-0000-0000-0000-000000000000}"/>
          </ac:spMkLst>
        </pc:spChg>
        <pc:grpChg chg="add mod">
          <ac:chgData name="Lian, Xiang" userId="47f83840-acd0-4e40-8a3e-39a5ff6d6ced" providerId="ADAL" clId="{7C66E410-56ED-4B50-95A5-985A315744F6}" dt="2025-07-24T05:06:11.538" v="71" actId="1076"/>
          <ac:grpSpMkLst>
            <pc:docMk/>
            <pc:sldMk cId="3780669664" sldId="258"/>
            <ac:grpSpMk id="2" creationId="{5CF09017-505E-4D11-8367-FA1C11276160}"/>
          </ac:grpSpMkLst>
        </pc:grpChg>
        <pc:grpChg chg="add mod">
          <ac:chgData name="Lian, Xiang" userId="47f83840-acd0-4e40-8a3e-39a5ff6d6ced" providerId="ADAL" clId="{7C66E410-56ED-4B50-95A5-985A315744F6}" dt="2025-07-24T06:55:48.524" v="99" actId="164"/>
          <ac:grpSpMkLst>
            <pc:docMk/>
            <pc:sldMk cId="3780669664" sldId="258"/>
            <ac:grpSpMk id="4" creationId="{FA27473F-E6B9-4F4A-A2C6-BB560B31277A}"/>
          </ac:grpSpMkLst>
        </pc:grpChg>
        <pc:grpChg chg="add mod">
          <ac:chgData name="Lian, Xiang" userId="47f83840-acd0-4e40-8a3e-39a5ff6d6ced" providerId="ADAL" clId="{7C66E410-56ED-4B50-95A5-985A315744F6}" dt="2025-07-24T05:05:27.612" v="64" actId="164"/>
          <ac:grpSpMkLst>
            <pc:docMk/>
            <pc:sldMk cId="3780669664" sldId="258"/>
            <ac:grpSpMk id="9" creationId="{79B71567-6770-4A42-9F9A-867D2354CC91}"/>
          </ac:grpSpMkLst>
        </pc:grpChg>
        <pc:grpChg chg="add mod">
          <ac:chgData name="Lian, Xiang" userId="47f83840-acd0-4e40-8a3e-39a5ff6d6ced" providerId="ADAL" clId="{7C66E410-56ED-4B50-95A5-985A315744F6}" dt="2025-07-24T05:05:27.612" v="64" actId="164"/>
          <ac:grpSpMkLst>
            <pc:docMk/>
            <pc:sldMk cId="3780669664" sldId="258"/>
            <ac:grpSpMk id="12" creationId="{D8418DB9-4F11-4EE5-BC0F-C5B709FC00A0}"/>
          </ac:grpSpMkLst>
        </pc:grpChg>
        <pc:grpChg chg="add mod">
          <ac:chgData name="Lian, Xiang" userId="47f83840-acd0-4e40-8a3e-39a5ff6d6ced" providerId="ADAL" clId="{7C66E410-56ED-4B50-95A5-985A315744F6}" dt="2025-07-24T06:55:48.524" v="99" actId="164"/>
          <ac:grpSpMkLst>
            <pc:docMk/>
            <pc:sldMk cId="3780669664" sldId="258"/>
            <ac:grpSpMk id="16" creationId="{FAE52D86-58A7-4E4E-B691-3BE3B8DE5964}"/>
          </ac:grpSpMkLst>
        </pc:grpChg>
        <pc:grpChg chg="mod topLvl">
          <ac:chgData name="Lian, Xiang" userId="47f83840-acd0-4e40-8a3e-39a5ff6d6ced" providerId="ADAL" clId="{7C66E410-56ED-4B50-95A5-985A315744F6}" dt="2025-07-24T05:08:06.406" v="90" actId="164"/>
          <ac:grpSpMkLst>
            <pc:docMk/>
            <pc:sldMk cId="3780669664" sldId="258"/>
            <ac:grpSpMk id="17" creationId="{9C556D9D-A31F-4171-8F98-69DE92FD3A74}"/>
          </ac:grpSpMkLst>
        </pc:grpChg>
        <pc:grpChg chg="add del mod topLvl">
          <ac:chgData name="Lian, Xiang" userId="47f83840-acd0-4e40-8a3e-39a5ff6d6ced" providerId="ADAL" clId="{7C66E410-56ED-4B50-95A5-985A315744F6}" dt="2025-07-24T06:56:32.054" v="103" actId="21"/>
          <ac:grpSpMkLst>
            <pc:docMk/>
            <pc:sldMk cId="3780669664" sldId="258"/>
            <ac:grpSpMk id="18" creationId="{2A7AD74D-DF90-4BBF-9592-83DCDCCAFFF1}"/>
          </ac:grpSpMkLst>
        </pc:grpChg>
        <pc:picChg chg="add mod">
          <ac:chgData name="Lian, Xiang" userId="47f83840-acd0-4e40-8a3e-39a5ff6d6ced" providerId="ADAL" clId="{7C66E410-56ED-4B50-95A5-985A315744F6}" dt="2025-07-24T06:56:41.036" v="104" actId="1076"/>
          <ac:picMkLst>
            <pc:docMk/>
            <pc:sldMk cId="3780669664" sldId="258"/>
            <ac:picMk id="5" creationId="{66406E10-D773-4BEB-96FD-4AA5FDAE61FC}"/>
          </ac:picMkLst>
        </pc:picChg>
        <pc:picChg chg="mod topLvl">
          <ac:chgData name="Lian, Xiang" userId="47f83840-acd0-4e40-8a3e-39a5ff6d6ced" providerId="ADAL" clId="{7C66E410-56ED-4B50-95A5-985A315744F6}" dt="2025-07-24T05:03:55.858" v="52" actId="1076"/>
          <ac:picMkLst>
            <pc:docMk/>
            <pc:sldMk cId="3780669664" sldId="258"/>
            <ac:picMk id="7" creationId="{C394AB29-136D-41DB-9AA1-17BF4782520C}"/>
          </ac:picMkLst>
        </pc:picChg>
        <pc:picChg chg="mod">
          <ac:chgData name="Lian, Xiang" userId="47f83840-acd0-4e40-8a3e-39a5ff6d6ced" providerId="ADAL" clId="{7C66E410-56ED-4B50-95A5-985A315744F6}" dt="2025-07-24T05:04:58.704" v="58"/>
          <ac:picMkLst>
            <pc:docMk/>
            <pc:sldMk cId="3780669664" sldId="258"/>
            <ac:picMk id="11" creationId="{26747D75-F051-4F44-A772-45B448EC3E6A}"/>
          </ac:picMkLst>
        </pc:picChg>
        <pc:picChg chg="mod">
          <ac:chgData name="Lian, Xiang" userId="47f83840-acd0-4e40-8a3e-39a5ff6d6ced" providerId="ADAL" clId="{7C66E410-56ED-4B50-95A5-985A315744F6}" dt="2025-07-24T05:06:07.686" v="70" actId="1076"/>
          <ac:picMkLst>
            <pc:docMk/>
            <pc:sldMk cId="3780669664" sldId="258"/>
            <ac:picMk id="14" creationId="{A17054DD-668B-4690-B94F-E4478C5EC926}"/>
          </ac:picMkLst>
        </pc:picChg>
        <pc:picChg chg="add mod">
          <ac:chgData name="Lian, Xiang" userId="47f83840-acd0-4e40-8a3e-39a5ff6d6ced" providerId="ADAL" clId="{7C66E410-56ED-4B50-95A5-985A315744F6}" dt="2025-07-24T05:06:25.628" v="73" actId="1076"/>
          <ac:picMkLst>
            <pc:docMk/>
            <pc:sldMk cId="3780669664" sldId="258"/>
            <ac:picMk id="15" creationId="{7B59F64B-48B3-44C8-AF5B-80083FD73D11}"/>
          </ac:picMkLst>
        </pc:picChg>
        <pc:picChg chg="add del mod">
          <ac:chgData name="Lian, Xiang" userId="47f83840-acd0-4e40-8a3e-39a5ff6d6ced" providerId="ADAL" clId="{7C66E410-56ED-4B50-95A5-985A315744F6}" dt="2025-07-24T06:56:32.054" v="103" actId="21"/>
          <ac:picMkLst>
            <pc:docMk/>
            <pc:sldMk cId="3780669664" sldId="258"/>
            <ac:picMk id="21" creationId="{BA427ACC-226B-4D0A-AC66-20A7965545E3}"/>
          </ac:picMkLst>
        </pc:picChg>
        <pc:picChg chg="mod">
          <ac:chgData name="Lian, Xiang" userId="47f83840-acd0-4e40-8a3e-39a5ff6d6ced" providerId="ADAL" clId="{7C66E410-56ED-4B50-95A5-985A315744F6}" dt="2025-07-24T05:07:45.965" v="88" actId="165"/>
          <ac:picMkLst>
            <pc:docMk/>
            <pc:sldMk cId="3780669664" sldId="258"/>
            <ac:picMk id="23" creationId="{64884A83-25AD-4CD5-9757-1F3E586274F0}"/>
          </ac:picMkLst>
        </pc:picChg>
      </pc:sldChg>
      <pc:sldChg chg="addSp delSp modSp add mod">
        <pc:chgData name="Lian, Xiang" userId="47f83840-acd0-4e40-8a3e-39a5ff6d6ced" providerId="ADAL" clId="{7C66E410-56ED-4B50-95A5-985A315744F6}" dt="2025-07-26T02:46:41.464" v="137" actId="20577"/>
        <pc:sldMkLst>
          <pc:docMk/>
          <pc:sldMk cId="4195545268" sldId="266"/>
        </pc:sldMkLst>
        <pc:spChg chg="mod">
          <ac:chgData name="Lian, Xiang" userId="47f83840-acd0-4e40-8a3e-39a5ff6d6ced" providerId="ADAL" clId="{7C66E410-56ED-4B50-95A5-985A315744F6}" dt="2025-07-24T05:04:52.538" v="57"/>
          <ac:spMkLst>
            <pc:docMk/>
            <pc:sldMk cId="4195545268" sldId="266"/>
            <ac:spMk id="25" creationId="{8C0DD654-E062-484F-8060-9B132D53BBB0}"/>
          </ac:spMkLst>
        </pc:spChg>
        <pc:spChg chg="mod">
          <ac:chgData name="Lian, Xiang" userId="47f83840-acd0-4e40-8a3e-39a5ff6d6ced" providerId="ADAL" clId="{7C66E410-56ED-4B50-95A5-985A315744F6}" dt="2025-07-24T05:04:52.538" v="57"/>
          <ac:spMkLst>
            <pc:docMk/>
            <pc:sldMk cId="4195545268" sldId="266"/>
            <ac:spMk id="28" creationId="{29A9226C-1123-40B4-9B6C-0E4D79F6D486}"/>
          </ac:spMkLst>
        </pc:spChg>
        <pc:spChg chg="mod">
          <ac:chgData name="Lian, Xiang" userId="47f83840-acd0-4e40-8a3e-39a5ff6d6ced" providerId="ADAL" clId="{7C66E410-56ED-4B50-95A5-985A315744F6}" dt="2025-07-26T02:46:41.464" v="137" actId="20577"/>
          <ac:spMkLst>
            <pc:docMk/>
            <pc:sldMk cId="4195545268" sldId="266"/>
            <ac:spMk id="4100" creationId="{00000000-0000-0000-0000-000000000000}"/>
          </ac:spMkLst>
        </pc:spChg>
        <pc:grpChg chg="add mod">
          <ac:chgData name="Lian, Xiang" userId="47f83840-acd0-4e40-8a3e-39a5ff6d6ced" providerId="ADAL" clId="{7C66E410-56ED-4B50-95A5-985A315744F6}" dt="2025-07-24T05:04:52.538" v="57"/>
          <ac:grpSpMkLst>
            <pc:docMk/>
            <pc:sldMk cId="4195545268" sldId="266"/>
            <ac:grpSpMk id="24" creationId="{4189694C-83A1-4CB1-916B-3F20102F3671}"/>
          </ac:grpSpMkLst>
        </pc:grpChg>
        <pc:grpChg chg="add mod">
          <ac:chgData name="Lian, Xiang" userId="47f83840-acd0-4e40-8a3e-39a5ff6d6ced" providerId="ADAL" clId="{7C66E410-56ED-4B50-95A5-985A315744F6}" dt="2025-07-24T06:57:45.585" v="107" actId="1076"/>
          <ac:grpSpMkLst>
            <pc:docMk/>
            <pc:sldMk cId="4195545268" sldId="266"/>
            <ac:grpSpMk id="27" creationId="{105B94BA-C433-4C9F-A2D5-CE45E3C0450C}"/>
          </ac:grpSpMkLst>
        </pc:grpChg>
        <pc:picChg chg="mod">
          <ac:chgData name="Lian, Xiang" userId="47f83840-acd0-4e40-8a3e-39a5ff6d6ced" providerId="ADAL" clId="{7C66E410-56ED-4B50-95A5-985A315744F6}" dt="2025-07-24T05:04:52.538" v="57"/>
          <ac:picMkLst>
            <pc:docMk/>
            <pc:sldMk cId="4195545268" sldId="266"/>
            <ac:picMk id="26" creationId="{1CBB42C0-1441-42DC-A2FA-427E54559215}"/>
          </ac:picMkLst>
        </pc:picChg>
        <pc:picChg chg="mod">
          <ac:chgData name="Lian, Xiang" userId="47f83840-acd0-4e40-8a3e-39a5ff6d6ced" providerId="ADAL" clId="{7C66E410-56ED-4B50-95A5-985A315744F6}" dt="2025-07-24T05:04:52.538" v="57"/>
          <ac:picMkLst>
            <pc:docMk/>
            <pc:sldMk cId="4195545268" sldId="266"/>
            <ac:picMk id="29" creationId="{8B073AB8-3B2D-4884-8ED4-6F9313BCDAD9}"/>
          </ac:picMkLst>
        </pc:picChg>
        <pc:picChg chg="add mod">
          <ac:chgData name="Lian, Xiang" userId="47f83840-acd0-4e40-8a3e-39a5ff6d6ced" providerId="ADAL" clId="{7C66E410-56ED-4B50-95A5-985A315744F6}" dt="2025-07-24T06:57:30.872" v="105" actId="1076"/>
          <ac:picMkLst>
            <pc:docMk/>
            <pc:sldMk cId="4195545268" sldId="266"/>
            <ac:picMk id="30" creationId="{A3AB36D1-55A0-41B8-9365-8EEA5C41CEF9}"/>
          </ac:picMkLst>
        </pc:picChg>
      </pc:sldChg>
      <pc:sldChg chg="modSp add mod ord">
        <pc:chgData name="Lian, Xiang" userId="47f83840-acd0-4e40-8a3e-39a5ff6d6ced" providerId="ADAL" clId="{7C66E410-56ED-4B50-95A5-985A315744F6}" dt="2025-07-27T06:42:00.792" v="285"/>
        <pc:sldMkLst>
          <pc:docMk/>
          <pc:sldMk cId="4219388855" sldId="467"/>
        </pc:sldMkLst>
        <pc:spChg chg="mod">
          <ac:chgData name="Lian, Xiang" userId="47f83840-acd0-4e40-8a3e-39a5ff6d6ced" providerId="ADAL" clId="{7C66E410-56ED-4B50-95A5-985A315744F6}" dt="2025-07-26T13:42:03.531" v="278" actId="20577"/>
          <ac:spMkLst>
            <pc:docMk/>
            <pc:sldMk cId="4219388855" sldId="467"/>
            <ac:spMk id="4100" creationId="{00000000-0000-0000-0000-000000000000}"/>
          </ac:spMkLst>
        </pc:spChg>
      </pc:sldChg>
      <pc:sldChg chg="delSp add mod delAnim">
        <pc:chgData name="Lian, Xiang" userId="47f83840-acd0-4e40-8a3e-39a5ff6d6ced" providerId="ADAL" clId="{7C66E410-56ED-4B50-95A5-985A315744F6}" dt="2025-07-26T13:35:46.018" v="139" actId="478"/>
        <pc:sldMkLst>
          <pc:docMk/>
          <pc:sldMk cId="1008458625" sldId="471"/>
        </pc:sldMkLst>
      </pc:sldChg>
      <pc:sldChg chg="add">
        <pc:chgData name="Lian, Xiang" userId="47f83840-acd0-4e40-8a3e-39a5ff6d6ced" providerId="ADAL" clId="{7C66E410-56ED-4B50-95A5-985A315744F6}" dt="2025-07-26T21:20:04.421" v="279"/>
        <pc:sldMkLst>
          <pc:docMk/>
          <pc:sldMk cId="431274575" sldId="472"/>
        </pc:sldMkLst>
      </pc:sldChg>
      <pc:sldChg chg="add">
        <pc:chgData name="Lian, Xiang" userId="47f83840-acd0-4e40-8a3e-39a5ff6d6ced" providerId="ADAL" clId="{7C66E410-56ED-4B50-95A5-985A315744F6}" dt="2025-07-26T21:20:04.756" v="280"/>
        <pc:sldMkLst>
          <pc:docMk/>
          <pc:sldMk cId="1756556872" sldId="473"/>
        </pc:sldMkLst>
      </pc:sldChg>
      <pc:sldChg chg="add">
        <pc:chgData name="Lian, Xiang" userId="47f83840-acd0-4e40-8a3e-39a5ff6d6ced" providerId="ADAL" clId="{7C66E410-56ED-4B50-95A5-985A315744F6}" dt="2025-07-26T21:20:04.933" v="281"/>
        <pc:sldMkLst>
          <pc:docMk/>
          <pc:sldMk cId="2815438012" sldId="474"/>
        </pc:sldMkLst>
      </pc:sldChg>
      <pc:sldChg chg="add">
        <pc:chgData name="Lian, Xiang" userId="47f83840-acd0-4e40-8a3e-39a5ff6d6ced" providerId="ADAL" clId="{7C66E410-56ED-4B50-95A5-985A315744F6}" dt="2025-07-26T21:20:05.113" v="282"/>
        <pc:sldMkLst>
          <pc:docMk/>
          <pc:sldMk cId="272966266" sldId="475"/>
        </pc:sldMkLst>
      </pc:sldChg>
      <pc:sldChg chg="add">
        <pc:chgData name="Lian, Xiang" userId="47f83840-acd0-4e40-8a3e-39a5ff6d6ced" providerId="ADAL" clId="{7C66E410-56ED-4B50-95A5-985A315744F6}" dt="2025-07-26T21:20:05.296" v="283"/>
        <pc:sldMkLst>
          <pc:docMk/>
          <pc:sldMk cId="2947203540" sldId="476"/>
        </pc:sldMkLst>
      </pc:sldChg>
    </pc:docChg>
  </pc:docChgLst>
  <pc:docChgLst>
    <pc:chgData name="Lian, Xiang" userId="47f83840-acd0-4e40-8a3e-39a5ff6d6ced" providerId="ADAL" clId="{C023C3DC-96B6-471B-8058-3152353B4E17}"/>
    <pc:docChg chg="addSld delSld modSld">
      <pc:chgData name="Lian, Xiang" userId="47f83840-acd0-4e40-8a3e-39a5ff6d6ced" providerId="ADAL" clId="{C023C3DC-96B6-471B-8058-3152353B4E17}" dt="2025-07-14T13:22:18.195" v="37" actId="20577"/>
      <pc:docMkLst>
        <pc:docMk/>
      </pc:docMkLst>
      <pc:sldChg chg="modSp mod">
        <pc:chgData name="Lian, Xiang" userId="47f83840-acd0-4e40-8a3e-39a5ff6d6ced" providerId="ADAL" clId="{C023C3DC-96B6-471B-8058-3152353B4E17}" dt="2025-07-14T13:22:18.195" v="37" actId="20577"/>
        <pc:sldMkLst>
          <pc:docMk/>
          <pc:sldMk cId="853353161" sldId="257"/>
        </pc:sldMkLst>
      </pc:sldChg>
      <pc:sldChg chg="modSp mod">
        <pc:chgData name="Lian, Xiang" userId="47f83840-acd0-4e40-8a3e-39a5ff6d6ced" providerId="ADAL" clId="{C023C3DC-96B6-471B-8058-3152353B4E17}" dt="2025-07-14T13:21:46.803" v="2" actId="207"/>
        <pc:sldMkLst>
          <pc:docMk/>
          <pc:sldMk cId="3780669664" sldId="258"/>
        </pc:sldMkLst>
        <pc:spChg chg="mod">
          <ac:chgData name="Lian, Xiang" userId="47f83840-acd0-4e40-8a3e-39a5ff6d6ced" providerId="ADAL" clId="{C023C3DC-96B6-471B-8058-3152353B4E17}" dt="2025-07-14T13:21:46.803" v="2" actId="207"/>
          <ac:spMkLst>
            <pc:docMk/>
            <pc:sldMk cId="3780669664" sldId="258"/>
            <ac:spMk id="4100" creationId="{00000000-0000-0000-0000-000000000000}"/>
          </ac:spMkLst>
        </pc:spChg>
      </pc:sldChg>
      <pc:sldChg chg="del">
        <pc:chgData name="Lian, Xiang" userId="47f83840-acd0-4e40-8a3e-39a5ff6d6ced" providerId="ADAL" clId="{C023C3DC-96B6-471B-8058-3152353B4E17}" dt="2025-07-14T13:21:52.913" v="3" actId="47"/>
        <pc:sldMkLst>
          <pc:docMk/>
          <pc:sldMk cId="1240488197" sldId="259"/>
        </pc:sldMkLst>
      </pc:sldChg>
      <pc:sldChg chg="add">
        <pc:chgData name="Lian, Xiang" userId="47f83840-acd0-4e40-8a3e-39a5ff6d6ced" providerId="ADAL" clId="{C023C3DC-96B6-471B-8058-3152353B4E17}" dt="2025-07-14T13:21:56.222" v="4"/>
        <pc:sldMkLst>
          <pc:docMk/>
          <pc:sldMk cId="1326997055" sldId="259"/>
        </pc:sldMkLst>
      </pc:sldChg>
      <pc:sldChg chg="add">
        <pc:chgData name="Lian, Xiang" userId="47f83840-acd0-4e40-8a3e-39a5ff6d6ced" providerId="ADAL" clId="{C023C3DC-96B6-471B-8058-3152353B4E17}" dt="2025-07-14T13:21:56.576" v="5"/>
        <pc:sldMkLst>
          <pc:docMk/>
          <pc:sldMk cId="679834354" sldId="260"/>
        </pc:sldMkLst>
      </pc:sldChg>
      <pc:sldChg chg="del">
        <pc:chgData name="Lian, Xiang" userId="47f83840-acd0-4e40-8a3e-39a5ff6d6ced" providerId="ADAL" clId="{C023C3DC-96B6-471B-8058-3152353B4E17}" dt="2025-07-14T13:21:52.913" v="3" actId="47"/>
        <pc:sldMkLst>
          <pc:docMk/>
          <pc:sldMk cId="1088963902" sldId="260"/>
        </pc:sldMkLst>
      </pc:sldChg>
      <pc:sldChg chg="del">
        <pc:chgData name="Lian, Xiang" userId="47f83840-acd0-4e40-8a3e-39a5ff6d6ced" providerId="ADAL" clId="{C023C3DC-96B6-471B-8058-3152353B4E17}" dt="2025-07-14T13:21:52.913" v="3" actId="47"/>
        <pc:sldMkLst>
          <pc:docMk/>
          <pc:sldMk cId="647336508" sldId="261"/>
        </pc:sldMkLst>
      </pc:sldChg>
      <pc:sldChg chg="add">
        <pc:chgData name="Lian, Xiang" userId="47f83840-acd0-4e40-8a3e-39a5ff6d6ced" providerId="ADAL" clId="{C023C3DC-96B6-471B-8058-3152353B4E17}" dt="2025-07-14T13:21:56.877" v="6"/>
        <pc:sldMkLst>
          <pc:docMk/>
          <pc:sldMk cId="2484578738" sldId="261"/>
        </pc:sldMkLst>
      </pc:sldChg>
      <pc:sldChg chg="del">
        <pc:chgData name="Lian, Xiang" userId="47f83840-acd0-4e40-8a3e-39a5ff6d6ced" providerId="ADAL" clId="{C023C3DC-96B6-471B-8058-3152353B4E17}" dt="2025-07-14T13:21:52.913" v="3" actId="47"/>
        <pc:sldMkLst>
          <pc:docMk/>
          <pc:sldMk cId="710726614" sldId="262"/>
        </pc:sldMkLst>
      </pc:sldChg>
      <pc:sldChg chg="add">
        <pc:chgData name="Lian, Xiang" userId="47f83840-acd0-4e40-8a3e-39a5ff6d6ced" providerId="ADAL" clId="{C023C3DC-96B6-471B-8058-3152353B4E17}" dt="2025-07-14T13:21:57.040" v="7"/>
        <pc:sldMkLst>
          <pc:docMk/>
          <pc:sldMk cId="3861327228" sldId="262"/>
        </pc:sldMkLst>
      </pc:sldChg>
      <pc:sldChg chg="del">
        <pc:chgData name="Lian, Xiang" userId="47f83840-acd0-4e40-8a3e-39a5ff6d6ced" providerId="ADAL" clId="{C023C3DC-96B6-471B-8058-3152353B4E17}" dt="2025-07-14T13:21:52.913" v="3" actId="47"/>
        <pc:sldMkLst>
          <pc:docMk/>
          <pc:sldMk cId="907995068" sldId="263"/>
        </pc:sldMkLst>
      </pc:sldChg>
      <pc:sldChg chg="add">
        <pc:chgData name="Lian, Xiang" userId="47f83840-acd0-4e40-8a3e-39a5ff6d6ced" providerId="ADAL" clId="{C023C3DC-96B6-471B-8058-3152353B4E17}" dt="2025-07-14T13:21:57.240" v="8"/>
        <pc:sldMkLst>
          <pc:docMk/>
          <pc:sldMk cId="2084841595" sldId="263"/>
        </pc:sldMkLst>
      </pc:sldChg>
      <pc:sldChg chg="del">
        <pc:chgData name="Lian, Xiang" userId="47f83840-acd0-4e40-8a3e-39a5ff6d6ced" providerId="ADAL" clId="{C023C3DC-96B6-471B-8058-3152353B4E17}" dt="2025-07-14T13:21:52.913" v="3" actId="47"/>
        <pc:sldMkLst>
          <pc:docMk/>
          <pc:sldMk cId="2087535776" sldId="264"/>
        </pc:sldMkLst>
      </pc:sldChg>
      <pc:sldChg chg="add">
        <pc:chgData name="Lian, Xiang" userId="47f83840-acd0-4e40-8a3e-39a5ff6d6ced" providerId="ADAL" clId="{C023C3DC-96B6-471B-8058-3152353B4E17}" dt="2025-07-14T13:21:57.441" v="9"/>
        <pc:sldMkLst>
          <pc:docMk/>
          <pc:sldMk cId="2298542507" sldId="264"/>
        </pc:sldMkLst>
      </pc:sldChg>
      <pc:sldChg chg="del">
        <pc:chgData name="Lian, Xiang" userId="47f83840-acd0-4e40-8a3e-39a5ff6d6ced" providerId="ADAL" clId="{C023C3DC-96B6-471B-8058-3152353B4E17}" dt="2025-07-14T13:21:52.913" v="3" actId="47"/>
        <pc:sldMkLst>
          <pc:docMk/>
          <pc:sldMk cId="56450581" sldId="265"/>
        </pc:sldMkLst>
      </pc:sldChg>
      <pc:sldChg chg="add">
        <pc:chgData name="Lian, Xiang" userId="47f83840-acd0-4e40-8a3e-39a5ff6d6ced" providerId="ADAL" clId="{C023C3DC-96B6-471B-8058-3152353B4E17}" dt="2025-07-14T13:21:57.980" v="10"/>
        <pc:sldMkLst>
          <pc:docMk/>
          <pc:sldMk cId="704069910" sldId="2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BFF21E-EC4D-402C-A8B9-667E4032678C}" type="datetimeFigureOut">
              <a:rPr lang="en-US" smtClean="0"/>
              <a:pPr/>
              <a:t>9/22/2025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033E84-6385-41D0-8ED3-74655242C4C0}" type="slidenum">
              <a:rPr lang="en-US" smtClean="0"/>
              <a:pPr/>
              <a:t>‹#›</a:t>
            </a:fld>
            <a:endParaRPr lang="en-US"/>
          </a:p>
        </p:txBody>
      </p:sp>
    </p:spTree>
    <p:extLst>
      <p:ext uri="{BB962C8B-B14F-4D97-AF65-F5344CB8AC3E}">
        <p14:creationId xmlns:p14="http://schemas.microsoft.com/office/powerpoint/2010/main" val="1859133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s://dblp.org/pid/l/GuoliangLi.html" TargetMode="External"/><Relationship Id="rId2" Type="http://schemas.openxmlformats.org/officeDocument/2006/relationships/slide" Target="../slides/slide105.xml"/><Relationship Id="rId1" Type="http://schemas.openxmlformats.org/officeDocument/2006/relationships/notesMaster" Target="../notesMasters/notesMaster1.xml"/><Relationship Id="rId5" Type="http://schemas.openxmlformats.org/officeDocument/2006/relationships/hyperlink" Target="https://dblp.org/db/conf/sigmod/sigmod2021.html#0001ZC21" TargetMode="External"/><Relationship Id="rId4" Type="http://schemas.openxmlformats.org/officeDocument/2006/relationships/hyperlink" Target="https://dblp.org/pid/17/6060-4.html" TargetMode="Externa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s://dblp.org/pid/l/GuoliangLi.html" TargetMode="External"/><Relationship Id="rId2" Type="http://schemas.openxmlformats.org/officeDocument/2006/relationships/slide" Target="../slides/slide107.xml"/><Relationship Id="rId1" Type="http://schemas.openxmlformats.org/officeDocument/2006/relationships/notesMaster" Target="../notesMasters/notesMaster1.xml"/><Relationship Id="rId5" Type="http://schemas.openxmlformats.org/officeDocument/2006/relationships/hyperlink" Target="https://dblp.org/db/conf/sigmod/sigmod2021.html#0001ZC21" TargetMode="External"/><Relationship Id="rId4" Type="http://schemas.openxmlformats.org/officeDocument/2006/relationships/hyperlink" Target="https://dblp.org/pid/17/6060-4.html" TargetMode="Externa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waze.com/"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www.gmissionhkust.com/" TargetMode="External"/><Relationship Id="rId5" Type="http://schemas.openxmlformats.org/officeDocument/2006/relationships/hyperlink" Target="https://www.taskrabbit.com/" TargetMode="External"/><Relationship Id="rId4" Type="http://schemas.openxmlformats.org/officeDocument/2006/relationships/hyperlink" Target="https://play.google.com/store/apps/details?id=com.gigwalk&amp;hl=en"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blp.org/pid/l/GuoliangLi.html"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dblp.org/db/conf/sigmod/sigmod2021.html#0001ZC21" TargetMode="External"/><Relationship Id="rId4" Type="http://schemas.openxmlformats.org/officeDocument/2006/relationships/hyperlink" Target="https://dblp.org/pid/17/6060-4.html"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blp.org/pid/l/GuoliangLi.html"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dblp.org/db/conf/sigmod/sigmod2021.html#0001ZC21" TargetMode="External"/><Relationship Id="rId4" Type="http://schemas.openxmlformats.org/officeDocument/2006/relationships/hyperlink" Target="https://dblp.org/pid/17/6060-4.html"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blp.org/pid/l/GuoliangLi.html"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dblp.org/db/conf/sigmod/sigmod2021.html#0001ZC21" TargetMode="External"/><Relationship Id="rId4" Type="http://schemas.openxmlformats.org/officeDocument/2006/relationships/hyperlink" Target="https://dblp.org/pid/17/6060-4.html"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blp.org/pid/l/GuoliangLi.html"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dblp.org/db/conf/sigmod/sigmod2021.html#0001ZC21" TargetMode="External"/><Relationship Id="rId4" Type="http://schemas.openxmlformats.org/officeDocument/2006/relationships/hyperlink" Target="https://dblp.org/pid/17/6060-4.html"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blp.org/pid/l/GuoliangLi.html"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dblp.org/db/conf/sigmod/sigmod2021.html#0001ZC21" TargetMode="External"/><Relationship Id="rId4" Type="http://schemas.openxmlformats.org/officeDocument/2006/relationships/hyperlink" Target="https://dblp.org/pid/17/6060-4.html"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blp.org/pid/l/GuoliangLi.html"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dblp.org/db/conf/sigmod/sigmod2021.html#0001ZC21" TargetMode="External"/><Relationship Id="rId4" Type="http://schemas.openxmlformats.org/officeDocument/2006/relationships/hyperlink" Target="https://dblp.org/pid/17/6060-4.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blp.org/pid/l/GuoliangLi.html"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dblp.org/db/conf/sigmod/sigmod2021.html#0001ZC21" TargetMode="External"/><Relationship Id="rId4" Type="http://schemas.openxmlformats.org/officeDocument/2006/relationships/hyperlink" Target="https://dblp.org/pid/17/6060-4.html"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dblp.org/pid/l/GuoliangLi.html"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dblp.org/db/conf/sigmod/sigmod2021.html#0001ZC21" TargetMode="External"/><Relationship Id="rId4" Type="http://schemas.openxmlformats.org/officeDocument/2006/relationships/hyperlink" Target="https://dblp.org/pid/17/6060-4.html"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dblp.org/pid/l/GuoliangLi.html"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dblp.org/db/conf/sigmod/sigmod2021.html#0001ZC21" TargetMode="External"/><Relationship Id="rId4" Type="http://schemas.openxmlformats.org/officeDocument/2006/relationships/hyperlink" Target="https://dblp.org/pid/17/6060-4.html"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dblp.org/pid/l/GuoliangLi.html"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s://dblp.org/db/conf/sigmod/sigmod2021.html#0001ZC21" TargetMode="External"/><Relationship Id="rId4" Type="http://schemas.openxmlformats.org/officeDocument/2006/relationships/hyperlink" Target="https://dblp.org/pid/17/6060-4.html"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dblp.org/pid/l/GuoliangLi.html"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s://dblp.org/db/conf/sigmod/sigmod2021.html#0001ZC21" TargetMode="External"/><Relationship Id="rId4" Type="http://schemas.openxmlformats.org/officeDocument/2006/relationships/hyperlink" Target="https://dblp.org/pid/17/6060-4.html"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en.wikipedia.org/wiki/Combinatorial_optimization"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blp.org/pid/l/GuoliangLi.html"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dblp.org/db/conf/sigmod/sigmod2021.html#0001ZC21" TargetMode="External"/><Relationship Id="rId4" Type="http://schemas.openxmlformats.org/officeDocument/2006/relationships/hyperlink" Target="https://dblp.org/pid/17/6060-4.html"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dblp.org/pid/l/GuoliangLi.html" TargetMode="External"/><Relationship Id="rId2" Type="http://schemas.openxmlformats.org/officeDocument/2006/relationships/slide" Target="../slides/slide65.xml"/><Relationship Id="rId1" Type="http://schemas.openxmlformats.org/officeDocument/2006/relationships/notesMaster" Target="../notesMasters/notesMaster1.xml"/><Relationship Id="rId5" Type="http://schemas.openxmlformats.org/officeDocument/2006/relationships/hyperlink" Target="https://dblp.org/db/conf/sigmod/sigmod2021.html#0001ZC21" TargetMode="External"/><Relationship Id="rId4" Type="http://schemas.openxmlformats.org/officeDocument/2006/relationships/hyperlink" Target="https://dblp.org/pid/17/6060-4.html"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dblp.org/pid/l/GuoliangLi.html" TargetMode="External"/><Relationship Id="rId2" Type="http://schemas.openxmlformats.org/officeDocument/2006/relationships/slide" Target="../slides/slide71.xml"/><Relationship Id="rId1" Type="http://schemas.openxmlformats.org/officeDocument/2006/relationships/notesMaster" Target="../notesMasters/notesMaster1.xml"/><Relationship Id="rId5" Type="http://schemas.openxmlformats.org/officeDocument/2006/relationships/hyperlink" Target="https://dblp.org/db/conf/sigmod/sigmod2021.html#0001ZC21" TargetMode="External"/><Relationship Id="rId4" Type="http://schemas.openxmlformats.org/officeDocument/2006/relationships/hyperlink" Target="https://dblp.org/pid/17/6060-4.html" TargetMode="Externa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blp.org/pid/l/GuoliangLi.html"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dblp.org/db/conf/sigmod/sigmod2021.html#0001ZC21" TargetMode="External"/><Relationship Id="rId4" Type="http://schemas.openxmlformats.org/officeDocument/2006/relationships/hyperlink" Target="https://dblp.org/pid/17/6060-4.html" TargetMode="Externa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dblp.org/pid/l/GuoliangLi.html" TargetMode="External"/><Relationship Id="rId2" Type="http://schemas.openxmlformats.org/officeDocument/2006/relationships/slide" Target="../slides/slide73.xml"/><Relationship Id="rId1" Type="http://schemas.openxmlformats.org/officeDocument/2006/relationships/notesMaster" Target="../notesMasters/notesMaster1.xml"/><Relationship Id="rId5" Type="http://schemas.openxmlformats.org/officeDocument/2006/relationships/hyperlink" Target="https://dblp.org/db/conf/sigmod/sigmod2021.html#0001ZC21" TargetMode="External"/><Relationship Id="rId4" Type="http://schemas.openxmlformats.org/officeDocument/2006/relationships/hyperlink" Target="https://dblp.org/pid/17/6060-4.html"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dblp.org/pid/l/GuoliangLi.html" TargetMode="External"/><Relationship Id="rId2" Type="http://schemas.openxmlformats.org/officeDocument/2006/relationships/slide" Target="../slides/slide85.xml"/><Relationship Id="rId1" Type="http://schemas.openxmlformats.org/officeDocument/2006/relationships/notesMaster" Target="../notesMasters/notesMaster1.xml"/><Relationship Id="rId5" Type="http://schemas.openxmlformats.org/officeDocument/2006/relationships/hyperlink" Target="https://dblp.org/db/conf/sigmod/sigmod2021.html#0001ZC21" TargetMode="External"/><Relationship Id="rId4" Type="http://schemas.openxmlformats.org/officeDocument/2006/relationships/hyperlink" Target="https://dblp.org/pid/17/6060-4.html" TargetMode="Externa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dblp.org/pid/l/GuoliangLi.html" TargetMode="External"/><Relationship Id="rId2" Type="http://schemas.openxmlformats.org/officeDocument/2006/relationships/slide" Target="../slides/slide95.xml"/><Relationship Id="rId1" Type="http://schemas.openxmlformats.org/officeDocument/2006/relationships/notesMaster" Target="../notesMasters/notesMaster1.xml"/><Relationship Id="rId5" Type="http://schemas.openxmlformats.org/officeDocument/2006/relationships/hyperlink" Target="https://dblp.org/db/conf/sigmod/sigmod2021.html#0001ZC21" TargetMode="External"/><Relationship Id="rId4" Type="http://schemas.openxmlformats.org/officeDocument/2006/relationships/hyperlink" Target="https://dblp.org/pid/17/6060-4.html" TargetMode="Externa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dblp.org/pid/l/GuoliangLi.html" TargetMode="External"/><Relationship Id="rId2" Type="http://schemas.openxmlformats.org/officeDocument/2006/relationships/slide" Target="../slides/slide101.xml"/><Relationship Id="rId1" Type="http://schemas.openxmlformats.org/officeDocument/2006/relationships/notesMaster" Target="../notesMasters/notesMaster1.xml"/><Relationship Id="rId5" Type="http://schemas.openxmlformats.org/officeDocument/2006/relationships/hyperlink" Target="https://dblp.org/db/conf/sigmod/sigmod2021.html#0001ZC21" TargetMode="External"/><Relationship Id="rId4" Type="http://schemas.openxmlformats.org/officeDocument/2006/relationships/hyperlink" Target="https://dblp.org/pid/17/6060-4.html" TargetMode="Externa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aseline="0" dirty="0"/>
              <a:t>slides of this AI4DB </a:t>
            </a:r>
            <a:r>
              <a:rPr lang="en-US" dirty="0"/>
              <a:t>course</a:t>
            </a:r>
            <a:r>
              <a:rPr lang="en-US" baseline="0" dirty="0"/>
              <a:t> used some public slides/materials on the Web for teaching purposes only. </a:t>
            </a:r>
            <a:r>
              <a:rPr lang="en-US" baseline="0"/>
              <a:t>I would like to acknowledge these resources, and please let me know if I failed to cite them or you want to remove them from my slides.</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1</a:t>
            </a:fld>
            <a:endParaRPr lang="en-US"/>
          </a:p>
        </p:txBody>
      </p:sp>
    </p:spTree>
    <p:extLst>
      <p:ext uri="{BB962C8B-B14F-4D97-AF65-F5344CB8AC3E}">
        <p14:creationId xmlns:p14="http://schemas.microsoft.com/office/powerpoint/2010/main" val="4067400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E6A2F-17B9-9D53-0E1D-0431D794D3BB}"/>
            </a:ext>
          </a:extLst>
        </p:cNvPr>
        <p:cNvGrpSpPr/>
        <p:nvPr/>
      </p:nvGrpSpPr>
      <p:grpSpPr>
        <a:xfrm>
          <a:off x="0" y="0"/>
          <a:ext cx="0" cy="0"/>
          <a:chOff x="0" y="0"/>
          <a:chExt cx="0" cy="0"/>
        </a:xfrm>
      </p:grpSpPr>
      <p:sp>
        <p:nvSpPr>
          <p:cNvPr id="25602" name="Rectangle 7">
            <a:extLst>
              <a:ext uri="{FF2B5EF4-FFF2-40B4-BE49-F238E27FC236}">
                <a16:creationId xmlns:a16="http://schemas.microsoft.com/office/drawing/2014/main" id="{456A7995-034E-7D9C-15F3-68771F6702E7}"/>
              </a:ext>
            </a:extLst>
          </p:cNvPr>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10</a:t>
            </a:fld>
            <a:endParaRPr lang="en-US" altLang="zh-CN">
              <a:solidFill>
                <a:prstClr val="black"/>
              </a:solidFill>
            </a:endParaRPr>
          </a:p>
        </p:txBody>
      </p:sp>
      <p:sp>
        <p:nvSpPr>
          <p:cNvPr id="25603" name="Rectangle 2">
            <a:extLst>
              <a:ext uri="{FF2B5EF4-FFF2-40B4-BE49-F238E27FC236}">
                <a16:creationId xmlns:a16="http://schemas.microsoft.com/office/drawing/2014/main" id="{33FF8885-45EA-E643-FA91-8BED8739696E}"/>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0BCF8C12-B810-7159-2C60-7FCE46B4168F}"/>
              </a:ext>
            </a:extLst>
          </p:cNvPr>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14293368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103</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Times New Roman" pitchFamily="18" charset="0"/>
              </a:rPr>
              <a:t>Lin Ma, Dana Van </a:t>
            </a:r>
            <a:r>
              <a:rPr lang="en-US" altLang="zh-CN" sz="1200" dirty="0" err="1">
                <a:latin typeface="Times New Roman" pitchFamily="18" charset="0"/>
              </a:rPr>
              <a:t>Aken</a:t>
            </a:r>
            <a:r>
              <a:rPr lang="en-US" altLang="zh-CN" sz="1200" dirty="0">
                <a:latin typeface="Times New Roman" pitchFamily="18" charset="0"/>
              </a:rPr>
              <a:t>, and et al. Query-based Workload Forecasting for Self-Driving Database Systems. In SIGMOD, 2018.</a:t>
            </a:r>
            <a:endParaRPr lang="en-US" dirty="0"/>
          </a:p>
          <a:p>
            <a:pPr eaLnBrk="1" hangingPunct="1"/>
            <a:endParaRPr lang="en-US" dirty="0">
              <a:latin typeface="Arial" pitchFamily="34" charset="0"/>
            </a:endParaRPr>
          </a:p>
        </p:txBody>
      </p:sp>
    </p:spTree>
    <p:extLst>
      <p:ext uri="{BB962C8B-B14F-4D97-AF65-F5344CB8AC3E}">
        <p14:creationId xmlns:p14="http://schemas.microsoft.com/office/powerpoint/2010/main" val="285370957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104</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Times New Roman" pitchFamily="18" charset="0"/>
              </a:rPr>
              <a:t>Chi Zhang, Ryan Marcus, and et al. Buffer Pool Aware Query Scheduling via Deep Reinforcement Learning. In VLDB, 2020.</a:t>
            </a:r>
            <a:endParaRPr lang="en-US" dirty="0"/>
          </a:p>
          <a:p>
            <a:pPr eaLnBrk="1" hangingPunct="1"/>
            <a:endParaRPr lang="en-US" dirty="0">
              <a:latin typeface="Arial" pitchFamily="34" charset="0"/>
            </a:endParaRPr>
          </a:p>
        </p:txBody>
      </p:sp>
    </p:spTree>
    <p:extLst>
      <p:ext uri="{BB962C8B-B14F-4D97-AF65-F5344CB8AC3E}">
        <p14:creationId xmlns:p14="http://schemas.microsoft.com/office/powerpoint/2010/main" val="27868082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7FF7E-0C64-CE83-7559-1FEDF2ED47AA}"/>
            </a:ext>
          </a:extLst>
        </p:cNvPr>
        <p:cNvGrpSpPr/>
        <p:nvPr/>
      </p:nvGrpSpPr>
      <p:grpSpPr>
        <a:xfrm>
          <a:off x="0" y="0"/>
          <a:ext cx="0" cy="0"/>
          <a:chOff x="0" y="0"/>
          <a:chExt cx="0" cy="0"/>
        </a:xfrm>
      </p:grpSpPr>
      <p:sp>
        <p:nvSpPr>
          <p:cNvPr id="25602" name="Rectangle 7">
            <a:extLst>
              <a:ext uri="{FF2B5EF4-FFF2-40B4-BE49-F238E27FC236}">
                <a16:creationId xmlns:a16="http://schemas.microsoft.com/office/drawing/2014/main" id="{EA617364-D8F1-B399-2B15-9A0C863FD204}"/>
              </a:ext>
            </a:extLst>
          </p:cNvPr>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105</a:t>
            </a:fld>
            <a:endParaRPr lang="en-US" altLang="zh-CN">
              <a:solidFill>
                <a:prstClr val="black"/>
              </a:solidFill>
            </a:endParaRPr>
          </a:p>
        </p:txBody>
      </p:sp>
      <p:sp>
        <p:nvSpPr>
          <p:cNvPr id="25603" name="Rectangle 2">
            <a:extLst>
              <a:ext uri="{FF2B5EF4-FFF2-40B4-BE49-F238E27FC236}">
                <a16:creationId xmlns:a16="http://schemas.microsoft.com/office/drawing/2014/main" id="{911F0733-B6FF-286C-6FF6-74845765B0D6}"/>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31A48DD5-4F66-8B07-CBEF-A15CC8854867}"/>
              </a:ext>
            </a:extLst>
          </p:cNvPr>
          <p:cNvSpPr>
            <a:spLocks noGrp="1" noChangeArrowheads="1"/>
          </p:cNvSpPr>
          <p:nvPr>
            <p:ph type="body" idx="1"/>
          </p:nvPr>
        </p:nvSpPr>
        <p:spPr>
          <a:noFill/>
        </p:spPr>
        <p:txBody>
          <a:bodyPr/>
          <a:lstStyle/>
          <a:p>
            <a:r>
              <a:rPr lang="en-US" sz="1200" b="0" i="1" u="none" strike="noStrike" kern="1200" dirty="0">
                <a:solidFill>
                  <a:schemeClr val="tx1"/>
                </a:solidFill>
                <a:effectLst/>
                <a:latin typeface="+mn-lt"/>
                <a:ea typeface="+mn-ea"/>
                <a:cs typeface="+mn-cs"/>
                <a:hlinkClick r:id="rId3"/>
              </a:rPr>
              <a:t>Guoliang Li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Xuanhe</a:t>
            </a:r>
            <a:r>
              <a:rPr lang="en-US" sz="1200" b="0" i="1" kern="1200" dirty="0">
                <a:solidFill>
                  <a:schemeClr val="tx1"/>
                </a:solidFill>
                <a:effectLst/>
                <a:latin typeface="+mn-lt"/>
                <a:ea typeface="+mn-ea"/>
                <a:cs typeface="+mn-cs"/>
              </a:rPr>
              <a:t> Zhou, </a:t>
            </a:r>
            <a:r>
              <a:rPr lang="en-US" sz="1200" b="0" i="1" u="none" strike="noStrike" kern="1200" dirty="0">
                <a:solidFill>
                  <a:schemeClr val="tx1"/>
                </a:solidFill>
                <a:effectLst/>
                <a:latin typeface="+mn-lt"/>
                <a:ea typeface="+mn-ea"/>
                <a:cs typeface="+mn-cs"/>
                <a:hlinkClick r:id="rId4"/>
              </a:rPr>
              <a:t>Lei Cao</a:t>
            </a:r>
            <a:r>
              <a:rPr lang="en-US" sz="1200" b="0" i="1" kern="1200" dirty="0">
                <a:solidFill>
                  <a:schemeClr val="tx1"/>
                </a:solidFill>
                <a:effectLst/>
                <a:latin typeface="+mn-lt"/>
                <a:ea typeface="+mn-ea"/>
                <a:cs typeface="+mn-cs"/>
              </a:rPr>
              <a:t>:</a:t>
            </a:r>
            <a:br>
              <a:rPr lang="en-US" sz="1200" b="0" i="1" kern="1200" dirty="0">
                <a:solidFill>
                  <a:schemeClr val="tx1"/>
                </a:solidFill>
                <a:effectLst/>
                <a:latin typeface="+mn-lt"/>
                <a:ea typeface="+mn-ea"/>
                <a:cs typeface="+mn-cs"/>
              </a:rPr>
            </a:br>
            <a:r>
              <a:rPr lang="en-US" sz="1200" b="1" i="1" kern="1200" dirty="0">
                <a:solidFill>
                  <a:schemeClr val="tx1"/>
                </a:solidFill>
                <a:effectLst/>
                <a:latin typeface="+mn-lt"/>
                <a:ea typeface="+mn-ea"/>
                <a:cs typeface="+mn-cs"/>
              </a:rPr>
              <a:t>AI Meets Database: AI4DB and DB4AI.</a:t>
            </a:r>
            <a:r>
              <a:rPr lang="en-US" sz="1200" b="0" i="1"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hlinkClick r:id="rId5"/>
              </a:rPr>
              <a:t>SIGMOD Conference 2021</a:t>
            </a:r>
            <a:r>
              <a:rPr lang="en-US" sz="1200" b="0" i="1" kern="1200" dirty="0">
                <a:solidFill>
                  <a:schemeClr val="tx1"/>
                </a:solidFill>
                <a:effectLst/>
                <a:latin typeface="+mn-lt"/>
                <a:ea typeface="+mn-ea"/>
                <a:cs typeface="+mn-cs"/>
              </a:rPr>
              <a:t>: 2859-2866</a:t>
            </a:r>
            <a:endParaRPr lang="en-US" sz="1200" b="0" i="0" kern="1200" dirty="0">
              <a:solidFill>
                <a:schemeClr val="tx1"/>
              </a:solidFill>
              <a:effectLst/>
              <a:latin typeface="+mn-lt"/>
              <a:ea typeface="+mn-ea"/>
              <a:cs typeface="+mn-cs"/>
            </a:endParaRPr>
          </a:p>
          <a:p>
            <a:pPr eaLnBrk="1" hangingPunct="1"/>
            <a:endParaRPr lang="en-US"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Times New Roman" panose="02020603050405020304" pitchFamily="18" charset="0"/>
                <a:cs typeface="Times New Roman" panose="02020603050405020304" pitchFamily="18" charset="0"/>
              </a:rPr>
              <a:t>Xuanhe</a:t>
            </a:r>
            <a:r>
              <a:rPr lang="en-US" dirty="0">
                <a:latin typeface="Times New Roman" panose="02020603050405020304" pitchFamily="18" charset="0"/>
                <a:cs typeface="Times New Roman" panose="02020603050405020304" pitchFamily="18" charset="0"/>
              </a:rPr>
              <a:t> Zhou, </a:t>
            </a:r>
            <a:r>
              <a:rPr lang="en-US" dirty="0" err="1">
                <a:latin typeface="Times New Roman" panose="02020603050405020304" pitchFamily="18" charset="0"/>
                <a:cs typeface="Times New Roman" panose="02020603050405020304" pitchFamily="18" charset="0"/>
              </a:rPr>
              <a:t>Chengliang</a:t>
            </a:r>
            <a:r>
              <a:rPr lang="en-US" dirty="0">
                <a:latin typeface="Times New Roman" panose="02020603050405020304" pitchFamily="18" charset="0"/>
                <a:cs typeface="Times New Roman" panose="02020603050405020304" pitchFamily="18" charset="0"/>
              </a:rPr>
              <a:t> Chai, Guoliang Li, Ji Sun: Database Meets Artificial Intelligence: A Survey. IEEE Trans. </a:t>
            </a:r>
            <a:r>
              <a:rPr lang="en-US" dirty="0" err="1">
                <a:latin typeface="Times New Roman" panose="02020603050405020304" pitchFamily="18" charset="0"/>
                <a:cs typeface="Times New Roman" panose="02020603050405020304" pitchFamily="18" charset="0"/>
              </a:rPr>
              <a:t>Knowl</a:t>
            </a:r>
            <a:r>
              <a:rPr lang="en-US" dirty="0">
                <a:latin typeface="Times New Roman" panose="02020603050405020304" pitchFamily="18" charset="0"/>
                <a:cs typeface="Times New Roman" panose="02020603050405020304" pitchFamily="18" charset="0"/>
              </a:rPr>
              <a:t>. Data Eng. 34(3): 1096-1116 (2022)</a:t>
            </a:r>
          </a:p>
          <a:p>
            <a:pPr eaLnBrk="1" hangingPunct="1"/>
            <a:endParaRPr lang="en-US" dirty="0">
              <a:latin typeface="Arial" pitchFamily="34" charset="0"/>
            </a:endParaRPr>
          </a:p>
        </p:txBody>
      </p:sp>
    </p:spTree>
    <p:extLst>
      <p:ext uri="{BB962C8B-B14F-4D97-AF65-F5344CB8AC3E}">
        <p14:creationId xmlns:p14="http://schemas.microsoft.com/office/powerpoint/2010/main" val="367386949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106</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07630983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7FF7E-0C64-CE83-7559-1FEDF2ED47AA}"/>
            </a:ext>
          </a:extLst>
        </p:cNvPr>
        <p:cNvGrpSpPr/>
        <p:nvPr/>
      </p:nvGrpSpPr>
      <p:grpSpPr>
        <a:xfrm>
          <a:off x="0" y="0"/>
          <a:ext cx="0" cy="0"/>
          <a:chOff x="0" y="0"/>
          <a:chExt cx="0" cy="0"/>
        </a:xfrm>
      </p:grpSpPr>
      <p:sp>
        <p:nvSpPr>
          <p:cNvPr id="25602" name="Rectangle 7">
            <a:extLst>
              <a:ext uri="{FF2B5EF4-FFF2-40B4-BE49-F238E27FC236}">
                <a16:creationId xmlns:a16="http://schemas.microsoft.com/office/drawing/2014/main" id="{EA617364-D8F1-B399-2B15-9A0C863FD204}"/>
              </a:ext>
            </a:extLst>
          </p:cNvPr>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107</a:t>
            </a:fld>
            <a:endParaRPr lang="en-US" altLang="zh-CN">
              <a:solidFill>
                <a:prstClr val="black"/>
              </a:solidFill>
            </a:endParaRPr>
          </a:p>
        </p:txBody>
      </p:sp>
      <p:sp>
        <p:nvSpPr>
          <p:cNvPr id="25603" name="Rectangle 2">
            <a:extLst>
              <a:ext uri="{FF2B5EF4-FFF2-40B4-BE49-F238E27FC236}">
                <a16:creationId xmlns:a16="http://schemas.microsoft.com/office/drawing/2014/main" id="{911F0733-B6FF-286C-6FF6-74845765B0D6}"/>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31A48DD5-4F66-8B07-CBEF-A15CC8854867}"/>
              </a:ext>
            </a:extLst>
          </p:cNvPr>
          <p:cNvSpPr>
            <a:spLocks noGrp="1" noChangeArrowheads="1"/>
          </p:cNvSpPr>
          <p:nvPr>
            <p:ph type="body" idx="1"/>
          </p:nvPr>
        </p:nvSpPr>
        <p:spPr>
          <a:noFill/>
        </p:spPr>
        <p:txBody>
          <a:bodyPr/>
          <a:lstStyle/>
          <a:p>
            <a:r>
              <a:rPr lang="en-US" sz="1200" b="0" i="1" u="none" strike="noStrike" kern="1200" dirty="0">
                <a:solidFill>
                  <a:schemeClr val="tx1"/>
                </a:solidFill>
                <a:effectLst/>
                <a:latin typeface="+mn-lt"/>
                <a:ea typeface="+mn-ea"/>
                <a:cs typeface="+mn-cs"/>
                <a:hlinkClick r:id="rId3"/>
              </a:rPr>
              <a:t>Guoliang Li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Xuanhe</a:t>
            </a:r>
            <a:r>
              <a:rPr lang="en-US" sz="1200" b="0" i="1" kern="1200" dirty="0">
                <a:solidFill>
                  <a:schemeClr val="tx1"/>
                </a:solidFill>
                <a:effectLst/>
                <a:latin typeface="+mn-lt"/>
                <a:ea typeface="+mn-ea"/>
                <a:cs typeface="+mn-cs"/>
              </a:rPr>
              <a:t> Zhou, </a:t>
            </a:r>
            <a:r>
              <a:rPr lang="en-US" sz="1200" b="0" i="1" u="none" strike="noStrike" kern="1200" dirty="0">
                <a:solidFill>
                  <a:schemeClr val="tx1"/>
                </a:solidFill>
                <a:effectLst/>
                <a:latin typeface="+mn-lt"/>
                <a:ea typeface="+mn-ea"/>
                <a:cs typeface="+mn-cs"/>
                <a:hlinkClick r:id="rId4"/>
              </a:rPr>
              <a:t>Lei Cao</a:t>
            </a:r>
            <a:r>
              <a:rPr lang="en-US" sz="1200" b="0" i="1" kern="1200" dirty="0">
                <a:solidFill>
                  <a:schemeClr val="tx1"/>
                </a:solidFill>
                <a:effectLst/>
                <a:latin typeface="+mn-lt"/>
                <a:ea typeface="+mn-ea"/>
                <a:cs typeface="+mn-cs"/>
              </a:rPr>
              <a:t>:</a:t>
            </a:r>
            <a:br>
              <a:rPr lang="en-US" sz="1200" b="0" i="1" kern="1200" dirty="0">
                <a:solidFill>
                  <a:schemeClr val="tx1"/>
                </a:solidFill>
                <a:effectLst/>
                <a:latin typeface="+mn-lt"/>
                <a:ea typeface="+mn-ea"/>
                <a:cs typeface="+mn-cs"/>
              </a:rPr>
            </a:br>
            <a:r>
              <a:rPr lang="en-US" sz="1200" b="1" i="1" kern="1200" dirty="0">
                <a:solidFill>
                  <a:schemeClr val="tx1"/>
                </a:solidFill>
                <a:effectLst/>
                <a:latin typeface="+mn-lt"/>
                <a:ea typeface="+mn-ea"/>
                <a:cs typeface="+mn-cs"/>
              </a:rPr>
              <a:t>AI Meets Database: AI4DB and DB4AI.</a:t>
            </a:r>
            <a:r>
              <a:rPr lang="en-US" sz="1200" b="0" i="1"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hlinkClick r:id="rId5"/>
              </a:rPr>
              <a:t>SIGMOD Conference 2021</a:t>
            </a:r>
            <a:r>
              <a:rPr lang="en-US" sz="1200" b="0" i="1" kern="1200" dirty="0">
                <a:solidFill>
                  <a:schemeClr val="tx1"/>
                </a:solidFill>
                <a:effectLst/>
                <a:latin typeface="+mn-lt"/>
                <a:ea typeface="+mn-ea"/>
                <a:cs typeface="+mn-cs"/>
              </a:rPr>
              <a:t>: 2859-2866</a:t>
            </a:r>
            <a:endParaRPr lang="en-US" sz="1200" b="0" i="0" kern="1200" dirty="0">
              <a:solidFill>
                <a:schemeClr val="tx1"/>
              </a:solidFill>
              <a:effectLst/>
              <a:latin typeface="+mn-lt"/>
              <a:ea typeface="+mn-ea"/>
              <a:cs typeface="+mn-cs"/>
            </a:endParaRPr>
          </a:p>
          <a:p>
            <a:pPr eaLnBrk="1" hangingPunct="1"/>
            <a:endParaRPr lang="en-US"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Times New Roman" panose="02020603050405020304" pitchFamily="18" charset="0"/>
                <a:cs typeface="Times New Roman" panose="02020603050405020304" pitchFamily="18" charset="0"/>
              </a:rPr>
              <a:t>Xuanhe</a:t>
            </a:r>
            <a:r>
              <a:rPr lang="en-US" dirty="0">
                <a:latin typeface="Times New Roman" panose="02020603050405020304" pitchFamily="18" charset="0"/>
                <a:cs typeface="Times New Roman" panose="02020603050405020304" pitchFamily="18" charset="0"/>
              </a:rPr>
              <a:t> Zhou, </a:t>
            </a:r>
            <a:r>
              <a:rPr lang="en-US" dirty="0" err="1">
                <a:latin typeface="Times New Roman" panose="02020603050405020304" pitchFamily="18" charset="0"/>
                <a:cs typeface="Times New Roman" panose="02020603050405020304" pitchFamily="18" charset="0"/>
              </a:rPr>
              <a:t>Chengliang</a:t>
            </a:r>
            <a:r>
              <a:rPr lang="en-US" dirty="0">
                <a:latin typeface="Times New Roman" panose="02020603050405020304" pitchFamily="18" charset="0"/>
                <a:cs typeface="Times New Roman" panose="02020603050405020304" pitchFamily="18" charset="0"/>
              </a:rPr>
              <a:t> Chai, Guoliang Li, Ji Sun: Database Meets Artificial Intelligence: A Survey. IEEE Trans. </a:t>
            </a:r>
            <a:r>
              <a:rPr lang="en-US" dirty="0" err="1">
                <a:latin typeface="Times New Roman" panose="02020603050405020304" pitchFamily="18" charset="0"/>
                <a:cs typeface="Times New Roman" panose="02020603050405020304" pitchFamily="18" charset="0"/>
              </a:rPr>
              <a:t>Knowl</a:t>
            </a:r>
            <a:r>
              <a:rPr lang="en-US" dirty="0">
                <a:latin typeface="Times New Roman" panose="02020603050405020304" pitchFamily="18" charset="0"/>
                <a:cs typeface="Times New Roman" panose="02020603050405020304" pitchFamily="18" charset="0"/>
              </a:rPr>
              <a:t>. Data Eng. 34(3): 1096-1116 (2022)</a:t>
            </a:r>
          </a:p>
          <a:p>
            <a:pPr eaLnBrk="1" hangingPunct="1"/>
            <a:endParaRPr lang="en-US" dirty="0">
              <a:latin typeface="Arial" pitchFamily="34" charset="0"/>
            </a:endParaRPr>
          </a:p>
        </p:txBody>
      </p:sp>
    </p:spTree>
    <p:extLst>
      <p:ext uri="{BB962C8B-B14F-4D97-AF65-F5344CB8AC3E}">
        <p14:creationId xmlns:p14="http://schemas.microsoft.com/office/powerpoint/2010/main" val="405598360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108</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4841902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109</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23199990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110</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306649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Waze: </a:t>
            </a:r>
            <a:r>
              <a:rPr lang="en-US" dirty="0">
                <a:latin typeface="Times New Roman" panose="02020603050405020304" pitchFamily="18" charset="0"/>
                <a:cs typeface="Times New Roman" panose="02020603050405020304" pitchFamily="18" charset="0"/>
                <a:hlinkClick r:id="rId3"/>
              </a:rPr>
              <a:t>https://www.waze.com/</a:t>
            </a:r>
            <a:r>
              <a:rPr lang="en-US" dirty="0">
                <a:latin typeface="Times New Roman" panose="02020603050405020304" pitchFamily="18" charset="0"/>
                <a:cs typeface="Times New Roman" panose="02020603050405020304" pitchFamily="18" charset="0"/>
              </a:rPr>
              <a:t> </a:t>
            </a:r>
          </a:p>
          <a:p>
            <a:r>
              <a:rPr lang="en-US" altLang="zh-CN" dirty="0" err="1">
                <a:latin typeface="Times New Roman" panose="02020603050405020304" pitchFamily="18" charset="0"/>
                <a:cs typeface="Times New Roman" panose="02020603050405020304" pitchFamily="18" charset="0"/>
              </a:rPr>
              <a:t>Gigwalk</a:t>
            </a:r>
            <a:r>
              <a:rPr lang="en-US" altLang="zh-CN"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hlinkClick r:id="rId4"/>
              </a:rPr>
              <a:t>https://play.google.com/store/apps/details?id=com.gigwalk&amp;hl=en</a:t>
            </a:r>
            <a:r>
              <a:rPr lang="en-US" altLang="zh-CN"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TaskRabbit: </a:t>
            </a:r>
            <a:r>
              <a:rPr lang="en-US" dirty="0">
                <a:latin typeface="Times New Roman" panose="02020603050405020304" pitchFamily="18" charset="0"/>
                <a:cs typeface="Times New Roman" panose="02020603050405020304" pitchFamily="18" charset="0"/>
                <a:hlinkClick r:id="rId5"/>
              </a:rPr>
              <a:t>https://www.taskrabbit.com/</a:t>
            </a:r>
            <a:r>
              <a:rPr lang="en-US" dirty="0">
                <a:latin typeface="Times New Roman" panose="02020603050405020304" pitchFamily="18" charset="0"/>
                <a:cs typeface="Times New Roman" panose="02020603050405020304" pitchFamily="18" charset="0"/>
              </a:rPr>
              <a:t> </a:t>
            </a:r>
          </a:p>
          <a:p>
            <a:r>
              <a:rPr lang="en-US" dirty="0" err="1">
                <a:latin typeface="Times New Roman" panose="02020603050405020304" pitchFamily="18" charset="0"/>
                <a:cs typeface="Times New Roman" panose="02020603050405020304" pitchFamily="18" charset="0"/>
              </a:rPr>
              <a:t>gMission</a:t>
            </a:r>
            <a:r>
              <a:rPr 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6"/>
              </a:rPr>
              <a:t>http://www.gmissionhkust.com</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10"/>
          </p:nvPr>
        </p:nvSpPr>
        <p:spPr/>
        <p:txBody>
          <a:bodyPr/>
          <a:lstStyle/>
          <a:p>
            <a:fld id="{169DDFD6-1CB2-3941-864E-E3880347DF8A}" type="slidenum">
              <a:rPr lang="en-US" smtClean="0"/>
              <a:t>14</a:t>
            </a:fld>
            <a:endParaRPr lang="en-US"/>
          </a:p>
        </p:txBody>
      </p:sp>
    </p:spTree>
    <p:extLst>
      <p:ext uri="{BB962C8B-B14F-4D97-AF65-F5344CB8AC3E}">
        <p14:creationId xmlns:p14="http://schemas.microsoft.com/office/powerpoint/2010/main" val="1588842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FD694-9B5E-89FF-2413-4F085FFBFCB9}"/>
            </a:ext>
          </a:extLst>
        </p:cNvPr>
        <p:cNvGrpSpPr/>
        <p:nvPr/>
      </p:nvGrpSpPr>
      <p:grpSpPr>
        <a:xfrm>
          <a:off x="0" y="0"/>
          <a:ext cx="0" cy="0"/>
          <a:chOff x="0" y="0"/>
          <a:chExt cx="0" cy="0"/>
        </a:xfrm>
      </p:grpSpPr>
      <p:sp>
        <p:nvSpPr>
          <p:cNvPr id="25602" name="Rectangle 7">
            <a:extLst>
              <a:ext uri="{FF2B5EF4-FFF2-40B4-BE49-F238E27FC236}">
                <a16:creationId xmlns:a16="http://schemas.microsoft.com/office/drawing/2014/main" id="{1C5ACD93-1550-FD68-D88C-AD64AB809828}"/>
              </a:ext>
            </a:extLst>
          </p:cNvPr>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15</a:t>
            </a:fld>
            <a:endParaRPr lang="en-US" altLang="zh-CN">
              <a:solidFill>
                <a:prstClr val="black"/>
              </a:solidFill>
            </a:endParaRPr>
          </a:p>
        </p:txBody>
      </p:sp>
      <p:sp>
        <p:nvSpPr>
          <p:cNvPr id="25603" name="Rectangle 2">
            <a:extLst>
              <a:ext uri="{FF2B5EF4-FFF2-40B4-BE49-F238E27FC236}">
                <a16:creationId xmlns:a16="http://schemas.microsoft.com/office/drawing/2014/main" id="{098214CF-62A7-B576-758E-FA1B32DF1F33}"/>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DF2B320B-302F-DBB1-F582-413B705BF73F}"/>
              </a:ext>
            </a:extLst>
          </p:cNvPr>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871583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CDF38-43BA-4965-10DD-EA12DD752103}"/>
            </a:ext>
          </a:extLst>
        </p:cNvPr>
        <p:cNvGrpSpPr/>
        <p:nvPr/>
      </p:nvGrpSpPr>
      <p:grpSpPr>
        <a:xfrm>
          <a:off x="0" y="0"/>
          <a:ext cx="0" cy="0"/>
          <a:chOff x="0" y="0"/>
          <a:chExt cx="0" cy="0"/>
        </a:xfrm>
      </p:grpSpPr>
      <p:sp>
        <p:nvSpPr>
          <p:cNvPr id="25602" name="Rectangle 7">
            <a:extLst>
              <a:ext uri="{FF2B5EF4-FFF2-40B4-BE49-F238E27FC236}">
                <a16:creationId xmlns:a16="http://schemas.microsoft.com/office/drawing/2014/main" id="{C8435742-27D7-B710-DCC0-C589FB4C7649}"/>
              </a:ext>
            </a:extLst>
          </p:cNvPr>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16</a:t>
            </a:fld>
            <a:endParaRPr lang="en-US" altLang="zh-CN">
              <a:solidFill>
                <a:prstClr val="black"/>
              </a:solidFill>
            </a:endParaRPr>
          </a:p>
        </p:txBody>
      </p:sp>
      <p:sp>
        <p:nvSpPr>
          <p:cNvPr id="25603" name="Rectangle 2">
            <a:extLst>
              <a:ext uri="{FF2B5EF4-FFF2-40B4-BE49-F238E27FC236}">
                <a16:creationId xmlns:a16="http://schemas.microsoft.com/office/drawing/2014/main" id="{40A67AC0-A29A-D653-50A2-CDC0A61B870E}"/>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24CA416F-5E9D-9B57-CCE5-646D54540FE1}"/>
              </a:ext>
            </a:extLst>
          </p:cNvPr>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891304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7FF7E-0C64-CE83-7559-1FEDF2ED47AA}"/>
            </a:ext>
          </a:extLst>
        </p:cNvPr>
        <p:cNvGrpSpPr/>
        <p:nvPr/>
      </p:nvGrpSpPr>
      <p:grpSpPr>
        <a:xfrm>
          <a:off x="0" y="0"/>
          <a:ext cx="0" cy="0"/>
          <a:chOff x="0" y="0"/>
          <a:chExt cx="0" cy="0"/>
        </a:xfrm>
      </p:grpSpPr>
      <p:sp>
        <p:nvSpPr>
          <p:cNvPr id="25602" name="Rectangle 7">
            <a:extLst>
              <a:ext uri="{FF2B5EF4-FFF2-40B4-BE49-F238E27FC236}">
                <a16:creationId xmlns:a16="http://schemas.microsoft.com/office/drawing/2014/main" id="{EA617364-D8F1-B399-2B15-9A0C863FD204}"/>
              </a:ext>
            </a:extLst>
          </p:cNvPr>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17</a:t>
            </a:fld>
            <a:endParaRPr lang="en-US" altLang="zh-CN">
              <a:solidFill>
                <a:prstClr val="black"/>
              </a:solidFill>
            </a:endParaRPr>
          </a:p>
        </p:txBody>
      </p:sp>
      <p:sp>
        <p:nvSpPr>
          <p:cNvPr id="25603" name="Rectangle 2">
            <a:extLst>
              <a:ext uri="{FF2B5EF4-FFF2-40B4-BE49-F238E27FC236}">
                <a16:creationId xmlns:a16="http://schemas.microsoft.com/office/drawing/2014/main" id="{911F0733-B6FF-286C-6FF6-74845765B0D6}"/>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31A48DD5-4F66-8B07-CBEF-A15CC8854867}"/>
              </a:ext>
            </a:extLst>
          </p:cNvPr>
          <p:cNvSpPr>
            <a:spLocks noGrp="1" noChangeArrowheads="1"/>
          </p:cNvSpPr>
          <p:nvPr>
            <p:ph type="body" idx="1"/>
          </p:nvPr>
        </p:nvSpPr>
        <p:spPr>
          <a:noFill/>
        </p:spPr>
        <p:txBody>
          <a:bodyPr/>
          <a:lstStyle/>
          <a:p>
            <a:r>
              <a:rPr lang="en-US" sz="1200" b="0" i="1" u="none" strike="noStrike" kern="1200" dirty="0">
                <a:solidFill>
                  <a:schemeClr val="tx1"/>
                </a:solidFill>
                <a:effectLst/>
                <a:latin typeface="+mn-lt"/>
                <a:ea typeface="+mn-ea"/>
                <a:cs typeface="+mn-cs"/>
                <a:hlinkClick r:id="rId3"/>
              </a:rPr>
              <a:t>Guoliang Li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Xuanhe</a:t>
            </a:r>
            <a:r>
              <a:rPr lang="en-US" sz="1200" b="0" i="1" kern="1200" dirty="0">
                <a:solidFill>
                  <a:schemeClr val="tx1"/>
                </a:solidFill>
                <a:effectLst/>
                <a:latin typeface="+mn-lt"/>
                <a:ea typeface="+mn-ea"/>
                <a:cs typeface="+mn-cs"/>
              </a:rPr>
              <a:t> Zhou, </a:t>
            </a:r>
            <a:r>
              <a:rPr lang="en-US" sz="1200" b="0" i="1" u="none" strike="noStrike" kern="1200" dirty="0">
                <a:solidFill>
                  <a:schemeClr val="tx1"/>
                </a:solidFill>
                <a:effectLst/>
                <a:latin typeface="+mn-lt"/>
                <a:ea typeface="+mn-ea"/>
                <a:cs typeface="+mn-cs"/>
                <a:hlinkClick r:id="rId4"/>
              </a:rPr>
              <a:t>Lei Cao</a:t>
            </a:r>
            <a:r>
              <a:rPr lang="en-US" sz="1200" b="0" i="1" kern="1200" dirty="0">
                <a:solidFill>
                  <a:schemeClr val="tx1"/>
                </a:solidFill>
                <a:effectLst/>
                <a:latin typeface="+mn-lt"/>
                <a:ea typeface="+mn-ea"/>
                <a:cs typeface="+mn-cs"/>
              </a:rPr>
              <a:t>:</a:t>
            </a:r>
            <a:br>
              <a:rPr lang="en-US" sz="1200" b="0" i="1" kern="1200" dirty="0">
                <a:solidFill>
                  <a:schemeClr val="tx1"/>
                </a:solidFill>
                <a:effectLst/>
                <a:latin typeface="+mn-lt"/>
                <a:ea typeface="+mn-ea"/>
                <a:cs typeface="+mn-cs"/>
              </a:rPr>
            </a:br>
            <a:r>
              <a:rPr lang="en-US" sz="1200" b="1" i="1" kern="1200" dirty="0">
                <a:solidFill>
                  <a:schemeClr val="tx1"/>
                </a:solidFill>
                <a:effectLst/>
                <a:latin typeface="+mn-lt"/>
                <a:ea typeface="+mn-ea"/>
                <a:cs typeface="+mn-cs"/>
              </a:rPr>
              <a:t>AI Meets Database: AI4DB and DB4AI.</a:t>
            </a:r>
            <a:r>
              <a:rPr lang="en-US" sz="1200" b="0" i="1"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hlinkClick r:id="rId5"/>
              </a:rPr>
              <a:t>SIGMOD Conference 2021</a:t>
            </a:r>
            <a:r>
              <a:rPr lang="en-US" sz="1200" b="0" i="1" kern="1200" dirty="0">
                <a:solidFill>
                  <a:schemeClr val="tx1"/>
                </a:solidFill>
                <a:effectLst/>
                <a:latin typeface="+mn-lt"/>
                <a:ea typeface="+mn-ea"/>
                <a:cs typeface="+mn-cs"/>
              </a:rPr>
              <a:t>: 2859-2866</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err="1">
                <a:latin typeface="Times New Roman" panose="02020603050405020304" pitchFamily="18" charset="0"/>
                <a:cs typeface="Times New Roman" panose="02020603050405020304" pitchFamily="18" charset="0"/>
              </a:rPr>
              <a:t>Xuanhe</a:t>
            </a:r>
            <a:r>
              <a:rPr lang="en-US" dirty="0">
                <a:latin typeface="Times New Roman" panose="02020603050405020304" pitchFamily="18" charset="0"/>
                <a:cs typeface="Times New Roman" panose="02020603050405020304" pitchFamily="18" charset="0"/>
              </a:rPr>
              <a:t> Zhou, </a:t>
            </a:r>
            <a:r>
              <a:rPr lang="en-US" dirty="0" err="1">
                <a:latin typeface="Times New Roman" panose="02020603050405020304" pitchFamily="18" charset="0"/>
                <a:cs typeface="Times New Roman" panose="02020603050405020304" pitchFamily="18" charset="0"/>
              </a:rPr>
              <a:t>Chengliang</a:t>
            </a:r>
            <a:r>
              <a:rPr lang="en-US" dirty="0">
                <a:latin typeface="Times New Roman" panose="02020603050405020304" pitchFamily="18" charset="0"/>
                <a:cs typeface="Times New Roman" panose="02020603050405020304" pitchFamily="18" charset="0"/>
              </a:rPr>
              <a:t> Chai, Guoliang Li, Ji Sun: Database Meets Artificial Intelligence: A Survey. IEEE Trans. </a:t>
            </a:r>
            <a:r>
              <a:rPr lang="en-US" dirty="0" err="1">
                <a:latin typeface="Times New Roman" panose="02020603050405020304" pitchFamily="18" charset="0"/>
                <a:cs typeface="Times New Roman" panose="02020603050405020304" pitchFamily="18" charset="0"/>
              </a:rPr>
              <a:t>Knowl</a:t>
            </a:r>
            <a:r>
              <a:rPr lang="en-US" dirty="0">
                <a:latin typeface="Times New Roman" panose="02020603050405020304" pitchFamily="18" charset="0"/>
                <a:cs typeface="Times New Roman" panose="02020603050405020304" pitchFamily="18" charset="0"/>
              </a:rPr>
              <a:t>. Data Eng. 34(3): 1096-1116 (2022)</a:t>
            </a:r>
          </a:p>
          <a:p>
            <a:pPr eaLnBrk="1" hangingPunct="1"/>
            <a:endParaRPr lang="en-US" dirty="0">
              <a:latin typeface="Arial" pitchFamily="34" charset="0"/>
            </a:endParaRPr>
          </a:p>
        </p:txBody>
      </p:sp>
    </p:spTree>
    <p:extLst>
      <p:ext uri="{BB962C8B-B14F-4D97-AF65-F5344CB8AC3E}">
        <p14:creationId xmlns:p14="http://schemas.microsoft.com/office/powerpoint/2010/main" val="1311432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6F5EE-10CA-7EA9-349C-180A114D9899}"/>
            </a:ext>
          </a:extLst>
        </p:cNvPr>
        <p:cNvGrpSpPr/>
        <p:nvPr/>
      </p:nvGrpSpPr>
      <p:grpSpPr>
        <a:xfrm>
          <a:off x="0" y="0"/>
          <a:ext cx="0" cy="0"/>
          <a:chOff x="0" y="0"/>
          <a:chExt cx="0" cy="0"/>
        </a:xfrm>
      </p:grpSpPr>
      <p:sp>
        <p:nvSpPr>
          <p:cNvPr id="25602" name="Rectangle 7">
            <a:extLst>
              <a:ext uri="{FF2B5EF4-FFF2-40B4-BE49-F238E27FC236}">
                <a16:creationId xmlns:a16="http://schemas.microsoft.com/office/drawing/2014/main" id="{A6D507B3-BE03-9AAA-3B4A-ABA61D23219C}"/>
              </a:ext>
            </a:extLst>
          </p:cNvPr>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18</a:t>
            </a:fld>
            <a:endParaRPr lang="en-US" altLang="zh-CN">
              <a:solidFill>
                <a:prstClr val="black"/>
              </a:solidFill>
            </a:endParaRPr>
          </a:p>
        </p:txBody>
      </p:sp>
      <p:sp>
        <p:nvSpPr>
          <p:cNvPr id="25603" name="Rectangle 2">
            <a:extLst>
              <a:ext uri="{FF2B5EF4-FFF2-40B4-BE49-F238E27FC236}">
                <a16:creationId xmlns:a16="http://schemas.microsoft.com/office/drawing/2014/main" id="{2C5D72A2-5235-E13B-2302-17F5701C1A45}"/>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C9B527CE-A124-0939-B782-EA004715D360}"/>
              </a:ext>
            </a:extLst>
          </p:cNvPr>
          <p:cNvSpPr>
            <a:spLocks noGrp="1" noChangeArrowheads="1"/>
          </p:cNvSpPr>
          <p:nvPr>
            <p:ph type="body" idx="1"/>
          </p:nvPr>
        </p:nvSpPr>
        <p:spPr>
          <a:noFill/>
        </p:spPr>
        <p:txBody>
          <a:bodyPr/>
          <a:lstStyle/>
          <a:p>
            <a:r>
              <a:rPr lang="en-US" sz="1200" b="0" i="1" u="none" strike="noStrike" kern="1200" dirty="0">
                <a:solidFill>
                  <a:schemeClr val="tx1"/>
                </a:solidFill>
                <a:effectLst/>
                <a:latin typeface="+mn-lt"/>
                <a:ea typeface="+mn-ea"/>
                <a:cs typeface="+mn-cs"/>
                <a:hlinkClick r:id="rId3"/>
              </a:rPr>
              <a:t>Guoliang Li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Xuanhe</a:t>
            </a:r>
            <a:r>
              <a:rPr lang="en-US" sz="1200" b="0" i="1" kern="1200" dirty="0">
                <a:solidFill>
                  <a:schemeClr val="tx1"/>
                </a:solidFill>
                <a:effectLst/>
                <a:latin typeface="+mn-lt"/>
                <a:ea typeface="+mn-ea"/>
                <a:cs typeface="+mn-cs"/>
              </a:rPr>
              <a:t> Zhou, </a:t>
            </a:r>
            <a:r>
              <a:rPr lang="en-US" sz="1200" b="0" i="1" u="none" strike="noStrike" kern="1200" dirty="0">
                <a:solidFill>
                  <a:schemeClr val="tx1"/>
                </a:solidFill>
                <a:effectLst/>
                <a:latin typeface="+mn-lt"/>
                <a:ea typeface="+mn-ea"/>
                <a:cs typeface="+mn-cs"/>
                <a:hlinkClick r:id="rId4"/>
              </a:rPr>
              <a:t>Lei Cao</a:t>
            </a:r>
            <a:r>
              <a:rPr lang="en-US" sz="1200" b="0" i="1" kern="1200" dirty="0">
                <a:solidFill>
                  <a:schemeClr val="tx1"/>
                </a:solidFill>
                <a:effectLst/>
                <a:latin typeface="+mn-lt"/>
                <a:ea typeface="+mn-ea"/>
                <a:cs typeface="+mn-cs"/>
              </a:rPr>
              <a:t>:</a:t>
            </a:r>
            <a:br>
              <a:rPr lang="en-US" sz="1200" b="0" i="1" kern="1200" dirty="0">
                <a:solidFill>
                  <a:schemeClr val="tx1"/>
                </a:solidFill>
                <a:effectLst/>
                <a:latin typeface="+mn-lt"/>
                <a:ea typeface="+mn-ea"/>
                <a:cs typeface="+mn-cs"/>
              </a:rPr>
            </a:br>
            <a:r>
              <a:rPr lang="en-US" sz="1200" b="1" i="1" kern="1200" dirty="0">
                <a:solidFill>
                  <a:schemeClr val="tx1"/>
                </a:solidFill>
                <a:effectLst/>
                <a:latin typeface="+mn-lt"/>
                <a:ea typeface="+mn-ea"/>
                <a:cs typeface="+mn-cs"/>
              </a:rPr>
              <a:t>AI Meets Database: AI4DB and DB4AI.</a:t>
            </a:r>
            <a:r>
              <a:rPr lang="en-US" sz="1200" b="0" i="1"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hlinkClick r:id="rId5"/>
              </a:rPr>
              <a:t>SIGMOD Conference 2021</a:t>
            </a:r>
            <a:r>
              <a:rPr lang="en-US" sz="1200" b="0" i="1" kern="1200" dirty="0">
                <a:solidFill>
                  <a:schemeClr val="tx1"/>
                </a:solidFill>
                <a:effectLst/>
                <a:latin typeface="+mn-lt"/>
                <a:ea typeface="+mn-ea"/>
                <a:cs typeface="+mn-cs"/>
              </a:rPr>
              <a:t>: 2859-2866</a:t>
            </a:r>
            <a:endParaRPr lang="en-US" sz="1200" b="0" i="0" kern="1200" dirty="0">
              <a:solidFill>
                <a:schemeClr val="tx1"/>
              </a:solidFill>
              <a:effectLst/>
              <a:latin typeface="+mn-lt"/>
              <a:ea typeface="+mn-ea"/>
              <a:cs typeface="+mn-cs"/>
            </a:endParaRPr>
          </a:p>
          <a:p>
            <a:pPr eaLnBrk="1" hangingPunct="1"/>
            <a:endParaRPr lang="en-US" dirty="0">
              <a:latin typeface="Arial" pitchFamily="34" charset="0"/>
            </a:endParaRPr>
          </a:p>
          <a:p>
            <a:pPr eaLnBrk="1" hangingPunct="1"/>
            <a:endParaRPr lang="en-US" dirty="0">
              <a:latin typeface="Arial" pitchFamily="34" charset="0"/>
            </a:endParaRPr>
          </a:p>
        </p:txBody>
      </p:sp>
    </p:spTree>
    <p:extLst>
      <p:ext uri="{BB962C8B-B14F-4D97-AF65-F5344CB8AC3E}">
        <p14:creationId xmlns:p14="http://schemas.microsoft.com/office/powerpoint/2010/main" val="864171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DC364-F5E5-0EB6-9A6A-4A71AD7681F9}"/>
            </a:ext>
          </a:extLst>
        </p:cNvPr>
        <p:cNvGrpSpPr/>
        <p:nvPr/>
      </p:nvGrpSpPr>
      <p:grpSpPr>
        <a:xfrm>
          <a:off x="0" y="0"/>
          <a:ext cx="0" cy="0"/>
          <a:chOff x="0" y="0"/>
          <a:chExt cx="0" cy="0"/>
        </a:xfrm>
      </p:grpSpPr>
      <p:sp>
        <p:nvSpPr>
          <p:cNvPr id="25602" name="Rectangle 7">
            <a:extLst>
              <a:ext uri="{FF2B5EF4-FFF2-40B4-BE49-F238E27FC236}">
                <a16:creationId xmlns:a16="http://schemas.microsoft.com/office/drawing/2014/main" id="{5D219C18-50F0-A28B-4F33-E15AAA283785}"/>
              </a:ext>
            </a:extLst>
          </p:cNvPr>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19</a:t>
            </a:fld>
            <a:endParaRPr lang="en-US" altLang="zh-CN">
              <a:solidFill>
                <a:prstClr val="black"/>
              </a:solidFill>
            </a:endParaRPr>
          </a:p>
        </p:txBody>
      </p:sp>
      <p:sp>
        <p:nvSpPr>
          <p:cNvPr id="25603" name="Rectangle 2">
            <a:extLst>
              <a:ext uri="{FF2B5EF4-FFF2-40B4-BE49-F238E27FC236}">
                <a16:creationId xmlns:a16="http://schemas.microsoft.com/office/drawing/2014/main" id="{5DA6E723-7D5C-5A2F-D528-53C4945A7511}"/>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08E97AF0-874E-2938-E0A0-EFC304799D70}"/>
              </a:ext>
            </a:extLst>
          </p:cNvPr>
          <p:cNvSpPr>
            <a:spLocks noGrp="1" noChangeArrowheads="1"/>
          </p:cNvSpPr>
          <p:nvPr>
            <p:ph type="body" idx="1"/>
          </p:nvPr>
        </p:nvSpPr>
        <p:spPr>
          <a:noFill/>
        </p:spPr>
        <p:txBody>
          <a:bodyPr/>
          <a:lstStyle/>
          <a:p>
            <a:r>
              <a:rPr lang="en-US" sz="1200" b="0" i="1" u="none" strike="noStrike" kern="1200" dirty="0">
                <a:solidFill>
                  <a:schemeClr val="tx1"/>
                </a:solidFill>
                <a:effectLst/>
                <a:latin typeface="+mn-lt"/>
                <a:ea typeface="+mn-ea"/>
                <a:cs typeface="+mn-cs"/>
                <a:hlinkClick r:id="rId3"/>
              </a:rPr>
              <a:t>Guoliang Li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Xuanhe</a:t>
            </a:r>
            <a:r>
              <a:rPr lang="en-US" sz="1200" b="0" i="1" kern="1200" dirty="0">
                <a:solidFill>
                  <a:schemeClr val="tx1"/>
                </a:solidFill>
                <a:effectLst/>
                <a:latin typeface="+mn-lt"/>
                <a:ea typeface="+mn-ea"/>
                <a:cs typeface="+mn-cs"/>
              </a:rPr>
              <a:t> Zhou, </a:t>
            </a:r>
            <a:r>
              <a:rPr lang="en-US" sz="1200" b="0" i="1" u="none" strike="noStrike" kern="1200" dirty="0">
                <a:solidFill>
                  <a:schemeClr val="tx1"/>
                </a:solidFill>
                <a:effectLst/>
                <a:latin typeface="+mn-lt"/>
                <a:ea typeface="+mn-ea"/>
                <a:cs typeface="+mn-cs"/>
                <a:hlinkClick r:id="rId4"/>
              </a:rPr>
              <a:t>Lei Cao</a:t>
            </a:r>
            <a:r>
              <a:rPr lang="en-US" sz="1200" b="0" i="1" kern="1200" dirty="0">
                <a:solidFill>
                  <a:schemeClr val="tx1"/>
                </a:solidFill>
                <a:effectLst/>
                <a:latin typeface="+mn-lt"/>
                <a:ea typeface="+mn-ea"/>
                <a:cs typeface="+mn-cs"/>
              </a:rPr>
              <a:t>:</a:t>
            </a:r>
            <a:br>
              <a:rPr lang="en-US" sz="1200" b="0" i="1" kern="1200" dirty="0">
                <a:solidFill>
                  <a:schemeClr val="tx1"/>
                </a:solidFill>
                <a:effectLst/>
                <a:latin typeface="+mn-lt"/>
                <a:ea typeface="+mn-ea"/>
                <a:cs typeface="+mn-cs"/>
              </a:rPr>
            </a:br>
            <a:r>
              <a:rPr lang="en-US" sz="1200" b="1" i="1" kern="1200" dirty="0">
                <a:solidFill>
                  <a:schemeClr val="tx1"/>
                </a:solidFill>
                <a:effectLst/>
                <a:latin typeface="+mn-lt"/>
                <a:ea typeface="+mn-ea"/>
                <a:cs typeface="+mn-cs"/>
              </a:rPr>
              <a:t>AI Meets Database: AI4DB and DB4AI.</a:t>
            </a:r>
            <a:r>
              <a:rPr lang="en-US" sz="1200" b="0" i="1"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hlinkClick r:id="rId5"/>
              </a:rPr>
              <a:t>SIGMOD Conference 2021</a:t>
            </a:r>
            <a:r>
              <a:rPr lang="en-US" sz="1200" b="0" i="1" kern="1200" dirty="0">
                <a:solidFill>
                  <a:schemeClr val="tx1"/>
                </a:solidFill>
                <a:effectLst/>
                <a:latin typeface="+mn-lt"/>
                <a:ea typeface="+mn-ea"/>
                <a:cs typeface="+mn-cs"/>
              </a:rPr>
              <a:t>: 2859-2866</a:t>
            </a:r>
            <a:endParaRPr lang="en-US" sz="1200" b="0" i="0" kern="1200" dirty="0">
              <a:solidFill>
                <a:schemeClr val="tx1"/>
              </a:solidFill>
              <a:effectLst/>
              <a:latin typeface="+mn-lt"/>
              <a:ea typeface="+mn-ea"/>
              <a:cs typeface="+mn-cs"/>
            </a:endParaRPr>
          </a:p>
          <a:p>
            <a:pPr eaLnBrk="1" hangingPunct="1"/>
            <a:endParaRPr lang="en-US" dirty="0">
              <a:latin typeface="Arial" pitchFamily="34" charset="0"/>
            </a:endParaRPr>
          </a:p>
          <a:p>
            <a:pPr eaLnBrk="1" hangingPunct="1"/>
            <a:endParaRPr lang="en-US" dirty="0">
              <a:latin typeface="Arial" pitchFamily="34" charset="0"/>
            </a:endParaRPr>
          </a:p>
        </p:txBody>
      </p:sp>
    </p:spTree>
    <p:extLst>
      <p:ext uri="{BB962C8B-B14F-4D97-AF65-F5344CB8AC3E}">
        <p14:creationId xmlns:p14="http://schemas.microsoft.com/office/powerpoint/2010/main" val="2435585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E4A73-9EC3-35ED-E4C7-FFDCBA25696A}"/>
            </a:ext>
          </a:extLst>
        </p:cNvPr>
        <p:cNvGrpSpPr/>
        <p:nvPr/>
      </p:nvGrpSpPr>
      <p:grpSpPr>
        <a:xfrm>
          <a:off x="0" y="0"/>
          <a:ext cx="0" cy="0"/>
          <a:chOff x="0" y="0"/>
          <a:chExt cx="0" cy="0"/>
        </a:xfrm>
      </p:grpSpPr>
      <p:sp>
        <p:nvSpPr>
          <p:cNvPr id="25602" name="Rectangle 7">
            <a:extLst>
              <a:ext uri="{FF2B5EF4-FFF2-40B4-BE49-F238E27FC236}">
                <a16:creationId xmlns:a16="http://schemas.microsoft.com/office/drawing/2014/main" id="{BDADE182-79E4-7D16-0A79-6FAF93EAA110}"/>
              </a:ext>
            </a:extLst>
          </p:cNvPr>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20</a:t>
            </a:fld>
            <a:endParaRPr lang="en-US" altLang="zh-CN">
              <a:solidFill>
                <a:prstClr val="black"/>
              </a:solidFill>
            </a:endParaRPr>
          </a:p>
        </p:txBody>
      </p:sp>
      <p:sp>
        <p:nvSpPr>
          <p:cNvPr id="25603" name="Rectangle 2">
            <a:extLst>
              <a:ext uri="{FF2B5EF4-FFF2-40B4-BE49-F238E27FC236}">
                <a16:creationId xmlns:a16="http://schemas.microsoft.com/office/drawing/2014/main" id="{6D86C0E3-4A70-2B9E-5B49-5473947EB0A1}"/>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1291DF73-6095-560C-ABCE-EBF3AE7C4A2F}"/>
              </a:ext>
            </a:extLst>
          </p:cNvPr>
          <p:cNvSpPr>
            <a:spLocks noGrp="1" noChangeArrowheads="1"/>
          </p:cNvSpPr>
          <p:nvPr>
            <p:ph type="body" idx="1"/>
          </p:nvPr>
        </p:nvSpPr>
        <p:spPr>
          <a:noFill/>
        </p:spPr>
        <p:txBody>
          <a:bodyPr/>
          <a:lstStyle/>
          <a:p>
            <a:r>
              <a:rPr lang="en-US" sz="1200" b="0" i="1" u="none" strike="noStrike" kern="1200" dirty="0">
                <a:solidFill>
                  <a:schemeClr val="tx1"/>
                </a:solidFill>
                <a:effectLst/>
                <a:latin typeface="+mn-lt"/>
                <a:ea typeface="+mn-ea"/>
                <a:cs typeface="+mn-cs"/>
                <a:hlinkClick r:id="rId3"/>
              </a:rPr>
              <a:t>Guoliang Li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Xuanhe</a:t>
            </a:r>
            <a:r>
              <a:rPr lang="en-US" sz="1200" b="0" i="1" kern="1200" dirty="0">
                <a:solidFill>
                  <a:schemeClr val="tx1"/>
                </a:solidFill>
                <a:effectLst/>
                <a:latin typeface="+mn-lt"/>
                <a:ea typeface="+mn-ea"/>
                <a:cs typeface="+mn-cs"/>
              </a:rPr>
              <a:t> Zhou, </a:t>
            </a:r>
            <a:r>
              <a:rPr lang="en-US" sz="1200" b="0" i="1" u="none" strike="noStrike" kern="1200" dirty="0">
                <a:solidFill>
                  <a:schemeClr val="tx1"/>
                </a:solidFill>
                <a:effectLst/>
                <a:latin typeface="+mn-lt"/>
                <a:ea typeface="+mn-ea"/>
                <a:cs typeface="+mn-cs"/>
                <a:hlinkClick r:id="rId4"/>
              </a:rPr>
              <a:t>Lei Cao</a:t>
            </a:r>
            <a:r>
              <a:rPr lang="en-US" sz="1200" b="0" i="1" kern="1200" dirty="0">
                <a:solidFill>
                  <a:schemeClr val="tx1"/>
                </a:solidFill>
                <a:effectLst/>
                <a:latin typeface="+mn-lt"/>
                <a:ea typeface="+mn-ea"/>
                <a:cs typeface="+mn-cs"/>
              </a:rPr>
              <a:t>:</a:t>
            </a:r>
            <a:br>
              <a:rPr lang="en-US" sz="1200" b="0" i="1" kern="1200" dirty="0">
                <a:solidFill>
                  <a:schemeClr val="tx1"/>
                </a:solidFill>
                <a:effectLst/>
                <a:latin typeface="+mn-lt"/>
                <a:ea typeface="+mn-ea"/>
                <a:cs typeface="+mn-cs"/>
              </a:rPr>
            </a:br>
            <a:r>
              <a:rPr lang="en-US" sz="1200" b="1" i="1" kern="1200" dirty="0">
                <a:solidFill>
                  <a:schemeClr val="tx1"/>
                </a:solidFill>
                <a:effectLst/>
                <a:latin typeface="+mn-lt"/>
                <a:ea typeface="+mn-ea"/>
                <a:cs typeface="+mn-cs"/>
              </a:rPr>
              <a:t>AI Meets Database: AI4DB and DB4AI.</a:t>
            </a:r>
            <a:r>
              <a:rPr lang="en-US" sz="1200" b="0" i="1"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hlinkClick r:id="rId5"/>
              </a:rPr>
              <a:t>SIGMOD Conference 2021</a:t>
            </a:r>
            <a:r>
              <a:rPr lang="en-US" sz="1200" b="0" i="1" kern="1200" dirty="0">
                <a:solidFill>
                  <a:schemeClr val="tx1"/>
                </a:solidFill>
                <a:effectLst/>
                <a:latin typeface="+mn-lt"/>
                <a:ea typeface="+mn-ea"/>
                <a:cs typeface="+mn-cs"/>
              </a:rPr>
              <a:t>: 2859-2866</a:t>
            </a:r>
            <a:endParaRPr lang="en-US" sz="1200" b="0" i="0" kern="1200" dirty="0">
              <a:solidFill>
                <a:schemeClr val="tx1"/>
              </a:solidFill>
              <a:effectLst/>
              <a:latin typeface="+mn-lt"/>
              <a:ea typeface="+mn-ea"/>
              <a:cs typeface="+mn-cs"/>
            </a:endParaRPr>
          </a:p>
          <a:p>
            <a:pPr eaLnBrk="1" hangingPunct="1"/>
            <a:endParaRPr lang="en-US" dirty="0">
              <a:latin typeface="Arial" pitchFamily="34" charset="0"/>
            </a:endParaRPr>
          </a:p>
          <a:p>
            <a:pPr eaLnBrk="1" hangingPunct="1"/>
            <a:endParaRPr lang="en-US" dirty="0">
              <a:latin typeface="Arial" pitchFamily="34" charset="0"/>
            </a:endParaRPr>
          </a:p>
        </p:txBody>
      </p:sp>
    </p:spTree>
    <p:extLst>
      <p:ext uri="{BB962C8B-B14F-4D97-AF65-F5344CB8AC3E}">
        <p14:creationId xmlns:p14="http://schemas.microsoft.com/office/powerpoint/2010/main" val="2763696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E86EC-5E66-C7BC-9A7B-B6B62A220305}"/>
            </a:ext>
          </a:extLst>
        </p:cNvPr>
        <p:cNvGrpSpPr/>
        <p:nvPr/>
      </p:nvGrpSpPr>
      <p:grpSpPr>
        <a:xfrm>
          <a:off x="0" y="0"/>
          <a:ext cx="0" cy="0"/>
          <a:chOff x="0" y="0"/>
          <a:chExt cx="0" cy="0"/>
        </a:xfrm>
      </p:grpSpPr>
      <p:sp>
        <p:nvSpPr>
          <p:cNvPr id="25602" name="Rectangle 7">
            <a:extLst>
              <a:ext uri="{FF2B5EF4-FFF2-40B4-BE49-F238E27FC236}">
                <a16:creationId xmlns:a16="http://schemas.microsoft.com/office/drawing/2014/main" id="{A6BD40E8-69E5-5CE4-DC44-1CED4DE7421C}"/>
              </a:ext>
            </a:extLst>
          </p:cNvPr>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21</a:t>
            </a:fld>
            <a:endParaRPr lang="en-US" altLang="zh-CN">
              <a:solidFill>
                <a:prstClr val="black"/>
              </a:solidFill>
            </a:endParaRPr>
          </a:p>
        </p:txBody>
      </p:sp>
      <p:sp>
        <p:nvSpPr>
          <p:cNvPr id="25603" name="Rectangle 2">
            <a:extLst>
              <a:ext uri="{FF2B5EF4-FFF2-40B4-BE49-F238E27FC236}">
                <a16:creationId xmlns:a16="http://schemas.microsoft.com/office/drawing/2014/main" id="{DEF0257F-8B0F-EA26-3DAA-2718D0552839}"/>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2BF49FFD-7DB7-2D60-13C1-6353685A5951}"/>
              </a:ext>
            </a:extLst>
          </p:cNvPr>
          <p:cNvSpPr>
            <a:spLocks noGrp="1" noChangeArrowheads="1"/>
          </p:cNvSpPr>
          <p:nvPr>
            <p:ph type="body" idx="1"/>
          </p:nvPr>
        </p:nvSpPr>
        <p:spPr>
          <a:noFill/>
        </p:spPr>
        <p:txBody>
          <a:bodyPr/>
          <a:lstStyle/>
          <a:p>
            <a:r>
              <a:rPr lang="en-US" sz="1200" b="0" i="1" u="none" strike="noStrike" kern="1200" dirty="0">
                <a:solidFill>
                  <a:schemeClr val="tx1"/>
                </a:solidFill>
                <a:effectLst/>
                <a:latin typeface="+mn-lt"/>
                <a:ea typeface="+mn-ea"/>
                <a:cs typeface="+mn-cs"/>
                <a:hlinkClick r:id="rId3"/>
              </a:rPr>
              <a:t>Guoliang Li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Xuanhe</a:t>
            </a:r>
            <a:r>
              <a:rPr lang="en-US" sz="1200" b="0" i="1" kern="1200" dirty="0">
                <a:solidFill>
                  <a:schemeClr val="tx1"/>
                </a:solidFill>
                <a:effectLst/>
                <a:latin typeface="+mn-lt"/>
                <a:ea typeface="+mn-ea"/>
                <a:cs typeface="+mn-cs"/>
              </a:rPr>
              <a:t> Zhou, </a:t>
            </a:r>
            <a:r>
              <a:rPr lang="en-US" sz="1200" b="0" i="1" u="none" strike="noStrike" kern="1200" dirty="0">
                <a:solidFill>
                  <a:schemeClr val="tx1"/>
                </a:solidFill>
                <a:effectLst/>
                <a:latin typeface="+mn-lt"/>
                <a:ea typeface="+mn-ea"/>
                <a:cs typeface="+mn-cs"/>
                <a:hlinkClick r:id="rId4"/>
              </a:rPr>
              <a:t>Lei Cao</a:t>
            </a:r>
            <a:r>
              <a:rPr lang="en-US" sz="1200" b="0" i="1" kern="1200" dirty="0">
                <a:solidFill>
                  <a:schemeClr val="tx1"/>
                </a:solidFill>
                <a:effectLst/>
                <a:latin typeface="+mn-lt"/>
                <a:ea typeface="+mn-ea"/>
                <a:cs typeface="+mn-cs"/>
              </a:rPr>
              <a:t>:</a:t>
            </a:r>
            <a:br>
              <a:rPr lang="en-US" sz="1200" b="0" i="1" kern="1200" dirty="0">
                <a:solidFill>
                  <a:schemeClr val="tx1"/>
                </a:solidFill>
                <a:effectLst/>
                <a:latin typeface="+mn-lt"/>
                <a:ea typeface="+mn-ea"/>
                <a:cs typeface="+mn-cs"/>
              </a:rPr>
            </a:br>
            <a:r>
              <a:rPr lang="en-US" sz="1200" b="1" i="1" kern="1200" dirty="0">
                <a:solidFill>
                  <a:schemeClr val="tx1"/>
                </a:solidFill>
                <a:effectLst/>
                <a:latin typeface="+mn-lt"/>
                <a:ea typeface="+mn-ea"/>
                <a:cs typeface="+mn-cs"/>
              </a:rPr>
              <a:t>AI Meets Database: AI4DB and DB4AI.</a:t>
            </a:r>
            <a:r>
              <a:rPr lang="en-US" sz="1200" b="0" i="1"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hlinkClick r:id="rId5"/>
              </a:rPr>
              <a:t>SIGMOD Conference 2021</a:t>
            </a:r>
            <a:r>
              <a:rPr lang="en-US" sz="1200" b="0" i="1" kern="1200" dirty="0">
                <a:solidFill>
                  <a:schemeClr val="tx1"/>
                </a:solidFill>
                <a:effectLst/>
                <a:latin typeface="+mn-lt"/>
                <a:ea typeface="+mn-ea"/>
                <a:cs typeface="+mn-cs"/>
              </a:rPr>
              <a:t>: 2859-2866</a:t>
            </a:r>
            <a:endParaRPr lang="en-US" sz="1200" b="0" i="0" kern="1200" dirty="0">
              <a:solidFill>
                <a:schemeClr val="tx1"/>
              </a:solidFill>
              <a:effectLst/>
              <a:latin typeface="+mn-lt"/>
              <a:ea typeface="+mn-ea"/>
              <a:cs typeface="+mn-cs"/>
            </a:endParaRPr>
          </a:p>
          <a:p>
            <a:pPr eaLnBrk="1" hangingPunct="1"/>
            <a:endParaRPr lang="en-US" dirty="0">
              <a:latin typeface="Arial" pitchFamily="34" charset="0"/>
            </a:endParaRPr>
          </a:p>
          <a:p>
            <a:pPr eaLnBrk="1" hangingPunct="1"/>
            <a:endParaRPr lang="en-US" dirty="0">
              <a:latin typeface="Arial" pitchFamily="34" charset="0"/>
            </a:endParaRPr>
          </a:p>
        </p:txBody>
      </p:sp>
    </p:spTree>
    <p:extLst>
      <p:ext uri="{BB962C8B-B14F-4D97-AF65-F5344CB8AC3E}">
        <p14:creationId xmlns:p14="http://schemas.microsoft.com/office/powerpoint/2010/main" val="923811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7FF7E-0C64-CE83-7559-1FEDF2ED47AA}"/>
            </a:ext>
          </a:extLst>
        </p:cNvPr>
        <p:cNvGrpSpPr/>
        <p:nvPr/>
      </p:nvGrpSpPr>
      <p:grpSpPr>
        <a:xfrm>
          <a:off x="0" y="0"/>
          <a:ext cx="0" cy="0"/>
          <a:chOff x="0" y="0"/>
          <a:chExt cx="0" cy="0"/>
        </a:xfrm>
      </p:grpSpPr>
      <p:sp>
        <p:nvSpPr>
          <p:cNvPr id="25602" name="Rectangle 7">
            <a:extLst>
              <a:ext uri="{FF2B5EF4-FFF2-40B4-BE49-F238E27FC236}">
                <a16:creationId xmlns:a16="http://schemas.microsoft.com/office/drawing/2014/main" id="{EA617364-D8F1-B399-2B15-9A0C863FD204}"/>
              </a:ext>
            </a:extLst>
          </p:cNvPr>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22</a:t>
            </a:fld>
            <a:endParaRPr lang="en-US" altLang="zh-CN">
              <a:solidFill>
                <a:prstClr val="black"/>
              </a:solidFill>
            </a:endParaRPr>
          </a:p>
        </p:txBody>
      </p:sp>
      <p:sp>
        <p:nvSpPr>
          <p:cNvPr id="25603" name="Rectangle 2">
            <a:extLst>
              <a:ext uri="{FF2B5EF4-FFF2-40B4-BE49-F238E27FC236}">
                <a16:creationId xmlns:a16="http://schemas.microsoft.com/office/drawing/2014/main" id="{911F0733-B6FF-286C-6FF6-74845765B0D6}"/>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31A48DD5-4F66-8B07-CBEF-A15CC8854867}"/>
              </a:ext>
            </a:extLst>
          </p:cNvPr>
          <p:cNvSpPr>
            <a:spLocks noGrp="1" noChangeArrowheads="1"/>
          </p:cNvSpPr>
          <p:nvPr>
            <p:ph type="body" idx="1"/>
          </p:nvPr>
        </p:nvSpPr>
        <p:spPr>
          <a:noFill/>
        </p:spPr>
        <p:txBody>
          <a:bodyPr/>
          <a:lstStyle/>
          <a:p>
            <a:r>
              <a:rPr lang="en-US" sz="1200" b="0" i="1" u="none" strike="noStrike" kern="1200" dirty="0">
                <a:solidFill>
                  <a:schemeClr val="tx1"/>
                </a:solidFill>
                <a:effectLst/>
                <a:latin typeface="+mn-lt"/>
                <a:ea typeface="+mn-ea"/>
                <a:cs typeface="+mn-cs"/>
                <a:hlinkClick r:id="rId3"/>
              </a:rPr>
              <a:t>Guoliang Li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Xuanhe</a:t>
            </a:r>
            <a:r>
              <a:rPr lang="en-US" sz="1200" b="0" i="1" kern="1200" dirty="0">
                <a:solidFill>
                  <a:schemeClr val="tx1"/>
                </a:solidFill>
                <a:effectLst/>
                <a:latin typeface="+mn-lt"/>
                <a:ea typeface="+mn-ea"/>
                <a:cs typeface="+mn-cs"/>
              </a:rPr>
              <a:t> Zhou, </a:t>
            </a:r>
            <a:r>
              <a:rPr lang="en-US" sz="1200" b="0" i="1" u="none" strike="noStrike" kern="1200" dirty="0">
                <a:solidFill>
                  <a:schemeClr val="tx1"/>
                </a:solidFill>
                <a:effectLst/>
                <a:latin typeface="+mn-lt"/>
                <a:ea typeface="+mn-ea"/>
                <a:cs typeface="+mn-cs"/>
                <a:hlinkClick r:id="rId4"/>
              </a:rPr>
              <a:t>Lei Cao</a:t>
            </a:r>
            <a:r>
              <a:rPr lang="en-US" sz="1200" b="0" i="1" kern="1200" dirty="0">
                <a:solidFill>
                  <a:schemeClr val="tx1"/>
                </a:solidFill>
                <a:effectLst/>
                <a:latin typeface="+mn-lt"/>
                <a:ea typeface="+mn-ea"/>
                <a:cs typeface="+mn-cs"/>
              </a:rPr>
              <a:t>:</a:t>
            </a:r>
            <a:br>
              <a:rPr lang="en-US" sz="1200" b="0" i="1" kern="1200" dirty="0">
                <a:solidFill>
                  <a:schemeClr val="tx1"/>
                </a:solidFill>
                <a:effectLst/>
                <a:latin typeface="+mn-lt"/>
                <a:ea typeface="+mn-ea"/>
                <a:cs typeface="+mn-cs"/>
              </a:rPr>
            </a:br>
            <a:r>
              <a:rPr lang="en-US" sz="1200" b="1" i="1" kern="1200" dirty="0">
                <a:solidFill>
                  <a:schemeClr val="tx1"/>
                </a:solidFill>
                <a:effectLst/>
                <a:latin typeface="+mn-lt"/>
                <a:ea typeface="+mn-ea"/>
                <a:cs typeface="+mn-cs"/>
              </a:rPr>
              <a:t>AI Meets Database: AI4DB and DB4AI.</a:t>
            </a:r>
            <a:r>
              <a:rPr lang="en-US" sz="1200" b="0" i="1"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hlinkClick r:id="rId5"/>
              </a:rPr>
              <a:t>SIGMOD Conference 2021</a:t>
            </a:r>
            <a:r>
              <a:rPr lang="en-US" sz="1200" b="0" i="1" kern="1200" dirty="0">
                <a:solidFill>
                  <a:schemeClr val="tx1"/>
                </a:solidFill>
                <a:effectLst/>
                <a:latin typeface="+mn-lt"/>
                <a:ea typeface="+mn-ea"/>
                <a:cs typeface="+mn-cs"/>
              </a:rPr>
              <a:t>: 2859-2866</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err="1">
                <a:latin typeface="Times New Roman" panose="02020603050405020304" pitchFamily="18" charset="0"/>
                <a:cs typeface="Times New Roman" panose="02020603050405020304" pitchFamily="18" charset="0"/>
              </a:rPr>
              <a:t>Xuanhe</a:t>
            </a:r>
            <a:r>
              <a:rPr lang="en-US" dirty="0">
                <a:latin typeface="Times New Roman" panose="02020603050405020304" pitchFamily="18" charset="0"/>
                <a:cs typeface="Times New Roman" panose="02020603050405020304" pitchFamily="18" charset="0"/>
              </a:rPr>
              <a:t> Zhou, </a:t>
            </a:r>
            <a:r>
              <a:rPr lang="en-US" dirty="0" err="1">
                <a:latin typeface="Times New Roman" panose="02020603050405020304" pitchFamily="18" charset="0"/>
                <a:cs typeface="Times New Roman" panose="02020603050405020304" pitchFamily="18" charset="0"/>
              </a:rPr>
              <a:t>Chengliang</a:t>
            </a:r>
            <a:r>
              <a:rPr lang="en-US" dirty="0">
                <a:latin typeface="Times New Roman" panose="02020603050405020304" pitchFamily="18" charset="0"/>
                <a:cs typeface="Times New Roman" panose="02020603050405020304" pitchFamily="18" charset="0"/>
              </a:rPr>
              <a:t> Chai, Guoliang Li, Ji Sun: Database Meets Artificial Intelligence: A Survey. IEEE Trans. </a:t>
            </a:r>
            <a:r>
              <a:rPr lang="en-US" dirty="0" err="1">
                <a:latin typeface="Times New Roman" panose="02020603050405020304" pitchFamily="18" charset="0"/>
                <a:cs typeface="Times New Roman" panose="02020603050405020304" pitchFamily="18" charset="0"/>
              </a:rPr>
              <a:t>Knowl</a:t>
            </a:r>
            <a:r>
              <a:rPr lang="en-US" dirty="0">
                <a:latin typeface="Times New Roman" panose="02020603050405020304" pitchFamily="18" charset="0"/>
                <a:cs typeface="Times New Roman" panose="02020603050405020304" pitchFamily="18" charset="0"/>
              </a:rPr>
              <a:t>. Data Eng. 34(3): 1096-1116 (2022)</a:t>
            </a:r>
          </a:p>
        </p:txBody>
      </p:sp>
    </p:spTree>
    <p:extLst>
      <p:ext uri="{BB962C8B-B14F-4D97-AF65-F5344CB8AC3E}">
        <p14:creationId xmlns:p14="http://schemas.microsoft.com/office/powerpoint/2010/main" val="4033296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2</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939261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21554-2A0B-509F-411A-AD8703A4F9F5}"/>
            </a:ext>
          </a:extLst>
        </p:cNvPr>
        <p:cNvGrpSpPr/>
        <p:nvPr/>
      </p:nvGrpSpPr>
      <p:grpSpPr>
        <a:xfrm>
          <a:off x="0" y="0"/>
          <a:ext cx="0" cy="0"/>
          <a:chOff x="0" y="0"/>
          <a:chExt cx="0" cy="0"/>
        </a:xfrm>
      </p:grpSpPr>
      <p:sp>
        <p:nvSpPr>
          <p:cNvPr id="25602" name="Rectangle 7">
            <a:extLst>
              <a:ext uri="{FF2B5EF4-FFF2-40B4-BE49-F238E27FC236}">
                <a16:creationId xmlns:a16="http://schemas.microsoft.com/office/drawing/2014/main" id="{15EC7FDE-2F0E-6746-AA31-5F696257776F}"/>
              </a:ext>
            </a:extLst>
          </p:cNvPr>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23</a:t>
            </a:fld>
            <a:endParaRPr lang="en-US" altLang="zh-CN">
              <a:solidFill>
                <a:prstClr val="black"/>
              </a:solidFill>
            </a:endParaRPr>
          </a:p>
        </p:txBody>
      </p:sp>
      <p:sp>
        <p:nvSpPr>
          <p:cNvPr id="25603" name="Rectangle 2">
            <a:extLst>
              <a:ext uri="{FF2B5EF4-FFF2-40B4-BE49-F238E27FC236}">
                <a16:creationId xmlns:a16="http://schemas.microsoft.com/office/drawing/2014/main" id="{0D3A8D7F-5550-3A63-8D56-FBD8A5E4A20C}"/>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F149C6AD-001C-0DBC-337F-B4B2B4F45B44}"/>
              </a:ext>
            </a:extLst>
          </p:cNvPr>
          <p:cNvSpPr>
            <a:spLocks noGrp="1" noChangeArrowheads="1"/>
          </p:cNvSpPr>
          <p:nvPr>
            <p:ph type="body" idx="1"/>
          </p:nvPr>
        </p:nvSpPr>
        <p:spPr>
          <a:noFill/>
        </p:spPr>
        <p:txBody>
          <a:bodyPr/>
          <a:lstStyle/>
          <a:p>
            <a:pPr eaLnBrk="1" hangingPunct="1"/>
            <a:r>
              <a:rPr lang="en-US" dirty="0"/>
              <a:t>Rule-based Approach</a:t>
            </a:r>
          </a:p>
          <a:p>
            <a:pPr eaLnBrk="1" hangingPunct="1"/>
            <a:r>
              <a:rPr lang="en-US" dirty="0"/>
              <a:t>Cost Modeling Approach</a:t>
            </a:r>
          </a:p>
          <a:p>
            <a:pPr eaLnBrk="1" hangingPunct="1"/>
            <a:r>
              <a:rPr lang="en-US" dirty="0"/>
              <a:t>Simulation-based Approach</a:t>
            </a:r>
          </a:p>
          <a:p>
            <a:pPr eaLnBrk="1" hangingPunct="1"/>
            <a:r>
              <a:rPr lang="en-US" dirty="0"/>
              <a:t>Experiment-driven Approach</a:t>
            </a:r>
          </a:p>
          <a:p>
            <a:pPr eaLnBrk="1" hangingPunct="1"/>
            <a:r>
              <a:rPr lang="en-US" dirty="0"/>
              <a:t>Machine Learning Approach</a:t>
            </a:r>
          </a:p>
          <a:p>
            <a:pPr eaLnBrk="1" hangingPunct="1"/>
            <a:r>
              <a:rPr lang="en-US" dirty="0"/>
              <a:t>Adaptive Approach</a:t>
            </a:r>
          </a:p>
          <a:p>
            <a:pPr eaLnBrk="1" hangingPunct="1"/>
            <a:endParaRPr lang="en-US" dirty="0">
              <a:latin typeface="Arial" pitchFamily="34" charset="0"/>
            </a:endParaRPr>
          </a:p>
          <a:p>
            <a:pPr eaLnBrk="1" hangingPunct="1"/>
            <a:r>
              <a:rPr lang="en-US" dirty="0"/>
              <a:t>1. Rule-based approaches assist users with tuning system parameters based on the experience of human experts, online tutorials, or tuning instructions. They usually require no models and are suitable for quickly bootstrapping the system. </a:t>
            </a:r>
          </a:p>
          <a:p>
            <a:pPr eaLnBrk="1" hangingPunct="1"/>
            <a:endParaRPr lang="en-US" dirty="0"/>
          </a:p>
          <a:p>
            <a:pPr eaLnBrk="1" hangingPunct="1"/>
            <a:r>
              <a:rPr lang="en-US" dirty="0"/>
              <a:t>2. Cost modeling approaches build efficient performance prediction models by using statistical cost functions via a deep understanding of system internals. No or few experimental logs are required to establish the model.</a:t>
            </a:r>
          </a:p>
          <a:p>
            <a:pPr eaLnBrk="1" hangingPunct="1"/>
            <a:endParaRPr lang="en-US" dirty="0">
              <a:latin typeface="Arial" pitchFamily="34" charset="0"/>
            </a:endParaRPr>
          </a:p>
          <a:p>
            <a:pPr eaLnBrk="1" hangingPunct="1"/>
            <a:r>
              <a:rPr lang="en-US" dirty="0"/>
              <a:t>3. Simulation-based approaches build performance prediction models based on modular or complete system simulation, enabling users to simulate an execution under different parameter settings or cluster resources. </a:t>
            </a:r>
          </a:p>
          <a:p>
            <a:pPr eaLnBrk="1" hangingPunct="1"/>
            <a:endParaRPr lang="en-US" dirty="0"/>
          </a:p>
          <a:p>
            <a:pPr eaLnBrk="1" hangingPunct="1"/>
            <a:r>
              <a:rPr lang="en-US" dirty="0"/>
              <a:t>4. Experiment-driven approaches execute an application, i.e., an experiment, repeatedly with different parameter settings, guided by a search algorithm and the feedback provided by actual runs. </a:t>
            </a:r>
          </a:p>
          <a:p>
            <a:pPr eaLnBrk="1" hangingPunct="1"/>
            <a:endParaRPr lang="en-US" dirty="0"/>
          </a:p>
          <a:p>
            <a:pPr eaLnBrk="1" hangingPunct="1"/>
            <a:r>
              <a:rPr lang="en-US" dirty="0"/>
              <a:t>5. Machine learning approaches establish performance prediction models by employing machine learning methods. They typically consider the complex system as a whole and assume no knowledge of system internals. </a:t>
            </a:r>
          </a:p>
          <a:p>
            <a:pPr eaLnBrk="1" hangingPunct="1"/>
            <a:endParaRPr lang="en-US" dirty="0"/>
          </a:p>
          <a:p>
            <a:pPr eaLnBrk="1" hangingPunct="1"/>
            <a:r>
              <a:rPr lang="en-US" dirty="0"/>
              <a:t>6. Adaptive approaches tune configuration parameters adaptively while an application is running, meaning that they can adjust the parameter settings as the environment changes. They enable tuning of ad-hoc applications.</a:t>
            </a:r>
            <a:endParaRPr lang="en-US" dirty="0">
              <a:latin typeface="Arial" pitchFamily="34" charset="0"/>
            </a:endParaRPr>
          </a:p>
        </p:txBody>
      </p:sp>
    </p:spTree>
    <p:extLst>
      <p:ext uri="{BB962C8B-B14F-4D97-AF65-F5344CB8AC3E}">
        <p14:creationId xmlns:p14="http://schemas.microsoft.com/office/powerpoint/2010/main" val="697261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21554-2A0B-509F-411A-AD8703A4F9F5}"/>
            </a:ext>
          </a:extLst>
        </p:cNvPr>
        <p:cNvGrpSpPr/>
        <p:nvPr/>
      </p:nvGrpSpPr>
      <p:grpSpPr>
        <a:xfrm>
          <a:off x="0" y="0"/>
          <a:ext cx="0" cy="0"/>
          <a:chOff x="0" y="0"/>
          <a:chExt cx="0" cy="0"/>
        </a:xfrm>
      </p:grpSpPr>
      <p:sp>
        <p:nvSpPr>
          <p:cNvPr id="25602" name="Rectangle 7">
            <a:extLst>
              <a:ext uri="{FF2B5EF4-FFF2-40B4-BE49-F238E27FC236}">
                <a16:creationId xmlns:a16="http://schemas.microsoft.com/office/drawing/2014/main" id="{15EC7FDE-2F0E-6746-AA31-5F696257776F}"/>
              </a:ext>
            </a:extLst>
          </p:cNvPr>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24</a:t>
            </a:fld>
            <a:endParaRPr lang="en-US" altLang="zh-CN">
              <a:solidFill>
                <a:prstClr val="black"/>
              </a:solidFill>
            </a:endParaRPr>
          </a:p>
        </p:txBody>
      </p:sp>
      <p:sp>
        <p:nvSpPr>
          <p:cNvPr id="25603" name="Rectangle 2">
            <a:extLst>
              <a:ext uri="{FF2B5EF4-FFF2-40B4-BE49-F238E27FC236}">
                <a16:creationId xmlns:a16="http://schemas.microsoft.com/office/drawing/2014/main" id="{0D3A8D7F-5550-3A63-8D56-FBD8A5E4A20C}"/>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F149C6AD-001C-0DBC-337F-B4B2B4F45B44}"/>
              </a:ext>
            </a:extLst>
          </p:cNvPr>
          <p:cNvSpPr>
            <a:spLocks noGrp="1" noChangeArrowheads="1"/>
          </p:cNvSpPr>
          <p:nvPr>
            <p:ph type="body" idx="1"/>
          </p:nvPr>
        </p:nvSpPr>
        <p:spPr>
          <a:noFill/>
        </p:spPr>
        <p:txBody>
          <a:bodyPr/>
          <a:lstStyle/>
          <a:p>
            <a:pPr eaLnBrk="1" hangingPunct="1"/>
            <a:endParaRPr lang="en-US" dirty="0">
              <a:latin typeface="Arial" pitchFamily="34" charset="0"/>
            </a:endParaRPr>
          </a:p>
          <a:p>
            <a:pPr eaLnBrk="1" hangingPunct="1"/>
            <a:r>
              <a:rPr lang="en-US" dirty="0"/>
              <a:t>1. Rule-based approaches assist users with tuning system parameters based on the experience of human experts, online tutorials, or tuning instructions. They usually require no models and are suitable for quickly bootstrapping the system. </a:t>
            </a:r>
          </a:p>
          <a:p>
            <a:pPr eaLnBrk="1" hangingPunct="1"/>
            <a:endParaRPr lang="en-US" dirty="0"/>
          </a:p>
          <a:p>
            <a:pPr eaLnBrk="1" hangingPunct="1"/>
            <a:r>
              <a:rPr lang="en-US" dirty="0"/>
              <a:t>2. Cost modeling approaches build efficient performance prediction models by using statistical cost functions via a deep understanding of system internals. No or few experimental logs are required to establish the model.</a:t>
            </a:r>
          </a:p>
          <a:p>
            <a:pPr eaLnBrk="1" hangingPunct="1"/>
            <a:endParaRPr lang="en-US" dirty="0">
              <a:latin typeface="Arial" pitchFamily="34" charset="0"/>
            </a:endParaRPr>
          </a:p>
          <a:p>
            <a:pPr eaLnBrk="1" hangingPunct="1"/>
            <a:r>
              <a:rPr lang="en-US" dirty="0"/>
              <a:t>3. Simulation-based approaches build performance prediction models based on modular or complete system simulation, enabling users to simulate an execution under different parameter settings or cluster resources. </a:t>
            </a:r>
          </a:p>
          <a:p>
            <a:pPr eaLnBrk="1" hangingPunct="1"/>
            <a:endParaRPr lang="en-US" dirty="0"/>
          </a:p>
          <a:p>
            <a:pPr eaLnBrk="1" hangingPunct="1"/>
            <a:r>
              <a:rPr lang="en-US" dirty="0"/>
              <a:t>4. Experiment-driven approaches execute an application, i.e., an experiment, repeatedly with different parameter settings, guided by a search algorithm and the feedback provided by actual runs. </a:t>
            </a:r>
          </a:p>
          <a:p>
            <a:pPr eaLnBrk="1" hangingPunct="1"/>
            <a:endParaRPr lang="en-US" dirty="0"/>
          </a:p>
          <a:p>
            <a:pPr eaLnBrk="1" hangingPunct="1"/>
            <a:r>
              <a:rPr lang="en-US" dirty="0"/>
              <a:t>5. Machine learning approaches establish performance prediction models by employing machine learning methods. They typically consider the complex system as a whole and assume no knowledge of system internals. </a:t>
            </a:r>
          </a:p>
          <a:p>
            <a:pPr eaLnBrk="1" hangingPunct="1"/>
            <a:endParaRPr lang="en-US" dirty="0"/>
          </a:p>
          <a:p>
            <a:pPr eaLnBrk="1" hangingPunct="1"/>
            <a:r>
              <a:rPr lang="en-US" dirty="0"/>
              <a:t>6. Adaptive approaches tune configuration parameters adaptively while an application is running, meaning that they can adjust the parameter settings as the environment changes. They enable tuning of ad-hoc applications.</a:t>
            </a:r>
            <a:endParaRPr lang="en-US" dirty="0">
              <a:latin typeface="Arial" pitchFamily="34" charset="0"/>
            </a:endParaRPr>
          </a:p>
        </p:txBody>
      </p:sp>
    </p:spTree>
    <p:extLst>
      <p:ext uri="{BB962C8B-B14F-4D97-AF65-F5344CB8AC3E}">
        <p14:creationId xmlns:p14="http://schemas.microsoft.com/office/powerpoint/2010/main" val="3574992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FFF85-A002-C0D8-7DF8-5FE87BCCE8D7}"/>
            </a:ext>
          </a:extLst>
        </p:cNvPr>
        <p:cNvGrpSpPr/>
        <p:nvPr/>
      </p:nvGrpSpPr>
      <p:grpSpPr>
        <a:xfrm>
          <a:off x="0" y="0"/>
          <a:ext cx="0" cy="0"/>
          <a:chOff x="0" y="0"/>
          <a:chExt cx="0" cy="0"/>
        </a:xfrm>
      </p:grpSpPr>
      <p:sp>
        <p:nvSpPr>
          <p:cNvPr id="25602" name="Rectangle 7">
            <a:extLst>
              <a:ext uri="{FF2B5EF4-FFF2-40B4-BE49-F238E27FC236}">
                <a16:creationId xmlns:a16="http://schemas.microsoft.com/office/drawing/2014/main" id="{35BCEE68-8DE0-8D13-A937-1CF68B42E28D}"/>
              </a:ext>
            </a:extLst>
          </p:cNvPr>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25</a:t>
            </a:fld>
            <a:endParaRPr lang="en-US" altLang="zh-CN">
              <a:solidFill>
                <a:prstClr val="black"/>
              </a:solidFill>
            </a:endParaRPr>
          </a:p>
        </p:txBody>
      </p:sp>
      <p:sp>
        <p:nvSpPr>
          <p:cNvPr id="25603" name="Rectangle 2">
            <a:extLst>
              <a:ext uri="{FF2B5EF4-FFF2-40B4-BE49-F238E27FC236}">
                <a16:creationId xmlns:a16="http://schemas.microsoft.com/office/drawing/2014/main" id="{99755517-089C-2A6A-7045-503DA564B782}"/>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AD27AF37-7FEF-EDD1-31BF-1325756257C7}"/>
              </a:ext>
            </a:extLst>
          </p:cNvPr>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646617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ACE02-79FB-AA22-6BAB-CE392B0E7418}"/>
            </a:ext>
          </a:extLst>
        </p:cNvPr>
        <p:cNvGrpSpPr/>
        <p:nvPr/>
      </p:nvGrpSpPr>
      <p:grpSpPr>
        <a:xfrm>
          <a:off x="0" y="0"/>
          <a:ext cx="0" cy="0"/>
          <a:chOff x="0" y="0"/>
          <a:chExt cx="0" cy="0"/>
        </a:xfrm>
      </p:grpSpPr>
      <p:sp>
        <p:nvSpPr>
          <p:cNvPr id="25602" name="Rectangle 7">
            <a:extLst>
              <a:ext uri="{FF2B5EF4-FFF2-40B4-BE49-F238E27FC236}">
                <a16:creationId xmlns:a16="http://schemas.microsoft.com/office/drawing/2014/main" id="{623CC007-667A-317A-F615-206E92668E0A}"/>
              </a:ext>
            </a:extLst>
          </p:cNvPr>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26</a:t>
            </a:fld>
            <a:endParaRPr lang="en-US" altLang="zh-CN">
              <a:solidFill>
                <a:prstClr val="black"/>
              </a:solidFill>
            </a:endParaRPr>
          </a:p>
        </p:txBody>
      </p:sp>
      <p:sp>
        <p:nvSpPr>
          <p:cNvPr id="25603" name="Rectangle 2">
            <a:extLst>
              <a:ext uri="{FF2B5EF4-FFF2-40B4-BE49-F238E27FC236}">
                <a16:creationId xmlns:a16="http://schemas.microsoft.com/office/drawing/2014/main" id="{1DBBE43D-AF92-CC9A-DEF6-299334852DDF}"/>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F7CDD307-DB50-DDDD-C49F-95B5DB083F1B}"/>
              </a:ext>
            </a:extLst>
          </p:cNvPr>
          <p:cNvSpPr>
            <a:spLocks noGrp="1" noChangeArrowheads="1"/>
          </p:cNvSpPr>
          <p:nvPr>
            <p:ph type="body" idx="1"/>
          </p:nvPr>
        </p:nvSpPr>
        <p:spPr>
          <a:noFill/>
        </p:spPr>
        <p:txBody>
          <a:bodyPr/>
          <a:lstStyle/>
          <a:p>
            <a:r>
              <a:rPr lang="en-US" sz="1200" b="0" i="1" u="none" strike="noStrike" kern="1200" dirty="0">
                <a:solidFill>
                  <a:schemeClr val="tx1"/>
                </a:solidFill>
                <a:effectLst/>
                <a:latin typeface="+mn-lt"/>
                <a:ea typeface="+mn-ea"/>
                <a:cs typeface="+mn-cs"/>
                <a:hlinkClick r:id="rId3"/>
              </a:rPr>
              <a:t>Guoliang Li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Xuanhe</a:t>
            </a:r>
            <a:r>
              <a:rPr lang="en-US" sz="1200" b="0" i="1" kern="1200" dirty="0">
                <a:solidFill>
                  <a:schemeClr val="tx1"/>
                </a:solidFill>
                <a:effectLst/>
                <a:latin typeface="+mn-lt"/>
                <a:ea typeface="+mn-ea"/>
                <a:cs typeface="+mn-cs"/>
              </a:rPr>
              <a:t> Zhou, </a:t>
            </a:r>
            <a:r>
              <a:rPr lang="en-US" sz="1200" b="0" i="1" u="none" strike="noStrike" kern="1200" dirty="0">
                <a:solidFill>
                  <a:schemeClr val="tx1"/>
                </a:solidFill>
                <a:effectLst/>
                <a:latin typeface="+mn-lt"/>
                <a:ea typeface="+mn-ea"/>
                <a:cs typeface="+mn-cs"/>
                <a:hlinkClick r:id="rId4"/>
              </a:rPr>
              <a:t>Lei Cao</a:t>
            </a:r>
            <a:r>
              <a:rPr lang="en-US" sz="1200" b="0" i="1" kern="1200" dirty="0">
                <a:solidFill>
                  <a:schemeClr val="tx1"/>
                </a:solidFill>
                <a:effectLst/>
                <a:latin typeface="+mn-lt"/>
                <a:ea typeface="+mn-ea"/>
                <a:cs typeface="+mn-cs"/>
              </a:rPr>
              <a:t>:</a:t>
            </a:r>
            <a:br>
              <a:rPr lang="en-US" sz="1200" b="0" i="1" kern="1200" dirty="0">
                <a:solidFill>
                  <a:schemeClr val="tx1"/>
                </a:solidFill>
                <a:effectLst/>
                <a:latin typeface="+mn-lt"/>
                <a:ea typeface="+mn-ea"/>
                <a:cs typeface="+mn-cs"/>
              </a:rPr>
            </a:br>
            <a:r>
              <a:rPr lang="en-US" sz="1200" b="1" i="1" kern="1200" dirty="0">
                <a:solidFill>
                  <a:schemeClr val="tx1"/>
                </a:solidFill>
                <a:effectLst/>
                <a:latin typeface="+mn-lt"/>
                <a:ea typeface="+mn-ea"/>
                <a:cs typeface="+mn-cs"/>
              </a:rPr>
              <a:t>AI Meets Database: AI4DB and DB4AI.</a:t>
            </a:r>
            <a:r>
              <a:rPr lang="en-US" sz="1200" b="0" i="1"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hlinkClick r:id="rId5"/>
              </a:rPr>
              <a:t>SIGMOD Conference 2021</a:t>
            </a:r>
            <a:r>
              <a:rPr lang="en-US" sz="1200" b="0" i="1" kern="1200" dirty="0">
                <a:solidFill>
                  <a:schemeClr val="tx1"/>
                </a:solidFill>
                <a:effectLst/>
                <a:latin typeface="+mn-lt"/>
                <a:ea typeface="+mn-ea"/>
                <a:cs typeface="+mn-cs"/>
              </a:rPr>
              <a:t>: 2859-2866</a:t>
            </a:r>
            <a:endParaRPr lang="en-US" sz="1200" b="0" i="0" kern="1200" dirty="0">
              <a:solidFill>
                <a:schemeClr val="tx1"/>
              </a:solidFill>
              <a:effectLst/>
              <a:latin typeface="+mn-lt"/>
              <a:ea typeface="+mn-ea"/>
              <a:cs typeface="+mn-cs"/>
            </a:endParaRPr>
          </a:p>
          <a:p>
            <a:pPr eaLnBrk="1" hangingPunct="1"/>
            <a:endParaRPr lang="en-US" dirty="0">
              <a:latin typeface="Arial" pitchFamily="34" charset="0"/>
            </a:endParaRPr>
          </a:p>
          <a:p>
            <a:pPr eaLnBrk="1" hangingPunct="1"/>
            <a:endParaRPr lang="en-US" dirty="0">
              <a:latin typeface="Arial" pitchFamily="34" charset="0"/>
            </a:endParaRPr>
          </a:p>
        </p:txBody>
      </p:sp>
    </p:spTree>
    <p:extLst>
      <p:ext uri="{BB962C8B-B14F-4D97-AF65-F5344CB8AC3E}">
        <p14:creationId xmlns:p14="http://schemas.microsoft.com/office/powerpoint/2010/main" val="2313230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ACE02-79FB-AA22-6BAB-CE392B0E7418}"/>
            </a:ext>
          </a:extLst>
        </p:cNvPr>
        <p:cNvGrpSpPr/>
        <p:nvPr/>
      </p:nvGrpSpPr>
      <p:grpSpPr>
        <a:xfrm>
          <a:off x="0" y="0"/>
          <a:ext cx="0" cy="0"/>
          <a:chOff x="0" y="0"/>
          <a:chExt cx="0" cy="0"/>
        </a:xfrm>
      </p:grpSpPr>
      <p:sp>
        <p:nvSpPr>
          <p:cNvPr id="25602" name="Rectangle 7">
            <a:extLst>
              <a:ext uri="{FF2B5EF4-FFF2-40B4-BE49-F238E27FC236}">
                <a16:creationId xmlns:a16="http://schemas.microsoft.com/office/drawing/2014/main" id="{623CC007-667A-317A-F615-206E92668E0A}"/>
              </a:ext>
            </a:extLst>
          </p:cNvPr>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27</a:t>
            </a:fld>
            <a:endParaRPr lang="en-US" altLang="zh-CN">
              <a:solidFill>
                <a:prstClr val="black"/>
              </a:solidFill>
            </a:endParaRPr>
          </a:p>
        </p:txBody>
      </p:sp>
      <p:sp>
        <p:nvSpPr>
          <p:cNvPr id="25603" name="Rectangle 2">
            <a:extLst>
              <a:ext uri="{FF2B5EF4-FFF2-40B4-BE49-F238E27FC236}">
                <a16:creationId xmlns:a16="http://schemas.microsoft.com/office/drawing/2014/main" id="{1DBBE43D-AF92-CC9A-DEF6-299334852DDF}"/>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F7CDD307-DB50-DDDD-C49F-95B5DB083F1B}"/>
              </a:ext>
            </a:extLst>
          </p:cNvPr>
          <p:cNvSpPr>
            <a:spLocks noGrp="1" noChangeArrowheads="1"/>
          </p:cNvSpPr>
          <p:nvPr>
            <p:ph type="body" idx="1"/>
          </p:nvPr>
        </p:nvSpPr>
        <p:spPr>
          <a:noFill/>
        </p:spPr>
        <p:txBody>
          <a:bodyPr/>
          <a:lstStyle/>
          <a:p>
            <a:r>
              <a:rPr lang="en-US" sz="1200" b="0" i="1" u="none" strike="noStrike" kern="1200" dirty="0">
                <a:solidFill>
                  <a:schemeClr val="tx1"/>
                </a:solidFill>
                <a:effectLst/>
                <a:latin typeface="+mn-lt"/>
                <a:ea typeface="+mn-ea"/>
                <a:cs typeface="+mn-cs"/>
                <a:hlinkClick r:id="rId3"/>
              </a:rPr>
              <a:t>Guoliang Li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Xuanhe</a:t>
            </a:r>
            <a:r>
              <a:rPr lang="en-US" sz="1200" b="0" i="1" kern="1200" dirty="0">
                <a:solidFill>
                  <a:schemeClr val="tx1"/>
                </a:solidFill>
                <a:effectLst/>
                <a:latin typeface="+mn-lt"/>
                <a:ea typeface="+mn-ea"/>
                <a:cs typeface="+mn-cs"/>
              </a:rPr>
              <a:t> Zhou, </a:t>
            </a:r>
            <a:r>
              <a:rPr lang="en-US" sz="1200" b="0" i="1" u="none" strike="noStrike" kern="1200" dirty="0">
                <a:solidFill>
                  <a:schemeClr val="tx1"/>
                </a:solidFill>
                <a:effectLst/>
                <a:latin typeface="+mn-lt"/>
                <a:ea typeface="+mn-ea"/>
                <a:cs typeface="+mn-cs"/>
                <a:hlinkClick r:id="rId4"/>
              </a:rPr>
              <a:t>Lei Cao</a:t>
            </a:r>
            <a:r>
              <a:rPr lang="en-US" sz="1200" b="0" i="1" kern="1200" dirty="0">
                <a:solidFill>
                  <a:schemeClr val="tx1"/>
                </a:solidFill>
                <a:effectLst/>
                <a:latin typeface="+mn-lt"/>
                <a:ea typeface="+mn-ea"/>
                <a:cs typeface="+mn-cs"/>
              </a:rPr>
              <a:t>:</a:t>
            </a:r>
            <a:br>
              <a:rPr lang="en-US" sz="1200" b="0" i="1" kern="1200" dirty="0">
                <a:solidFill>
                  <a:schemeClr val="tx1"/>
                </a:solidFill>
                <a:effectLst/>
                <a:latin typeface="+mn-lt"/>
                <a:ea typeface="+mn-ea"/>
                <a:cs typeface="+mn-cs"/>
              </a:rPr>
            </a:br>
            <a:r>
              <a:rPr lang="en-US" sz="1200" b="1" i="1" kern="1200" dirty="0">
                <a:solidFill>
                  <a:schemeClr val="tx1"/>
                </a:solidFill>
                <a:effectLst/>
                <a:latin typeface="+mn-lt"/>
                <a:ea typeface="+mn-ea"/>
                <a:cs typeface="+mn-cs"/>
              </a:rPr>
              <a:t>AI Meets Database: AI4DB and DB4AI.</a:t>
            </a:r>
            <a:r>
              <a:rPr lang="en-US" sz="1200" b="0" i="1"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hlinkClick r:id="rId5"/>
              </a:rPr>
              <a:t>SIGMOD Conference 2021</a:t>
            </a:r>
            <a:r>
              <a:rPr lang="en-US" sz="1200" b="0" i="1" kern="1200" dirty="0">
                <a:solidFill>
                  <a:schemeClr val="tx1"/>
                </a:solidFill>
                <a:effectLst/>
                <a:latin typeface="+mn-lt"/>
                <a:ea typeface="+mn-ea"/>
                <a:cs typeface="+mn-cs"/>
              </a:rPr>
              <a:t>: 2859-2866</a:t>
            </a:r>
            <a:endParaRPr lang="en-US" sz="1200" b="0" i="0" kern="1200" dirty="0">
              <a:solidFill>
                <a:schemeClr val="tx1"/>
              </a:solidFill>
              <a:effectLst/>
              <a:latin typeface="+mn-lt"/>
              <a:ea typeface="+mn-ea"/>
              <a:cs typeface="+mn-cs"/>
            </a:endParaRPr>
          </a:p>
          <a:p>
            <a:pPr eaLnBrk="1" hangingPunct="1"/>
            <a:endParaRPr lang="en-US"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Times New Roman" panose="02020603050405020304" pitchFamily="18" charset="0"/>
                <a:cs typeface="Times New Roman" panose="02020603050405020304" pitchFamily="18" charset="0"/>
              </a:rPr>
              <a:t>Xuanhe</a:t>
            </a:r>
            <a:r>
              <a:rPr lang="en-US" dirty="0">
                <a:latin typeface="Times New Roman" panose="02020603050405020304" pitchFamily="18" charset="0"/>
                <a:cs typeface="Times New Roman" panose="02020603050405020304" pitchFamily="18" charset="0"/>
              </a:rPr>
              <a:t> Zhou, </a:t>
            </a:r>
            <a:r>
              <a:rPr lang="en-US" dirty="0" err="1">
                <a:latin typeface="Times New Roman" panose="02020603050405020304" pitchFamily="18" charset="0"/>
                <a:cs typeface="Times New Roman" panose="02020603050405020304" pitchFamily="18" charset="0"/>
              </a:rPr>
              <a:t>Chengliang</a:t>
            </a:r>
            <a:r>
              <a:rPr lang="en-US" dirty="0">
                <a:latin typeface="Times New Roman" panose="02020603050405020304" pitchFamily="18" charset="0"/>
                <a:cs typeface="Times New Roman" panose="02020603050405020304" pitchFamily="18" charset="0"/>
              </a:rPr>
              <a:t> Chai, Guoliang Li, Ji Sun: Database Meets Artificial Intelligence: A Survey. IEEE Trans. </a:t>
            </a:r>
            <a:r>
              <a:rPr lang="en-US" dirty="0" err="1">
                <a:latin typeface="Times New Roman" panose="02020603050405020304" pitchFamily="18" charset="0"/>
                <a:cs typeface="Times New Roman" panose="02020603050405020304" pitchFamily="18" charset="0"/>
              </a:rPr>
              <a:t>Knowl</a:t>
            </a:r>
            <a:r>
              <a:rPr lang="en-US" dirty="0">
                <a:latin typeface="Times New Roman" panose="02020603050405020304" pitchFamily="18" charset="0"/>
                <a:cs typeface="Times New Roman" panose="02020603050405020304" pitchFamily="18" charset="0"/>
              </a:rPr>
              <a:t>. Data Eng. 34(3): 1096-1116 (2022)</a:t>
            </a:r>
          </a:p>
          <a:p>
            <a:pPr eaLnBrk="1" hangingPunct="1"/>
            <a:endParaRPr lang="en-US" dirty="0">
              <a:latin typeface="Arial" pitchFamily="34" charset="0"/>
            </a:endParaRPr>
          </a:p>
          <a:p>
            <a:pPr eaLnBrk="1" hangingPunct="1"/>
            <a:endParaRPr lang="en-US" dirty="0">
              <a:latin typeface="Arial" pitchFamily="34" charset="0"/>
            </a:endParaRPr>
          </a:p>
        </p:txBody>
      </p:sp>
    </p:spTree>
    <p:extLst>
      <p:ext uri="{BB962C8B-B14F-4D97-AF65-F5344CB8AC3E}">
        <p14:creationId xmlns:p14="http://schemas.microsoft.com/office/powerpoint/2010/main" val="3190505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ACE02-79FB-AA22-6BAB-CE392B0E7418}"/>
            </a:ext>
          </a:extLst>
        </p:cNvPr>
        <p:cNvGrpSpPr/>
        <p:nvPr/>
      </p:nvGrpSpPr>
      <p:grpSpPr>
        <a:xfrm>
          <a:off x="0" y="0"/>
          <a:ext cx="0" cy="0"/>
          <a:chOff x="0" y="0"/>
          <a:chExt cx="0" cy="0"/>
        </a:xfrm>
      </p:grpSpPr>
      <p:sp>
        <p:nvSpPr>
          <p:cNvPr id="25602" name="Rectangle 7">
            <a:extLst>
              <a:ext uri="{FF2B5EF4-FFF2-40B4-BE49-F238E27FC236}">
                <a16:creationId xmlns:a16="http://schemas.microsoft.com/office/drawing/2014/main" id="{623CC007-667A-317A-F615-206E92668E0A}"/>
              </a:ext>
            </a:extLst>
          </p:cNvPr>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28</a:t>
            </a:fld>
            <a:endParaRPr lang="en-US" altLang="zh-CN">
              <a:solidFill>
                <a:prstClr val="black"/>
              </a:solidFill>
            </a:endParaRPr>
          </a:p>
        </p:txBody>
      </p:sp>
      <p:sp>
        <p:nvSpPr>
          <p:cNvPr id="25603" name="Rectangle 2">
            <a:extLst>
              <a:ext uri="{FF2B5EF4-FFF2-40B4-BE49-F238E27FC236}">
                <a16:creationId xmlns:a16="http://schemas.microsoft.com/office/drawing/2014/main" id="{1DBBE43D-AF92-CC9A-DEF6-299334852DDF}"/>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F7CDD307-DB50-DDDD-C49F-95B5DB083F1B}"/>
              </a:ext>
            </a:extLst>
          </p:cNvPr>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Times New Roman" panose="02020603050405020304" pitchFamily="18" charset="0"/>
                <a:cs typeface="Times New Roman" panose="02020603050405020304" pitchFamily="18" charset="0"/>
              </a:rPr>
              <a:t>Y. Zhu, J. Liu, M. Guo, Y. Bao, W. Ma, Z. Liu, K. Song, and Y. Yang. </a:t>
            </a:r>
            <a:r>
              <a:rPr lang="en-US" sz="1200" b="0" i="0" dirty="0" err="1">
                <a:solidFill>
                  <a:srgbClr val="000000"/>
                </a:solidFill>
                <a:effectLst/>
                <a:latin typeface="Times New Roman" panose="02020603050405020304" pitchFamily="18" charset="0"/>
                <a:cs typeface="Times New Roman" panose="02020603050405020304" pitchFamily="18" charset="0"/>
              </a:rPr>
              <a:t>Bestconfig</a:t>
            </a:r>
            <a:r>
              <a:rPr lang="en-US" sz="1200" b="0" i="0" dirty="0">
                <a:solidFill>
                  <a:srgbClr val="000000"/>
                </a:solidFill>
                <a:effectLst/>
                <a:latin typeface="Times New Roman" panose="02020603050405020304" pitchFamily="18" charset="0"/>
                <a:cs typeface="Times New Roman" panose="02020603050405020304" pitchFamily="18" charset="0"/>
              </a:rPr>
              <a:t>: Tapping the performance potential of systems via automatic configuration tuning. </a:t>
            </a:r>
            <a:r>
              <a:rPr lang="en-US" sz="1200" b="0" i="1" dirty="0" err="1">
                <a:solidFill>
                  <a:srgbClr val="000000"/>
                </a:solidFill>
                <a:effectLst/>
                <a:latin typeface="Times New Roman" panose="02020603050405020304" pitchFamily="18" charset="0"/>
                <a:cs typeface="Times New Roman" panose="02020603050405020304" pitchFamily="18" charset="0"/>
              </a:rPr>
              <a:t>CoRR</a:t>
            </a:r>
            <a:r>
              <a:rPr lang="en-US" sz="1200" b="0" i="0" dirty="0">
                <a:solidFill>
                  <a:srgbClr val="000000"/>
                </a:solidFill>
                <a:effectLst/>
                <a:latin typeface="Times New Roman" panose="02020603050405020304" pitchFamily="18" charset="0"/>
                <a:cs typeface="Times New Roman" panose="02020603050405020304" pitchFamily="18" charset="0"/>
              </a:rPr>
              <a:t>, abs/1710.03439, 2017.</a:t>
            </a:r>
            <a:r>
              <a:rPr lang="en-US" dirty="0">
                <a:latin typeface="Times New Roman" panose="02020603050405020304" pitchFamily="18" charset="0"/>
                <a:cs typeface="Times New Roman" panose="02020603050405020304" pitchFamily="18" charset="0"/>
              </a:rPr>
              <a:t> </a:t>
            </a:r>
          </a:p>
          <a:p>
            <a:pPr eaLnBrk="1" hangingPunct="1"/>
            <a:endParaRPr lang="en-US" dirty="0">
              <a:latin typeface="Arial" pitchFamily="34" charset="0"/>
            </a:endParaRPr>
          </a:p>
        </p:txBody>
      </p:sp>
    </p:spTree>
    <p:extLst>
      <p:ext uri="{BB962C8B-B14F-4D97-AF65-F5344CB8AC3E}">
        <p14:creationId xmlns:p14="http://schemas.microsoft.com/office/powerpoint/2010/main" val="4016897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ACE02-79FB-AA22-6BAB-CE392B0E7418}"/>
            </a:ext>
          </a:extLst>
        </p:cNvPr>
        <p:cNvGrpSpPr/>
        <p:nvPr/>
      </p:nvGrpSpPr>
      <p:grpSpPr>
        <a:xfrm>
          <a:off x="0" y="0"/>
          <a:ext cx="0" cy="0"/>
          <a:chOff x="0" y="0"/>
          <a:chExt cx="0" cy="0"/>
        </a:xfrm>
      </p:grpSpPr>
      <p:sp>
        <p:nvSpPr>
          <p:cNvPr id="25602" name="Rectangle 7">
            <a:extLst>
              <a:ext uri="{FF2B5EF4-FFF2-40B4-BE49-F238E27FC236}">
                <a16:creationId xmlns:a16="http://schemas.microsoft.com/office/drawing/2014/main" id="{623CC007-667A-317A-F615-206E92668E0A}"/>
              </a:ext>
            </a:extLst>
          </p:cNvPr>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29</a:t>
            </a:fld>
            <a:endParaRPr lang="en-US" altLang="zh-CN">
              <a:solidFill>
                <a:prstClr val="black"/>
              </a:solidFill>
            </a:endParaRPr>
          </a:p>
        </p:txBody>
      </p:sp>
      <p:sp>
        <p:nvSpPr>
          <p:cNvPr id="25603" name="Rectangle 2">
            <a:extLst>
              <a:ext uri="{FF2B5EF4-FFF2-40B4-BE49-F238E27FC236}">
                <a16:creationId xmlns:a16="http://schemas.microsoft.com/office/drawing/2014/main" id="{1DBBE43D-AF92-CC9A-DEF6-299334852DDF}"/>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F7CDD307-DB50-DDDD-C49F-95B5DB083F1B}"/>
              </a:ext>
            </a:extLst>
          </p:cNvPr>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Times New Roman" panose="02020603050405020304" pitchFamily="18" charset="0"/>
                <a:cs typeface="Times New Roman" panose="02020603050405020304" pitchFamily="18" charset="0"/>
              </a:rPr>
              <a:t>Y. Zhu, J. Liu, M. Guo, Y. Bao, W. Ma, Z. Liu, K. Song, and Y. Yang. </a:t>
            </a:r>
            <a:r>
              <a:rPr lang="en-US" sz="1200" b="0" i="0" dirty="0" err="1">
                <a:solidFill>
                  <a:srgbClr val="000000"/>
                </a:solidFill>
                <a:effectLst/>
                <a:latin typeface="Times New Roman" panose="02020603050405020304" pitchFamily="18" charset="0"/>
                <a:cs typeface="Times New Roman" panose="02020603050405020304" pitchFamily="18" charset="0"/>
              </a:rPr>
              <a:t>Bestconfig</a:t>
            </a:r>
            <a:r>
              <a:rPr lang="en-US" sz="1200" b="0" i="0" dirty="0">
                <a:solidFill>
                  <a:srgbClr val="000000"/>
                </a:solidFill>
                <a:effectLst/>
                <a:latin typeface="Times New Roman" panose="02020603050405020304" pitchFamily="18" charset="0"/>
                <a:cs typeface="Times New Roman" panose="02020603050405020304" pitchFamily="18" charset="0"/>
              </a:rPr>
              <a:t>: Tapping the performance potential of systems via automatic configuration tuning. </a:t>
            </a:r>
            <a:r>
              <a:rPr lang="en-US" sz="1200" b="0" i="1" dirty="0" err="1">
                <a:solidFill>
                  <a:srgbClr val="000000"/>
                </a:solidFill>
                <a:effectLst/>
                <a:latin typeface="Times New Roman" panose="02020603050405020304" pitchFamily="18" charset="0"/>
                <a:cs typeface="Times New Roman" panose="02020603050405020304" pitchFamily="18" charset="0"/>
              </a:rPr>
              <a:t>CoRR</a:t>
            </a:r>
            <a:r>
              <a:rPr lang="en-US" sz="1200" b="0" i="0" dirty="0">
                <a:solidFill>
                  <a:srgbClr val="000000"/>
                </a:solidFill>
                <a:effectLst/>
                <a:latin typeface="Times New Roman" panose="02020603050405020304" pitchFamily="18" charset="0"/>
                <a:cs typeface="Times New Roman" panose="02020603050405020304" pitchFamily="18" charset="0"/>
              </a:rPr>
              <a:t>, abs/1710.03439, 2017.</a:t>
            </a:r>
            <a:r>
              <a:rPr lang="en-US" dirty="0">
                <a:latin typeface="Times New Roman" panose="02020603050405020304" pitchFamily="18" charset="0"/>
                <a:cs typeface="Times New Roman" panose="02020603050405020304" pitchFamily="18" charset="0"/>
              </a:rPr>
              <a:t> </a:t>
            </a:r>
          </a:p>
          <a:p>
            <a:pPr eaLnBrk="1" hangingPunct="1"/>
            <a:endParaRPr lang="en-US" dirty="0">
              <a:latin typeface="Arial" pitchFamily="34" charset="0"/>
            </a:endParaRPr>
          </a:p>
        </p:txBody>
      </p:sp>
    </p:spTree>
    <p:extLst>
      <p:ext uri="{BB962C8B-B14F-4D97-AF65-F5344CB8AC3E}">
        <p14:creationId xmlns:p14="http://schemas.microsoft.com/office/powerpoint/2010/main" val="3925506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ACE02-79FB-AA22-6BAB-CE392B0E7418}"/>
            </a:ext>
          </a:extLst>
        </p:cNvPr>
        <p:cNvGrpSpPr/>
        <p:nvPr/>
      </p:nvGrpSpPr>
      <p:grpSpPr>
        <a:xfrm>
          <a:off x="0" y="0"/>
          <a:ext cx="0" cy="0"/>
          <a:chOff x="0" y="0"/>
          <a:chExt cx="0" cy="0"/>
        </a:xfrm>
      </p:grpSpPr>
      <p:sp>
        <p:nvSpPr>
          <p:cNvPr id="25602" name="Rectangle 7">
            <a:extLst>
              <a:ext uri="{FF2B5EF4-FFF2-40B4-BE49-F238E27FC236}">
                <a16:creationId xmlns:a16="http://schemas.microsoft.com/office/drawing/2014/main" id="{623CC007-667A-317A-F615-206E92668E0A}"/>
              </a:ext>
            </a:extLst>
          </p:cNvPr>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30</a:t>
            </a:fld>
            <a:endParaRPr lang="en-US" altLang="zh-CN">
              <a:solidFill>
                <a:prstClr val="black"/>
              </a:solidFill>
            </a:endParaRPr>
          </a:p>
        </p:txBody>
      </p:sp>
      <p:sp>
        <p:nvSpPr>
          <p:cNvPr id="25603" name="Rectangle 2">
            <a:extLst>
              <a:ext uri="{FF2B5EF4-FFF2-40B4-BE49-F238E27FC236}">
                <a16:creationId xmlns:a16="http://schemas.microsoft.com/office/drawing/2014/main" id="{1DBBE43D-AF92-CC9A-DEF6-299334852DDF}"/>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F7CDD307-DB50-DDDD-C49F-95B5DB083F1B}"/>
              </a:ext>
            </a:extLst>
          </p:cNvPr>
          <p:cNvSpPr>
            <a:spLocks noGrp="1" noChangeArrowheads="1"/>
          </p:cNvSpPr>
          <p:nvPr>
            <p:ph type="body" idx="1"/>
          </p:nvPr>
        </p:nvSpPr>
        <p:spPr>
          <a:noFill/>
        </p:spPr>
        <p:txBody>
          <a:bodyPr/>
          <a:lstStyle/>
          <a:p>
            <a:pPr eaLnBrk="1" hangingPunct="1"/>
            <a:r>
              <a:rPr lang="en-US" altLang="zh-CN" sz="1200" b="1" dirty="0">
                <a:latin typeface="Times New Roman" pitchFamily="18" charset="0"/>
              </a:rPr>
              <a:t>Gaussian Process Regression </a:t>
            </a:r>
            <a:r>
              <a:rPr lang="en-US" b="0" i="0" dirty="0">
                <a:solidFill>
                  <a:srgbClr val="001D35"/>
                </a:solidFill>
                <a:effectLst/>
                <a:latin typeface="Google Sans"/>
              </a:rPr>
              <a:t>Gaussian Process Regression (GPR) is </a:t>
            </a:r>
            <a:r>
              <a:rPr lang="en-US" dirty="0"/>
              <a:t>a non-parametric, kernel-based probabilistic model that provides predictions and uncertainty quantification for regression tasks</a:t>
            </a:r>
          </a:p>
          <a:p>
            <a:pPr eaLnBrk="1" hangingPunct="1"/>
            <a:endParaRPr lang="en-US" dirty="0">
              <a:latin typeface="Arial" pitchFamily="34" charset="0"/>
            </a:endParaRPr>
          </a:p>
          <a:p>
            <a:pPr eaLnBrk="1" hangingPunct="1"/>
            <a:r>
              <a:rPr lang="en-US" altLang="zh-CN" sz="1200" b="1" dirty="0">
                <a:latin typeface="Times New Roman" pitchFamily="18" charset="0"/>
              </a:rPr>
              <a:t>Lasso</a:t>
            </a:r>
            <a:r>
              <a:rPr lang="en-US" altLang="zh-CN" sz="1200" b="1" dirty="0">
                <a:latin typeface="Arial" pitchFamily="34" charset="0"/>
              </a:rPr>
              <a:t> </a:t>
            </a:r>
            <a:r>
              <a:rPr lang="en-US" b="0" i="0" dirty="0" err="1">
                <a:solidFill>
                  <a:srgbClr val="001D35"/>
                </a:solidFill>
                <a:effectLst/>
                <a:latin typeface="Google Sans"/>
              </a:rPr>
              <a:t>Lasso</a:t>
            </a:r>
            <a:r>
              <a:rPr lang="en-US" b="0" i="0" dirty="0">
                <a:solidFill>
                  <a:srgbClr val="001D35"/>
                </a:solidFill>
                <a:effectLst/>
                <a:latin typeface="Google Sans"/>
              </a:rPr>
              <a:t> (Least Absolute Shrinkage and Selection Operator) regression is a penalized regression method that performs both feature selection and coefficient shrinkage, reducing the number of variables in a model by setting some of their coefficients to exactly zero. </a:t>
            </a:r>
            <a:endParaRPr lang="en-US" dirty="0">
              <a:latin typeface="Arial" pitchFamily="34" charset="0"/>
            </a:endParaRPr>
          </a:p>
        </p:txBody>
      </p:sp>
    </p:spTree>
    <p:extLst>
      <p:ext uri="{BB962C8B-B14F-4D97-AF65-F5344CB8AC3E}">
        <p14:creationId xmlns:p14="http://schemas.microsoft.com/office/powerpoint/2010/main" val="11398198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ACE02-79FB-AA22-6BAB-CE392B0E7418}"/>
            </a:ext>
          </a:extLst>
        </p:cNvPr>
        <p:cNvGrpSpPr/>
        <p:nvPr/>
      </p:nvGrpSpPr>
      <p:grpSpPr>
        <a:xfrm>
          <a:off x="0" y="0"/>
          <a:ext cx="0" cy="0"/>
          <a:chOff x="0" y="0"/>
          <a:chExt cx="0" cy="0"/>
        </a:xfrm>
      </p:grpSpPr>
      <p:sp>
        <p:nvSpPr>
          <p:cNvPr id="25602" name="Rectangle 7">
            <a:extLst>
              <a:ext uri="{FF2B5EF4-FFF2-40B4-BE49-F238E27FC236}">
                <a16:creationId xmlns:a16="http://schemas.microsoft.com/office/drawing/2014/main" id="{623CC007-667A-317A-F615-206E92668E0A}"/>
              </a:ext>
            </a:extLst>
          </p:cNvPr>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31</a:t>
            </a:fld>
            <a:endParaRPr lang="en-US" altLang="zh-CN">
              <a:solidFill>
                <a:prstClr val="black"/>
              </a:solidFill>
            </a:endParaRPr>
          </a:p>
        </p:txBody>
      </p:sp>
      <p:sp>
        <p:nvSpPr>
          <p:cNvPr id="25603" name="Rectangle 2">
            <a:extLst>
              <a:ext uri="{FF2B5EF4-FFF2-40B4-BE49-F238E27FC236}">
                <a16:creationId xmlns:a16="http://schemas.microsoft.com/office/drawing/2014/main" id="{1DBBE43D-AF92-CC9A-DEF6-299334852DDF}"/>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F7CDD307-DB50-DDDD-C49F-95B5DB083F1B}"/>
              </a:ext>
            </a:extLst>
          </p:cNvPr>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7218223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ACE02-79FB-AA22-6BAB-CE392B0E7418}"/>
            </a:ext>
          </a:extLst>
        </p:cNvPr>
        <p:cNvGrpSpPr/>
        <p:nvPr/>
      </p:nvGrpSpPr>
      <p:grpSpPr>
        <a:xfrm>
          <a:off x="0" y="0"/>
          <a:ext cx="0" cy="0"/>
          <a:chOff x="0" y="0"/>
          <a:chExt cx="0" cy="0"/>
        </a:xfrm>
      </p:grpSpPr>
      <p:sp>
        <p:nvSpPr>
          <p:cNvPr id="25602" name="Rectangle 7">
            <a:extLst>
              <a:ext uri="{FF2B5EF4-FFF2-40B4-BE49-F238E27FC236}">
                <a16:creationId xmlns:a16="http://schemas.microsoft.com/office/drawing/2014/main" id="{623CC007-667A-317A-F615-206E92668E0A}"/>
              </a:ext>
            </a:extLst>
          </p:cNvPr>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32</a:t>
            </a:fld>
            <a:endParaRPr lang="en-US" altLang="zh-CN">
              <a:solidFill>
                <a:prstClr val="black"/>
              </a:solidFill>
            </a:endParaRPr>
          </a:p>
        </p:txBody>
      </p:sp>
      <p:sp>
        <p:nvSpPr>
          <p:cNvPr id="25603" name="Rectangle 2">
            <a:extLst>
              <a:ext uri="{FF2B5EF4-FFF2-40B4-BE49-F238E27FC236}">
                <a16:creationId xmlns:a16="http://schemas.microsoft.com/office/drawing/2014/main" id="{1DBBE43D-AF92-CC9A-DEF6-299334852DDF}"/>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F7CDD307-DB50-DDDD-C49F-95B5DB083F1B}"/>
              </a:ext>
            </a:extLst>
          </p:cNvPr>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Times New Roman" panose="02020603050405020304" pitchFamily="18" charset="0"/>
                <a:cs typeface="Times New Roman" panose="02020603050405020304" pitchFamily="18" charset="0"/>
              </a:rPr>
              <a:t>Ji Zhang, Yu Liu, </a:t>
            </a:r>
            <a:r>
              <a:rPr lang="en-US" sz="1200" b="0" i="0" dirty="0" err="1">
                <a:solidFill>
                  <a:srgbClr val="000000"/>
                </a:solidFill>
                <a:effectLst/>
                <a:latin typeface="Times New Roman" panose="02020603050405020304" pitchFamily="18" charset="0"/>
                <a:cs typeface="Times New Roman" panose="02020603050405020304" pitchFamily="18" charset="0"/>
              </a:rPr>
              <a:t>Ke</a:t>
            </a:r>
            <a:r>
              <a:rPr lang="en-US" sz="1200" b="0" i="0" dirty="0">
                <a:solidFill>
                  <a:srgbClr val="000000"/>
                </a:solidFill>
                <a:effectLst/>
                <a:latin typeface="Times New Roman" panose="02020603050405020304" pitchFamily="18" charset="0"/>
                <a:cs typeface="Times New Roman" panose="02020603050405020304" pitchFamily="18" charset="0"/>
              </a:rPr>
              <a:t> Zhou, Guoliang Li et al. An End-to-End Automatic Cloud Database Tuning System Using Deep Reinforcement Learning. SIGMOD 2019.</a:t>
            </a:r>
            <a:r>
              <a:rPr lang="en-US" dirty="0">
                <a:latin typeface="Times New Roman" panose="02020603050405020304" pitchFamily="18" charset="0"/>
                <a:cs typeface="Times New Roman" panose="02020603050405020304" pitchFamily="18" charset="0"/>
              </a:rPr>
              <a:t> </a:t>
            </a:r>
          </a:p>
          <a:p>
            <a:pPr eaLnBrk="1" hangingPunct="1"/>
            <a:endParaRPr lang="en-US" dirty="0">
              <a:latin typeface="Arial" pitchFamily="34" charset="0"/>
            </a:endParaRPr>
          </a:p>
        </p:txBody>
      </p:sp>
    </p:spTree>
    <p:extLst>
      <p:ext uri="{BB962C8B-B14F-4D97-AF65-F5344CB8AC3E}">
        <p14:creationId xmlns:p14="http://schemas.microsoft.com/office/powerpoint/2010/main" val="4116309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3</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144650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ACE02-79FB-AA22-6BAB-CE392B0E7418}"/>
            </a:ext>
          </a:extLst>
        </p:cNvPr>
        <p:cNvGrpSpPr/>
        <p:nvPr/>
      </p:nvGrpSpPr>
      <p:grpSpPr>
        <a:xfrm>
          <a:off x="0" y="0"/>
          <a:ext cx="0" cy="0"/>
          <a:chOff x="0" y="0"/>
          <a:chExt cx="0" cy="0"/>
        </a:xfrm>
      </p:grpSpPr>
      <p:sp>
        <p:nvSpPr>
          <p:cNvPr id="25602" name="Rectangle 7">
            <a:extLst>
              <a:ext uri="{FF2B5EF4-FFF2-40B4-BE49-F238E27FC236}">
                <a16:creationId xmlns:a16="http://schemas.microsoft.com/office/drawing/2014/main" id="{623CC007-667A-317A-F615-206E92668E0A}"/>
              </a:ext>
            </a:extLst>
          </p:cNvPr>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33</a:t>
            </a:fld>
            <a:endParaRPr lang="en-US" altLang="zh-CN">
              <a:solidFill>
                <a:prstClr val="black"/>
              </a:solidFill>
            </a:endParaRPr>
          </a:p>
        </p:txBody>
      </p:sp>
      <p:sp>
        <p:nvSpPr>
          <p:cNvPr id="25603" name="Rectangle 2">
            <a:extLst>
              <a:ext uri="{FF2B5EF4-FFF2-40B4-BE49-F238E27FC236}">
                <a16:creationId xmlns:a16="http://schemas.microsoft.com/office/drawing/2014/main" id="{1DBBE43D-AF92-CC9A-DEF6-299334852DDF}"/>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F7CDD307-DB50-DDDD-C49F-95B5DB083F1B}"/>
              </a:ext>
            </a:extLst>
          </p:cNvPr>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Times New Roman" panose="02020603050405020304" pitchFamily="18" charset="0"/>
                <a:cs typeface="Times New Roman" panose="02020603050405020304" pitchFamily="18" charset="0"/>
              </a:rPr>
              <a:t>Ji Zhang, Yu Liu, </a:t>
            </a:r>
            <a:r>
              <a:rPr lang="en-US" sz="1200" b="0" i="0" dirty="0" err="1">
                <a:solidFill>
                  <a:srgbClr val="000000"/>
                </a:solidFill>
                <a:effectLst/>
                <a:latin typeface="Times New Roman" panose="02020603050405020304" pitchFamily="18" charset="0"/>
                <a:cs typeface="Times New Roman" panose="02020603050405020304" pitchFamily="18" charset="0"/>
              </a:rPr>
              <a:t>Ke</a:t>
            </a:r>
            <a:r>
              <a:rPr lang="en-US" sz="1200" b="0" i="0" dirty="0">
                <a:solidFill>
                  <a:srgbClr val="000000"/>
                </a:solidFill>
                <a:effectLst/>
                <a:latin typeface="Times New Roman" panose="02020603050405020304" pitchFamily="18" charset="0"/>
                <a:cs typeface="Times New Roman" panose="02020603050405020304" pitchFamily="18" charset="0"/>
              </a:rPr>
              <a:t> Zhou, Guoliang Li et al. An End-to-End Automatic Cloud Database Tuning System Using Deep Reinforcement Learning. SIGMOD 2019.</a:t>
            </a:r>
            <a:r>
              <a:rPr lang="en-US" dirty="0">
                <a:latin typeface="Times New Roman" panose="02020603050405020304" pitchFamily="18" charset="0"/>
                <a:cs typeface="Times New Roman" panose="02020603050405020304" pitchFamily="18" charset="0"/>
              </a:rPr>
              <a:t> </a:t>
            </a:r>
          </a:p>
          <a:p>
            <a:pPr eaLnBrk="1" hangingPunct="1"/>
            <a:endParaRPr lang="en-US" dirty="0">
              <a:latin typeface="Arial" pitchFamily="34" charset="0"/>
            </a:endParaRPr>
          </a:p>
        </p:txBody>
      </p:sp>
    </p:spTree>
    <p:extLst>
      <p:ext uri="{BB962C8B-B14F-4D97-AF65-F5344CB8AC3E}">
        <p14:creationId xmlns:p14="http://schemas.microsoft.com/office/powerpoint/2010/main" val="26894746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34</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Times New Roman" panose="02020603050405020304" pitchFamily="18" charset="0"/>
                <a:cs typeface="Times New Roman" panose="02020603050405020304" pitchFamily="18" charset="0"/>
              </a:rPr>
              <a:t>Ji Zhang, Yu Liu, </a:t>
            </a:r>
            <a:r>
              <a:rPr lang="en-US" sz="1200" b="0" i="0" dirty="0" err="1">
                <a:solidFill>
                  <a:srgbClr val="000000"/>
                </a:solidFill>
                <a:effectLst/>
                <a:latin typeface="Times New Roman" panose="02020603050405020304" pitchFamily="18" charset="0"/>
                <a:cs typeface="Times New Roman" panose="02020603050405020304" pitchFamily="18" charset="0"/>
              </a:rPr>
              <a:t>Ke</a:t>
            </a:r>
            <a:r>
              <a:rPr lang="en-US" sz="1200" b="0" i="0" dirty="0">
                <a:solidFill>
                  <a:srgbClr val="000000"/>
                </a:solidFill>
                <a:effectLst/>
                <a:latin typeface="Times New Roman" panose="02020603050405020304" pitchFamily="18" charset="0"/>
                <a:cs typeface="Times New Roman" panose="02020603050405020304" pitchFamily="18" charset="0"/>
              </a:rPr>
              <a:t> Zhou, Guoliang Li et al. An End-to-End Automatic Cloud Database Tuning System Using Deep Reinforcement Learning. SIGMOD 2019.</a:t>
            </a:r>
            <a:r>
              <a:rPr lang="en-US" dirty="0">
                <a:latin typeface="Times New Roman" panose="02020603050405020304" pitchFamily="18" charset="0"/>
                <a:cs typeface="Times New Roman" panose="02020603050405020304" pitchFamily="18" charset="0"/>
              </a:rPr>
              <a:t> </a:t>
            </a:r>
          </a:p>
          <a:p>
            <a:pPr eaLnBrk="1" hangingPunct="1"/>
            <a:endParaRPr lang="en-US" dirty="0">
              <a:latin typeface="Arial" pitchFamily="34" charset="0"/>
            </a:endParaRPr>
          </a:p>
        </p:txBody>
      </p:sp>
    </p:spTree>
    <p:extLst>
      <p:ext uri="{BB962C8B-B14F-4D97-AF65-F5344CB8AC3E}">
        <p14:creationId xmlns:p14="http://schemas.microsoft.com/office/powerpoint/2010/main" val="25831008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35</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J. Tan, T. Zhang, F. Li, et al. </a:t>
            </a:r>
            <a:r>
              <a:rPr lang="en-US" dirty="0" err="1">
                <a:latin typeface="Times New Roman" panose="02020603050405020304" pitchFamily="18" charset="0"/>
                <a:cs typeface="Times New Roman" panose="02020603050405020304" pitchFamily="18" charset="0"/>
              </a:rPr>
              <a:t>iBTune</a:t>
            </a:r>
            <a:r>
              <a:rPr lang="en-US" dirty="0">
                <a:latin typeface="Times New Roman" panose="02020603050405020304" pitchFamily="18" charset="0"/>
                <a:cs typeface="Times New Roman" panose="02020603050405020304" pitchFamily="18" charset="0"/>
              </a:rPr>
              <a:t>: Individualized Buffer Tuning for Large-Scale Cloud Databases. VLDB 2019.</a:t>
            </a:r>
          </a:p>
          <a:p>
            <a:pPr eaLnBrk="1" hangingPunct="1"/>
            <a:endParaRPr lang="en-US" dirty="0">
              <a:latin typeface="Arial" pitchFamily="34" charset="0"/>
            </a:endParaRPr>
          </a:p>
        </p:txBody>
      </p:sp>
    </p:spTree>
    <p:extLst>
      <p:ext uri="{BB962C8B-B14F-4D97-AF65-F5344CB8AC3E}">
        <p14:creationId xmlns:p14="http://schemas.microsoft.com/office/powerpoint/2010/main" val="28599885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36</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8945995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37</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algn="just"/>
            <a:r>
              <a:rPr lang="en-US" dirty="0">
                <a:latin typeface="Times New Roman" panose="02020603050405020304" pitchFamily="18" charset="0"/>
                <a:cs typeface="Times New Roman" panose="02020603050405020304" pitchFamily="18" charset="0"/>
              </a:rPr>
              <a:t>Guoliang Li, </a:t>
            </a:r>
            <a:r>
              <a:rPr lang="en-US" dirty="0" err="1">
                <a:latin typeface="Times New Roman" panose="02020603050405020304" pitchFamily="18" charset="0"/>
                <a:cs typeface="Times New Roman" panose="02020603050405020304" pitchFamily="18" charset="0"/>
              </a:rPr>
              <a:t>Xuanhe</a:t>
            </a:r>
            <a:r>
              <a:rPr lang="en-US" dirty="0">
                <a:latin typeface="Times New Roman" panose="02020603050405020304" pitchFamily="18" charset="0"/>
                <a:cs typeface="Times New Roman" panose="02020603050405020304" pitchFamily="18" charset="0"/>
              </a:rPr>
              <a:t> Zhou, Lei Cao: AI Meets Database: AI4DB and DB4AI. SIGMOD Conference 2021: 2859-2866</a:t>
            </a:r>
          </a:p>
          <a:p>
            <a:pPr algn="just"/>
            <a:endParaRPr lang="en-US" dirty="0">
              <a:latin typeface="Times New Roman" panose="02020603050405020304" pitchFamily="18" charset="0"/>
              <a:cs typeface="Times New Roman" panose="02020603050405020304" pitchFamily="18" charset="0"/>
            </a:endParaRPr>
          </a:p>
          <a:p>
            <a:pPr algn="just"/>
            <a:r>
              <a:rPr lang="en-US" dirty="0" err="1">
                <a:latin typeface="Times New Roman" panose="02020603050405020304" pitchFamily="18" charset="0"/>
                <a:cs typeface="Times New Roman" panose="02020603050405020304" pitchFamily="18" charset="0"/>
              </a:rPr>
              <a:t>Xuanhe</a:t>
            </a:r>
            <a:r>
              <a:rPr lang="en-US" dirty="0">
                <a:latin typeface="Times New Roman" panose="02020603050405020304" pitchFamily="18" charset="0"/>
                <a:cs typeface="Times New Roman" panose="02020603050405020304" pitchFamily="18" charset="0"/>
              </a:rPr>
              <a:t> Zhou, </a:t>
            </a:r>
            <a:r>
              <a:rPr lang="en-US" dirty="0" err="1">
                <a:latin typeface="Times New Roman" panose="02020603050405020304" pitchFamily="18" charset="0"/>
                <a:cs typeface="Times New Roman" panose="02020603050405020304" pitchFamily="18" charset="0"/>
              </a:rPr>
              <a:t>Chengliang</a:t>
            </a:r>
            <a:r>
              <a:rPr lang="en-US" dirty="0">
                <a:latin typeface="Times New Roman" panose="02020603050405020304" pitchFamily="18" charset="0"/>
                <a:cs typeface="Times New Roman" panose="02020603050405020304" pitchFamily="18" charset="0"/>
              </a:rPr>
              <a:t> Chai, Guoliang Li, Ji Sun: Database Meets Artificial Intelligence: A Survey. IEEE Trans. </a:t>
            </a:r>
            <a:r>
              <a:rPr lang="en-US" dirty="0" err="1">
                <a:latin typeface="Times New Roman" panose="02020603050405020304" pitchFamily="18" charset="0"/>
                <a:cs typeface="Times New Roman" panose="02020603050405020304" pitchFamily="18" charset="0"/>
              </a:rPr>
              <a:t>Knowl</a:t>
            </a:r>
            <a:r>
              <a:rPr lang="en-US" dirty="0">
                <a:latin typeface="Times New Roman" panose="02020603050405020304" pitchFamily="18" charset="0"/>
                <a:cs typeface="Times New Roman" panose="02020603050405020304" pitchFamily="18" charset="0"/>
              </a:rPr>
              <a:t>. Data Eng. 34(3): 1096-1116 (2022)</a:t>
            </a:r>
          </a:p>
          <a:p>
            <a:pPr eaLnBrk="1" hangingPunct="1"/>
            <a:endParaRPr lang="en-US" dirty="0">
              <a:latin typeface="Arial" pitchFamily="34" charset="0"/>
            </a:endParaRPr>
          </a:p>
        </p:txBody>
      </p:sp>
    </p:spTree>
    <p:extLst>
      <p:ext uri="{BB962C8B-B14F-4D97-AF65-F5344CB8AC3E}">
        <p14:creationId xmlns:p14="http://schemas.microsoft.com/office/powerpoint/2010/main" val="19801848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7FF7E-0C64-CE83-7559-1FEDF2ED47AA}"/>
            </a:ext>
          </a:extLst>
        </p:cNvPr>
        <p:cNvGrpSpPr/>
        <p:nvPr/>
      </p:nvGrpSpPr>
      <p:grpSpPr>
        <a:xfrm>
          <a:off x="0" y="0"/>
          <a:ext cx="0" cy="0"/>
          <a:chOff x="0" y="0"/>
          <a:chExt cx="0" cy="0"/>
        </a:xfrm>
      </p:grpSpPr>
      <p:sp>
        <p:nvSpPr>
          <p:cNvPr id="25602" name="Rectangle 7">
            <a:extLst>
              <a:ext uri="{FF2B5EF4-FFF2-40B4-BE49-F238E27FC236}">
                <a16:creationId xmlns:a16="http://schemas.microsoft.com/office/drawing/2014/main" id="{EA617364-D8F1-B399-2B15-9A0C863FD204}"/>
              </a:ext>
            </a:extLst>
          </p:cNvPr>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38</a:t>
            </a:fld>
            <a:endParaRPr lang="en-US" altLang="zh-CN">
              <a:solidFill>
                <a:prstClr val="black"/>
              </a:solidFill>
            </a:endParaRPr>
          </a:p>
        </p:txBody>
      </p:sp>
      <p:sp>
        <p:nvSpPr>
          <p:cNvPr id="25603" name="Rectangle 2">
            <a:extLst>
              <a:ext uri="{FF2B5EF4-FFF2-40B4-BE49-F238E27FC236}">
                <a16:creationId xmlns:a16="http://schemas.microsoft.com/office/drawing/2014/main" id="{911F0733-B6FF-286C-6FF6-74845765B0D6}"/>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31A48DD5-4F66-8B07-CBEF-A15CC8854867}"/>
              </a:ext>
            </a:extLst>
          </p:cNvPr>
          <p:cNvSpPr>
            <a:spLocks noGrp="1" noChangeArrowheads="1"/>
          </p:cNvSpPr>
          <p:nvPr>
            <p:ph type="body" idx="1"/>
          </p:nvPr>
        </p:nvSpPr>
        <p:spPr>
          <a:noFill/>
        </p:spPr>
        <p:txBody>
          <a:bodyPr/>
          <a:lstStyle/>
          <a:p>
            <a:r>
              <a:rPr lang="en-US" sz="1200" b="0" i="1" u="none" strike="noStrike" kern="1200" dirty="0">
                <a:solidFill>
                  <a:schemeClr val="tx1"/>
                </a:solidFill>
                <a:effectLst/>
                <a:latin typeface="+mn-lt"/>
                <a:ea typeface="+mn-ea"/>
                <a:cs typeface="+mn-cs"/>
                <a:hlinkClick r:id="rId3"/>
              </a:rPr>
              <a:t>Guoliang Li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Xuanhe</a:t>
            </a:r>
            <a:r>
              <a:rPr lang="en-US" sz="1200" b="0" i="1" kern="1200" dirty="0">
                <a:solidFill>
                  <a:schemeClr val="tx1"/>
                </a:solidFill>
                <a:effectLst/>
                <a:latin typeface="+mn-lt"/>
                <a:ea typeface="+mn-ea"/>
                <a:cs typeface="+mn-cs"/>
              </a:rPr>
              <a:t> Zhou, </a:t>
            </a:r>
            <a:r>
              <a:rPr lang="en-US" sz="1200" b="0" i="1" u="none" strike="noStrike" kern="1200" dirty="0">
                <a:solidFill>
                  <a:schemeClr val="tx1"/>
                </a:solidFill>
                <a:effectLst/>
                <a:latin typeface="+mn-lt"/>
                <a:ea typeface="+mn-ea"/>
                <a:cs typeface="+mn-cs"/>
                <a:hlinkClick r:id="rId4"/>
              </a:rPr>
              <a:t>Lei Cao</a:t>
            </a:r>
            <a:r>
              <a:rPr lang="en-US" sz="1200" b="0" i="1" kern="1200" dirty="0">
                <a:solidFill>
                  <a:schemeClr val="tx1"/>
                </a:solidFill>
                <a:effectLst/>
                <a:latin typeface="+mn-lt"/>
                <a:ea typeface="+mn-ea"/>
                <a:cs typeface="+mn-cs"/>
              </a:rPr>
              <a:t>:</a:t>
            </a:r>
            <a:br>
              <a:rPr lang="en-US" sz="1200" b="0" i="1" kern="1200" dirty="0">
                <a:solidFill>
                  <a:schemeClr val="tx1"/>
                </a:solidFill>
                <a:effectLst/>
                <a:latin typeface="+mn-lt"/>
                <a:ea typeface="+mn-ea"/>
                <a:cs typeface="+mn-cs"/>
              </a:rPr>
            </a:br>
            <a:r>
              <a:rPr lang="en-US" sz="1200" b="1" i="1" kern="1200" dirty="0">
                <a:solidFill>
                  <a:schemeClr val="tx1"/>
                </a:solidFill>
                <a:effectLst/>
                <a:latin typeface="+mn-lt"/>
                <a:ea typeface="+mn-ea"/>
                <a:cs typeface="+mn-cs"/>
              </a:rPr>
              <a:t>AI Meets Database: AI4DB and DB4AI.</a:t>
            </a:r>
            <a:r>
              <a:rPr lang="en-US" sz="1200" b="0" i="1"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hlinkClick r:id="rId5"/>
              </a:rPr>
              <a:t>SIGMOD Conference 2021</a:t>
            </a:r>
            <a:r>
              <a:rPr lang="en-US" sz="1200" b="0" i="1" kern="1200" dirty="0">
                <a:solidFill>
                  <a:schemeClr val="tx1"/>
                </a:solidFill>
                <a:effectLst/>
                <a:latin typeface="+mn-lt"/>
                <a:ea typeface="+mn-ea"/>
                <a:cs typeface="+mn-cs"/>
              </a:rPr>
              <a:t>: 2859-2866</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err="1">
                <a:latin typeface="Times New Roman" panose="02020603050405020304" pitchFamily="18" charset="0"/>
                <a:cs typeface="Times New Roman" panose="02020603050405020304" pitchFamily="18" charset="0"/>
              </a:rPr>
              <a:t>Xuanhe</a:t>
            </a:r>
            <a:r>
              <a:rPr lang="en-US" dirty="0">
                <a:latin typeface="Times New Roman" panose="02020603050405020304" pitchFamily="18" charset="0"/>
                <a:cs typeface="Times New Roman" panose="02020603050405020304" pitchFamily="18" charset="0"/>
              </a:rPr>
              <a:t> Zhou, </a:t>
            </a:r>
            <a:r>
              <a:rPr lang="en-US" dirty="0" err="1">
                <a:latin typeface="Times New Roman" panose="02020603050405020304" pitchFamily="18" charset="0"/>
                <a:cs typeface="Times New Roman" panose="02020603050405020304" pitchFamily="18" charset="0"/>
              </a:rPr>
              <a:t>Chengliang</a:t>
            </a:r>
            <a:r>
              <a:rPr lang="en-US" dirty="0">
                <a:latin typeface="Times New Roman" panose="02020603050405020304" pitchFamily="18" charset="0"/>
                <a:cs typeface="Times New Roman" panose="02020603050405020304" pitchFamily="18" charset="0"/>
              </a:rPr>
              <a:t> Chai, Guoliang Li, Ji Sun: Database Meets Artificial Intelligence: A Survey. IEEE Trans. </a:t>
            </a:r>
            <a:r>
              <a:rPr lang="en-US" dirty="0" err="1">
                <a:latin typeface="Times New Roman" panose="02020603050405020304" pitchFamily="18" charset="0"/>
                <a:cs typeface="Times New Roman" panose="02020603050405020304" pitchFamily="18" charset="0"/>
              </a:rPr>
              <a:t>Knowl</a:t>
            </a:r>
            <a:r>
              <a:rPr lang="en-US" dirty="0">
                <a:latin typeface="Times New Roman" panose="02020603050405020304" pitchFamily="18" charset="0"/>
                <a:cs typeface="Times New Roman" panose="02020603050405020304" pitchFamily="18" charset="0"/>
              </a:rPr>
              <a:t>. Data Eng. 34(3): 1096-1116 (2022)</a:t>
            </a:r>
          </a:p>
        </p:txBody>
      </p:sp>
    </p:spTree>
    <p:extLst>
      <p:ext uri="{BB962C8B-B14F-4D97-AF65-F5344CB8AC3E}">
        <p14:creationId xmlns:p14="http://schemas.microsoft.com/office/powerpoint/2010/main" val="34339894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39</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1371576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Formally</a:t>
            </a:r>
            <a:r>
              <a:rPr lang="en-US" baseline="0" dirty="0"/>
              <a:t>, given a spatial database, a ranking function f(), and a parameter k, a top-k query returns k objects from the database, with the highest ranking scores f(o).</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40</a:t>
            </a:fld>
            <a:endParaRPr lang="en-US"/>
          </a:p>
        </p:txBody>
      </p:sp>
    </p:spTree>
    <p:extLst>
      <p:ext uri="{BB962C8B-B14F-4D97-AF65-F5344CB8AC3E}">
        <p14:creationId xmlns:p14="http://schemas.microsoft.com/office/powerpoint/2010/main" val="9887007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PREFER is a view-based method, which predefines some preference (or ranking) functions, and creates a materialized view of sorted objects for each preference function. </a:t>
            </a:r>
          </a:p>
          <a:p>
            <a:endParaRPr lang="en-US" baseline="0" dirty="0"/>
          </a:p>
          <a:p>
            <a:r>
              <a:rPr lang="en-US" baseline="0" dirty="0"/>
              <a:t>For any query ranking function, we can first find one pre-defined preference function that is most similar to the query preference function, and then use its corresponding materialized view of sorted objects to find top-k answers. Intuitively, if a pre-defined preference function is very similar to the query preference function, then we only need to access a very small portion of the materialized view, based on the pre-defined preference function.</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41</a:t>
            </a:fld>
            <a:endParaRPr lang="en-US"/>
          </a:p>
        </p:txBody>
      </p:sp>
    </p:spTree>
    <p:extLst>
      <p:ext uri="{BB962C8B-B14F-4D97-AF65-F5344CB8AC3E}">
        <p14:creationId xmlns:p14="http://schemas.microsoft.com/office/powerpoint/2010/main" val="11565640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example in the figure, PREFER</a:t>
            </a:r>
            <a:r>
              <a:rPr lang="en-US" baseline="0" dirty="0"/>
              <a:t> offline pre-computes the ranking of objects with respect to two preference functions, f_1() and f_2(). Then, for any given online query preference function f(), we first find one pre-computed ranking function that is the most similar to function f(). In this example, f_1() is more similar to f(). Next, we will access the offline sorted objects in descending order of f_1(), and obtain top-k objects o with the highest score f(o).</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42</a:t>
            </a:fld>
            <a:endParaRPr lang="en-US"/>
          </a:p>
        </p:txBody>
      </p:sp>
    </p:spTree>
    <p:extLst>
      <p:ext uri="{BB962C8B-B14F-4D97-AF65-F5344CB8AC3E}">
        <p14:creationId xmlns:p14="http://schemas.microsoft.com/office/powerpoint/2010/main" val="2446388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4</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8941803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43</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8603457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44</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87773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45</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3974279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46</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5287190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47</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5954821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48</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9239875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49</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algn="just"/>
            <a:r>
              <a:rPr lang="en-US" dirty="0">
                <a:latin typeface="Times New Roman" panose="02020603050405020304" pitchFamily="18" charset="0"/>
                <a:cs typeface="Times New Roman" panose="02020603050405020304" pitchFamily="18" charset="0"/>
              </a:rPr>
              <a:t>Guoliang Li, </a:t>
            </a:r>
            <a:r>
              <a:rPr lang="en-US" dirty="0" err="1">
                <a:latin typeface="Times New Roman" panose="02020603050405020304" pitchFamily="18" charset="0"/>
                <a:cs typeface="Times New Roman" panose="02020603050405020304" pitchFamily="18" charset="0"/>
              </a:rPr>
              <a:t>Xuanhe</a:t>
            </a:r>
            <a:r>
              <a:rPr lang="en-US" dirty="0">
                <a:latin typeface="Times New Roman" panose="02020603050405020304" pitchFamily="18" charset="0"/>
                <a:cs typeface="Times New Roman" panose="02020603050405020304" pitchFamily="18" charset="0"/>
              </a:rPr>
              <a:t> Zhou, Lei Cao: AI Meets Database: AI4DB and DB4AI. SIGMOD Conference 2021: 2859-2866</a:t>
            </a:r>
          </a:p>
          <a:p>
            <a:pPr algn="just"/>
            <a:endParaRPr lang="en-US" dirty="0">
              <a:latin typeface="Times New Roman" panose="02020603050405020304" pitchFamily="18" charset="0"/>
              <a:cs typeface="Times New Roman" panose="02020603050405020304" pitchFamily="18" charset="0"/>
            </a:endParaRPr>
          </a:p>
          <a:p>
            <a:pPr algn="just"/>
            <a:r>
              <a:rPr lang="en-US" dirty="0" err="1">
                <a:latin typeface="Times New Roman" panose="02020603050405020304" pitchFamily="18" charset="0"/>
                <a:cs typeface="Times New Roman" panose="02020603050405020304" pitchFamily="18" charset="0"/>
              </a:rPr>
              <a:t>Xuanhe</a:t>
            </a:r>
            <a:r>
              <a:rPr lang="en-US" dirty="0">
                <a:latin typeface="Times New Roman" panose="02020603050405020304" pitchFamily="18" charset="0"/>
                <a:cs typeface="Times New Roman" panose="02020603050405020304" pitchFamily="18" charset="0"/>
              </a:rPr>
              <a:t> Zhou, </a:t>
            </a:r>
            <a:r>
              <a:rPr lang="en-US" dirty="0" err="1">
                <a:latin typeface="Times New Roman" panose="02020603050405020304" pitchFamily="18" charset="0"/>
                <a:cs typeface="Times New Roman" panose="02020603050405020304" pitchFamily="18" charset="0"/>
              </a:rPr>
              <a:t>Chengliang</a:t>
            </a:r>
            <a:r>
              <a:rPr lang="en-US" dirty="0">
                <a:latin typeface="Times New Roman" panose="02020603050405020304" pitchFamily="18" charset="0"/>
                <a:cs typeface="Times New Roman" panose="02020603050405020304" pitchFamily="18" charset="0"/>
              </a:rPr>
              <a:t> Chai, Guoliang Li, Ji Sun: Database Meets Artificial Intelligence: A Survey. IEEE Trans. </a:t>
            </a:r>
            <a:r>
              <a:rPr lang="en-US" dirty="0" err="1">
                <a:latin typeface="Times New Roman" panose="02020603050405020304" pitchFamily="18" charset="0"/>
                <a:cs typeface="Times New Roman" panose="02020603050405020304" pitchFamily="18" charset="0"/>
              </a:rPr>
              <a:t>Knowl</a:t>
            </a:r>
            <a:r>
              <a:rPr lang="en-US" dirty="0">
                <a:latin typeface="Times New Roman" panose="02020603050405020304" pitchFamily="18" charset="0"/>
                <a:cs typeface="Times New Roman" panose="02020603050405020304" pitchFamily="18" charset="0"/>
              </a:rPr>
              <a:t>. Data Eng. 34(3): 1096-1116 (2022)</a:t>
            </a:r>
          </a:p>
          <a:p>
            <a:pPr eaLnBrk="1" hangingPunct="1"/>
            <a:endParaRPr lang="en-US" dirty="0">
              <a:latin typeface="Arial" pitchFamily="34" charset="0"/>
            </a:endParaRPr>
          </a:p>
          <a:p>
            <a:pPr eaLnBrk="1" hangingPunct="1"/>
            <a:endParaRPr lang="en-US" dirty="0">
              <a:latin typeface="Arial" pitchFamily="34" charset="0"/>
            </a:endParaRPr>
          </a:p>
        </p:txBody>
      </p:sp>
    </p:spTree>
    <p:extLst>
      <p:ext uri="{BB962C8B-B14F-4D97-AF65-F5344CB8AC3E}">
        <p14:creationId xmlns:p14="http://schemas.microsoft.com/office/powerpoint/2010/main" val="37972659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7FF7E-0C64-CE83-7559-1FEDF2ED47AA}"/>
            </a:ext>
          </a:extLst>
        </p:cNvPr>
        <p:cNvGrpSpPr/>
        <p:nvPr/>
      </p:nvGrpSpPr>
      <p:grpSpPr>
        <a:xfrm>
          <a:off x="0" y="0"/>
          <a:ext cx="0" cy="0"/>
          <a:chOff x="0" y="0"/>
          <a:chExt cx="0" cy="0"/>
        </a:xfrm>
      </p:grpSpPr>
      <p:sp>
        <p:nvSpPr>
          <p:cNvPr id="25602" name="Rectangle 7">
            <a:extLst>
              <a:ext uri="{FF2B5EF4-FFF2-40B4-BE49-F238E27FC236}">
                <a16:creationId xmlns:a16="http://schemas.microsoft.com/office/drawing/2014/main" id="{EA617364-D8F1-B399-2B15-9A0C863FD204}"/>
              </a:ext>
            </a:extLst>
          </p:cNvPr>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50</a:t>
            </a:fld>
            <a:endParaRPr lang="en-US" altLang="zh-CN">
              <a:solidFill>
                <a:prstClr val="black"/>
              </a:solidFill>
            </a:endParaRPr>
          </a:p>
        </p:txBody>
      </p:sp>
      <p:sp>
        <p:nvSpPr>
          <p:cNvPr id="25603" name="Rectangle 2">
            <a:extLst>
              <a:ext uri="{FF2B5EF4-FFF2-40B4-BE49-F238E27FC236}">
                <a16:creationId xmlns:a16="http://schemas.microsoft.com/office/drawing/2014/main" id="{911F0733-B6FF-286C-6FF6-74845765B0D6}"/>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31A48DD5-4F66-8B07-CBEF-A15CC8854867}"/>
              </a:ext>
            </a:extLst>
          </p:cNvPr>
          <p:cNvSpPr>
            <a:spLocks noGrp="1" noChangeArrowheads="1"/>
          </p:cNvSpPr>
          <p:nvPr>
            <p:ph type="body" idx="1"/>
          </p:nvPr>
        </p:nvSpPr>
        <p:spPr>
          <a:noFill/>
        </p:spPr>
        <p:txBody>
          <a:bodyPr/>
          <a:lstStyle/>
          <a:p>
            <a:r>
              <a:rPr lang="en-US" sz="1200" b="0" i="1" u="none" strike="noStrike" kern="1200" dirty="0">
                <a:solidFill>
                  <a:schemeClr val="tx1"/>
                </a:solidFill>
                <a:effectLst/>
                <a:latin typeface="+mn-lt"/>
                <a:ea typeface="+mn-ea"/>
                <a:cs typeface="+mn-cs"/>
                <a:hlinkClick r:id="rId3"/>
              </a:rPr>
              <a:t>Guoliang Li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Xuanhe</a:t>
            </a:r>
            <a:r>
              <a:rPr lang="en-US" sz="1200" b="0" i="1" kern="1200" dirty="0">
                <a:solidFill>
                  <a:schemeClr val="tx1"/>
                </a:solidFill>
                <a:effectLst/>
                <a:latin typeface="+mn-lt"/>
                <a:ea typeface="+mn-ea"/>
                <a:cs typeface="+mn-cs"/>
              </a:rPr>
              <a:t> Zhou, </a:t>
            </a:r>
            <a:r>
              <a:rPr lang="en-US" sz="1200" b="0" i="1" u="none" strike="noStrike" kern="1200" dirty="0">
                <a:solidFill>
                  <a:schemeClr val="tx1"/>
                </a:solidFill>
                <a:effectLst/>
                <a:latin typeface="+mn-lt"/>
                <a:ea typeface="+mn-ea"/>
                <a:cs typeface="+mn-cs"/>
                <a:hlinkClick r:id="rId4"/>
              </a:rPr>
              <a:t>Lei Cao</a:t>
            </a:r>
            <a:r>
              <a:rPr lang="en-US" sz="1200" b="0" i="1" kern="1200" dirty="0">
                <a:solidFill>
                  <a:schemeClr val="tx1"/>
                </a:solidFill>
                <a:effectLst/>
                <a:latin typeface="+mn-lt"/>
                <a:ea typeface="+mn-ea"/>
                <a:cs typeface="+mn-cs"/>
              </a:rPr>
              <a:t>:</a:t>
            </a:r>
            <a:br>
              <a:rPr lang="en-US" sz="1200" b="0" i="1" kern="1200" dirty="0">
                <a:solidFill>
                  <a:schemeClr val="tx1"/>
                </a:solidFill>
                <a:effectLst/>
                <a:latin typeface="+mn-lt"/>
                <a:ea typeface="+mn-ea"/>
                <a:cs typeface="+mn-cs"/>
              </a:rPr>
            </a:br>
            <a:r>
              <a:rPr lang="en-US" sz="1200" b="1" i="1" kern="1200" dirty="0">
                <a:solidFill>
                  <a:schemeClr val="tx1"/>
                </a:solidFill>
                <a:effectLst/>
                <a:latin typeface="+mn-lt"/>
                <a:ea typeface="+mn-ea"/>
                <a:cs typeface="+mn-cs"/>
              </a:rPr>
              <a:t>AI Meets Database: AI4DB and DB4AI.</a:t>
            </a:r>
            <a:r>
              <a:rPr lang="en-US" sz="1200" b="0" i="1"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hlinkClick r:id="rId5"/>
              </a:rPr>
              <a:t>SIGMOD Conference 2021</a:t>
            </a:r>
            <a:r>
              <a:rPr lang="en-US" sz="1200" b="0" i="1" kern="1200" dirty="0">
                <a:solidFill>
                  <a:schemeClr val="tx1"/>
                </a:solidFill>
                <a:effectLst/>
                <a:latin typeface="+mn-lt"/>
                <a:ea typeface="+mn-ea"/>
                <a:cs typeface="+mn-cs"/>
              </a:rPr>
              <a:t>: 2859-2866</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err="1">
                <a:latin typeface="Times New Roman" panose="02020603050405020304" pitchFamily="18" charset="0"/>
                <a:cs typeface="Times New Roman" panose="02020603050405020304" pitchFamily="18" charset="0"/>
              </a:rPr>
              <a:t>Xuanhe</a:t>
            </a:r>
            <a:r>
              <a:rPr lang="en-US" dirty="0">
                <a:latin typeface="Times New Roman" panose="02020603050405020304" pitchFamily="18" charset="0"/>
                <a:cs typeface="Times New Roman" panose="02020603050405020304" pitchFamily="18" charset="0"/>
              </a:rPr>
              <a:t> Zhou, </a:t>
            </a:r>
            <a:r>
              <a:rPr lang="en-US" dirty="0" err="1">
                <a:latin typeface="Times New Roman" panose="02020603050405020304" pitchFamily="18" charset="0"/>
                <a:cs typeface="Times New Roman" panose="02020603050405020304" pitchFamily="18" charset="0"/>
              </a:rPr>
              <a:t>Chengliang</a:t>
            </a:r>
            <a:r>
              <a:rPr lang="en-US" dirty="0">
                <a:latin typeface="Times New Roman" panose="02020603050405020304" pitchFamily="18" charset="0"/>
                <a:cs typeface="Times New Roman" panose="02020603050405020304" pitchFamily="18" charset="0"/>
              </a:rPr>
              <a:t> Chai, Guoliang Li, Ji Sun: Database Meets Artificial Intelligence: A Survey. IEEE Trans. </a:t>
            </a:r>
            <a:r>
              <a:rPr lang="en-US" dirty="0" err="1">
                <a:latin typeface="Times New Roman" panose="02020603050405020304" pitchFamily="18" charset="0"/>
                <a:cs typeface="Times New Roman" panose="02020603050405020304" pitchFamily="18" charset="0"/>
              </a:rPr>
              <a:t>Knowl</a:t>
            </a:r>
            <a:r>
              <a:rPr lang="en-US" dirty="0">
                <a:latin typeface="Times New Roman" panose="02020603050405020304" pitchFamily="18" charset="0"/>
                <a:cs typeface="Times New Roman" panose="02020603050405020304" pitchFamily="18" charset="0"/>
              </a:rPr>
              <a:t>. Data Eng. 34(3): 1096-1116 (2022)</a:t>
            </a:r>
          </a:p>
        </p:txBody>
      </p:sp>
    </p:spTree>
    <p:extLst>
      <p:ext uri="{BB962C8B-B14F-4D97-AF65-F5344CB8AC3E}">
        <p14:creationId xmlns:p14="http://schemas.microsoft.com/office/powerpoint/2010/main" val="16786467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51</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r>
              <a:rPr lang="en-US" sz="1200" b="0" i="1" u="none" strike="noStrike" kern="1200" dirty="0">
                <a:solidFill>
                  <a:schemeClr val="tx1"/>
                </a:solidFill>
                <a:effectLst/>
                <a:latin typeface="+mn-lt"/>
                <a:ea typeface="+mn-ea"/>
                <a:cs typeface="+mn-cs"/>
                <a:hlinkClick r:id="rId3"/>
              </a:rPr>
              <a:t>Guoliang Li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Xuanhe</a:t>
            </a:r>
            <a:r>
              <a:rPr lang="en-US" sz="1200" b="0" i="1" kern="1200" dirty="0">
                <a:solidFill>
                  <a:schemeClr val="tx1"/>
                </a:solidFill>
                <a:effectLst/>
                <a:latin typeface="+mn-lt"/>
                <a:ea typeface="+mn-ea"/>
                <a:cs typeface="+mn-cs"/>
              </a:rPr>
              <a:t> Zhou, </a:t>
            </a:r>
            <a:r>
              <a:rPr lang="en-US" sz="1200" b="0" i="1" u="none" strike="noStrike" kern="1200" dirty="0">
                <a:solidFill>
                  <a:schemeClr val="tx1"/>
                </a:solidFill>
                <a:effectLst/>
                <a:latin typeface="+mn-lt"/>
                <a:ea typeface="+mn-ea"/>
                <a:cs typeface="+mn-cs"/>
                <a:hlinkClick r:id="rId4"/>
              </a:rPr>
              <a:t>Lei Cao</a:t>
            </a:r>
            <a:r>
              <a:rPr lang="en-US" sz="1200" b="0" i="1" kern="1200" dirty="0">
                <a:solidFill>
                  <a:schemeClr val="tx1"/>
                </a:solidFill>
                <a:effectLst/>
                <a:latin typeface="+mn-lt"/>
                <a:ea typeface="+mn-ea"/>
                <a:cs typeface="+mn-cs"/>
              </a:rPr>
              <a:t>:</a:t>
            </a:r>
            <a:br>
              <a:rPr lang="en-US" sz="1200" b="0" i="1" kern="1200" dirty="0">
                <a:solidFill>
                  <a:schemeClr val="tx1"/>
                </a:solidFill>
                <a:effectLst/>
                <a:latin typeface="+mn-lt"/>
                <a:ea typeface="+mn-ea"/>
                <a:cs typeface="+mn-cs"/>
              </a:rPr>
            </a:br>
            <a:r>
              <a:rPr lang="en-US" sz="1200" b="1" i="1" kern="1200" dirty="0">
                <a:solidFill>
                  <a:schemeClr val="tx1"/>
                </a:solidFill>
                <a:effectLst/>
                <a:latin typeface="+mn-lt"/>
                <a:ea typeface="+mn-ea"/>
                <a:cs typeface="+mn-cs"/>
              </a:rPr>
              <a:t>AI Meets Database: AI4DB and DB4AI.</a:t>
            </a:r>
            <a:r>
              <a:rPr lang="en-US" sz="1200" b="0" i="1"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hlinkClick r:id="rId5"/>
              </a:rPr>
              <a:t>SIGMOD Conference 2021</a:t>
            </a:r>
            <a:r>
              <a:rPr lang="en-US" sz="1200" b="0" i="1" kern="1200" dirty="0">
                <a:solidFill>
                  <a:schemeClr val="tx1"/>
                </a:solidFill>
                <a:effectLst/>
                <a:latin typeface="+mn-lt"/>
                <a:ea typeface="+mn-ea"/>
                <a:cs typeface="+mn-cs"/>
              </a:rPr>
              <a:t>: 2859-2866</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err="1">
                <a:latin typeface="Times New Roman" panose="02020603050405020304" pitchFamily="18" charset="0"/>
                <a:cs typeface="Times New Roman" panose="02020603050405020304" pitchFamily="18" charset="0"/>
              </a:rPr>
              <a:t>Xuanhe</a:t>
            </a:r>
            <a:r>
              <a:rPr lang="en-US" dirty="0">
                <a:latin typeface="Times New Roman" panose="02020603050405020304" pitchFamily="18" charset="0"/>
                <a:cs typeface="Times New Roman" panose="02020603050405020304" pitchFamily="18" charset="0"/>
              </a:rPr>
              <a:t> Zhou, </a:t>
            </a:r>
            <a:r>
              <a:rPr lang="en-US" dirty="0" err="1">
                <a:latin typeface="Times New Roman" panose="02020603050405020304" pitchFamily="18" charset="0"/>
                <a:cs typeface="Times New Roman" panose="02020603050405020304" pitchFamily="18" charset="0"/>
              </a:rPr>
              <a:t>Chengliang</a:t>
            </a:r>
            <a:r>
              <a:rPr lang="en-US" dirty="0">
                <a:latin typeface="Times New Roman" panose="02020603050405020304" pitchFamily="18" charset="0"/>
                <a:cs typeface="Times New Roman" panose="02020603050405020304" pitchFamily="18" charset="0"/>
              </a:rPr>
              <a:t> Chai, Guoliang Li, Ji Sun: Database Meets Artificial Intelligence: A Survey. IEEE Trans. </a:t>
            </a:r>
            <a:r>
              <a:rPr lang="en-US" dirty="0" err="1">
                <a:latin typeface="Times New Roman" panose="02020603050405020304" pitchFamily="18" charset="0"/>
                <a:cs typeface="Times New Roman" panose="02020603050405020304" pitchFamily="18" charset="0"/>
              </a:rPr>
              <a:t>Knowl</a:t>
            </a:r>
            <a:r>
              <a:rPr lang="en-US" dirty="0">
                <a:latin typeface="Times New Roman" panose="02020603050405020304" pitchFamily="18" charset="0"/>
                <a:cs typeface="Times New Roman" panose="02020603050405020304" pitchFamily="18" charset="0"/>
              </a:rPr>
              <a:t>. Data Eng. 34(3): 1096-1116 (2022)</a:t>
            </a:r>
          </a:p>
          <a:p>
            <a:pPr eaLnBrk="1" hangingPunct="1"/>
            <a:endParaRPr lang="en-US" dirty="0">
              <a:latin typeface="Arial" pitchFamily="34" charset="0"/>
            </a:endParaRPr>
          </a:p>
        </p:txBody>
      </p:sp>
    </p:spTree>
    <p:extLst>
      <p:ext uri="{BB962C8B-B14F-4D97-AF65-F5344CB8AC3E}">
        <p14:creationId xmlns:p14="http://schemas.microsoft.com/office/powerpoint/2010/main" val="37346365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52</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endParaRPr lang="en-US" sz="1800" b="1" i="0" dirty="0">
              <a:solidFill>
                <a:srgbClr val="000000"/>
              </a:solidFill>
              <a:effectLst/>
              <a:latin typeface="Arial-BoldMT"/>
            </a:endParaRPr>
          </a:p>
          <a:p>
            <a:r>
              <a:rPr lang="en-US" sz="1800" b="0" i="0" dirty="0">
                <a:solidFill>
                  <a:srgbClr val="000000"/>
                </a:solidFill>
                <a:effectLst/>
                <a:latin typeface="Arial-BoldMT"/>
              </a:rPr>
              <a:t>Guoliang Li, </a:t>
            </a:r>
            <a:r>
              <a:rPr lang="en-US" sz="1800" b="0" i="0" dirty="0" err="1">
                <a:solidFill>
                  <a:srgbClr val="000000"/>
                </a:solidFill>
                <a:effectLst/>
                <a:latin typeface="Arial-BoldMT"/>
              </a:rPr>
              <a:t>Xuanhe</a:t>
            </a:r>
            <a:r>
              <a:rPr lang="en-US" sz="1800" b="0" i="0" dirty="0">
                <a:solidFill>
                  <a:srgbClr val="000000"/>
                </a:solidFill>
                <a:effectLst/>
                <a:latin typeface="Arial-BoldMT"/>
              </a:rPr>
              <a:t> Zhou, Lei Cao.</a:t>
            </a:r>
            <a:r>
              <a:rPr lang="zh-CN" altLang="en-US" sz="1800" b="0" i="0" dirty="0">
                <a:solidFill>
                  <a:srgbClr val="000000"/>
                </a:solidFill>
                <a:effectLst/>
                <a:latin typeface="Arial-BoldMT"/>
              </a:rPr>
              <a:t> </a:t>
            </a:r>
            <a:r>
              <a:rPr lang="en-US" sz="1800" b="0" i="0" dirty="0">
                <a:solidFill>
                  <a:srgbClr val="000000"/>
                </a:solidFill>
                <a:effectLst/>
                <a:latin typeface="Arial-BoldMT"/>
              </a:rPr>
              <a:t>Machine Learning for Databases (Tutorial). In VLDB, 2021.</a:t>
            </a:r>
          </a:p>
          <a:p>
            <a:endParaRPr lang="en-US" sz="1800" b="0" i="0" dirty="0">
              <a:solidFill>
                <a:srgbClr val="000000"/>
              </a:solidFill>
              <a:effectLst/>
              <a:latin typeface="Arial-BoldMT"/>
            </a:endParaRPr>
          </a:p>
          <a:p>
            <a:br>
              <a:rPr lang="en-US" b="0" dirty="0"/>
            </a:br>
            <a:endParaRPr lang="en-US" b="0" dirty="0">
              <a:latin typeface="Arial" pitchFamily="34" charset="0"/>
            </a:endParaRPr>
          </a:p>
        </p:txBody>
      </p:sp>
    </p:spTree>
    <p:extLst>
      <p:ext uri="{BB962C8B-B14F-4D97-AF65-F5344CB8AC3E}">
        <p14:creationId xmlns:p14="http://schemas.microsoft.com/office/powerpoint/2010/main" val="1865192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5</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8156976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53</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2122320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54</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9508190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55</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8251540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56</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9791738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57</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algn="l"/>
            <a:r>
              <a:rPr lang="en-US" b="0" i="0" dirty="0">
                <a:solidFill>
                  <a:srgbClr val="202122"/>
                </a:solidFill>
                <a:effectLst/>
                <a:latin typeface="Arial" panose="020B0604020202020204" pitchFamily="34" charset="0"/>
              </a:rPr>
              <a:t>https://en.wikipedia.org/wiki/Knapsack_problem</a:t>
            </a:r>
          </a:p>
          <a:p>
            <a:pPr algn="l"/>
            <a:endParaRPr lang="en-US" b="0" i="0" dirty="0">
              <a:solidFill>
                <a:srgbClr val="202122"/>
              </a:solidFill>
              <a:effectLst/>
              <a:latin typeface="Arial" panose="020B0604020202020204" pitchFamily="34" charset="0"/>
            </a:endParaRPr>
          </a:p>
          <a:p>
            <a:pPr algn="l"/>
            <a:r>
              <a:rPr lang="en-US" b="0" i="0" dirty="0">
                <a:solidFill>
                  <a:srgbClr val="202122"/>
                </a:solidFill>
                <a:effectLst/>
                <a:latin typeface="Arial" panose="020B0604020202020204" pitchFamily="34" charset="0"/>
              </a:rPr>
              <a:t>The </a:t>
            </a:r>
            <a:r>
              <a:rPr lang="en-US" b="1" i="0" dirty="0">
                <a:solidFill>
                  <a:srgbClr val="202122"/>
                </a:solidFill>
                <a:effectLst/>
                <a:latin typeface="Arial" panose="020B0604020202020204" pitchFamily="34" charset="0"/>
              </a:rPr>
              <a:t>knapsack problem</a:t>
            </a:r>
            <a:r>
              <a:rPr lang="en-US" b="0" i="0" dirty="0">
                <a:solidFill>
                  <a:srgbClr val="202122"/>
                </a:solidFill>
                <a:effectLst/>
                <a:latin typeface="Arial" panose="020B0604020202020204" pitchFamily="34" charset="0"/>
              </a:rPr>
              <a:t> is the following problem in </a:t>
            </a:r>
            <a:r>
              <a:rPr lang="en-US" b="0" i="0" u="none" strike="noStrike" dirty="0">
                <a:solidFill>
                  <a:srgbClr val="3366CC"/>
                </a:solidFill>
                <a:effectLst/>
                <a:latin typeface="Arial" panose="020B0604020202020204" pitchFamily="34" charset="0"/>
                <a:hlinkClick r:id="rId3" tooltip="Combinatorial optimization"/>
              </a:rPr>
              <a:t>combinatorial optimization</a:t>
            </a:r>
            <a:r>
              <a:rPr lang="en-US" b="0" i="0" dirty="0">
                <a:solidFill>
                  <a:srgbClr val="202122"/>
                </a:solidFill>
                <a:effectLst/>
                <a:latin typeface="Arial" panose="020B0604020202020204" pitchFamily="34" charset="0"/>
              </a:rPr>
              <a:t>:</a:t>
            </a:r>
          </a:p>
          <a:p>
            <a:r>
              <a:rPr lang="en-US" i="1" dirty="0"/>
              <a:t>Given a set of items, each with a weight and a value, determine which items to include in the collection so that the total weight is less than or equal to a given limit and the total value is as large as possible.</a:t>
            </a:r>
            <a:endParaRPr lang="en-US" dirty="0">
              <a:latin typeface="Arial" pitchFamily="34" charset="0"/>
            </a:endParaRPr>
          </a:p>
        </p:txBody>
      </p:sp>
    </p:spTree>
    <p:extLst>
      <p:ext uri="{BB962C8B-B14F-4D97-AF65-F5344CB8AC3E}">
        <p14:creationId xmlns:p14="http://schemas.microsoft.com/office/powerpoint/2010/main" val="29689862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58</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8214666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59</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1200126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60</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6428712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61</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8912296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62</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519259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dirty="0">
                <a:solidFill>
                  <a:schemeClr val="tx1"/>
                </a:solidFill>
                <a:effectLst/>
                <a:latin typeface="+mn-lt"/>
                <a:ea typeface="+mn-ea"/>
                <a:cs typeface="+mn-cs"/>
                <a:hlinkClick r:id="rId3"/>
              </a:rPr>
              <a:t>Guoliang Li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Xuanhe</a:t>
            </a:r>
            <a:r>
              <a:rPr lang="en-US" sz="1200" b="0" i="1" kern="1200" dirty="0">
                <a:solidFill>
                  <a:schemeClr val="tx1"/>
                </a:solidFill>
                <a:effectLst/>
                <a:latin typeface="+mn-lt"/>
                <a:ea typeface="+mn-ea"/>
                <a:cs typeface="+mn-cs"/>
              </a:rPr>
              <a:t> Zhou, </a:t>
            </a:r>
            <a:r>
              <a:rPr lang="en-US" sz="1200" b="0" i="1" u="none" strike="noStrike" kern="1200" dirty="0">
                <a:solidFill>
                  <a:schemeClr val="tx1"/>
                </a:solidFill>
                <a:effectLst/>
                <a:latin typeface="+mn-lt"/>
                <a:ea typeface="+mn-ea"/>
                <a:cs typeface="+mn-cs"/>
                <a:hlinkClick r:id="rId4"/>
              </a:rPr>
              <a:t>Lei Cao</a:t>
            </a:r>
            <a:r>
              <a:rPr lang="en-US" sz="1200" b="0" i="1" kern="1200" dirty="0">
                <a:solidFill>
                  <a:schemeClr val="tx1"/>
                </a:solidFill>
                <a:effectLst/>
                <a:latin typeface="+mn-lt"/>
                <a:ea typeface="+mn-ea"/>
                <a:cs typeface="+mn-cs"/>
              </a:rPr>
              <a:t>:</a:t>
            </a:r>
            <a:br>
              <a:rPr lang="en-US" sz="1200" b="0" i="1" kern="1200" dirty="0">
                <a:solidFill>
                  <a:schemeClr val="tx1"/>
                </a:solidFill>
                <a:effectLst/>
                <a:latin typeface="+mn-lt"/>
                <a:ea typeface="+mn-ea"/>
                <a:cs typeface="+mn-cs"/>
              </a:rPr>
            </a:br>
            <a:r>
              <a:rPr lang="en-US" sz="1200" b="1" i="1" kern="1200" dirty="0">
                <a:solidFill>
                  <a:schemeClr val="tx1"/>
                </a:solidFill>
                <a:effectLst/>
                <a:latin typeface="+mn-lt"/>
                <a:ea typeface="+mn-ea"/>
                <a:cs typeface="+mn-cs"/>
              </a:rPr>
              <a:t>AI Meets Database: AI4DB and DB4AI.</a:t>
            </a:r>
            <a:r>
              <a:rPr lang="en-US" sz="1200" b="0" i="1"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hlinkClick r:id="rId5"/>
              </a:rPr>
              <a:t>SIGMOD Conference 2021</a:t>
            </a:r>
            <a:r>
              <a:rPr lang="en-US" sz="1200" b="0" i="1" kern="1200" dirty="0">
                <a:solidFill>
                  <a:schemeClr val="tx1"/>
                </a:solidFill>
                <a:effectLst/>
                <a:latin typeface="+mn-lt"/>
                <a:ea typeface="+mn-ea"/>
                <a:cs typeface="+mn-cs"/>
              </a:rPr>
              <a:t>: 2859-2866</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err="1">
                <a:latin typeface="Times New Roman" panose="02020603050405020304" pitchFamily="18" charset="0"/>
                <a:cs typeface="Times New Roman" panose="02020603050405020304" pitchFamily="18" charset="0"/>
              </a:rPr>
              <a:t>Xuanhe</a:t>
            </a:r>
            <a:r>
              <a:rPr lang="en-US" dirty="0">
                <a:latin typeface="Times New Roman" panose="02020603050405020304" pitchFamily="18" charset="0"/>
                <a:cs typeface="Times New Roman" panose="02020603050405020304" pitchFamily="18" charset="0"/>
              </a:rPr>
              <a:t> Zhou, </a:t>
            </a:r>
            <a:r>
              <a:rPr lang="en-US" dirty="0" err="1">
                <a:latin typeface="Times New Roman" panose="02020603050405020304" pitchFamily="18" charset="0"/>
                <a:cs typeface="Times New Roman" panose="02020603050405020304" pitchFamily="18" charset="0"/>
              </a:rPr>
              <a:t>Chengliang</a:t>
            </a:r>
            <a:r>
              <a:rPr lang="en-US" dirty="0">
                <a:latin typeface="Times New Roman" panose="02020603050405020304" pitchFamily="18" charset="0"/>
                <a:cs typeface="Times New Roman" panose="02020603050405020304" pitchFamily="18" charset="0"/>
              </a:rPr>
              <a:t> Chai, Guoliang Li, Ji Sun: Database Meets Artificial Intelligence: A Survey. IEEE Trans. </a:t>
            </a:r>
            <a:r>
              <a:rPr lang="en-US" dirty="0" err="1">
                <a:latin typeface="Times New Roman" panose="02020603050405020304" pitchFamily="18" charset="0"/>
                <a:cs typeface="Times New Roman" panose="02020603050405020304" pitchFamily="18" charset="0"/>
              </a:rPr>
              <a:t>Knowl</a:t>
            </a:r>
            <a:r>
              <a:rPr lang="en-US" dirty="0">
                <a:latin typeface="Times New Roman" panose="02020603050405020304" pitchFamily="18" charset="0"/>
                <a:cs typeface="Times New Roman" panose="02020603050405020304" pitchFamily="18" charset="0"/>
              </a:rPr>
              <a:t>. Data Eng. 34(3): 1096-1116 (2022)</a:t>
            </a:r>
          </a:p>
          <a:p>
            <a:endParaRPr 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15033E84-6385-41D0-8ED3-74655242C4C0}" type="slidenum">
              <a:rPr lang="en-US" smtClean="0"/>
              <a:pPr/>
              <a:t>6</a:t>
            </a:fld>
            <a:endParaRPr lang="en-US"/>
          </a:p>
        </p:txBody>
      </p:sp>
    </p:spTree>
    <p:extLst>
      <p:ext uri="{BB962C8B-B14F-4D97-AF65-F5344CB8AC3E}">
        <p14:creationId xmlns:p14="http://schemas.microsoft.com/office/powerpoint/2010/main" val="37107273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63</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7976711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64</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4117519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7FF7E-0C64-CE83-7559-1FEDF2ED47AA}"/>
            </a:ext>
          </a:extLst>
        </p:cNvPr>
        <p:cNvGrpSpPr/>
        <p:nvPr/>
      </p:nvGrpSpPr>
      <p:grpSpPr>
        <a:xfrm>
          <a:off x="0" y="0"/>
          <a:ext cx="0" cy="0"/>
          <a:chOff x="0" y="0"/>
          <a:chExt cx="0" cy="0"/>
        </a:xfrm>
      </p:grpSpPr>
      <p:sp>
        <p:nvSpPr>
          <p:cNvPr id="25602" name="Rectangle 7">
            <a:extLst>
              <a:ext uri="{FF2B5EF4-FFF2-40B4-BE49-F238E27FC236}">
                <a16:creationId xmlns:a16="http://schemas.microsoft.com/office/drawing/2014/main" id="{EA617364-D8F1-B399-2B15-9A0C863FD204}"/>
              </a:ext>
            </a:extLst>
          </p:cNvPr>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65</a:t>
            </a:fld>
            <a:endParaRPr lang="en-US" altLang="zh-CN">
              <a:solidFill>
                <a:prstClr val="black"/>
              </a:solidFill>
            </a:endParaRPr>
          </a:p>
        </p:txBody>
      </p:sp>
      <p:sp>
        <p:nvSpPr>
          <p:cNvPr id="25603" name="Rectangle 2">
            <a:extLst>
              <a:ext uri="{FF2B5EF4-FFF2-40B4-BE49-F238E27FC236}">
                <a16:creationId xmlns:a16="http://schemas.microsoft.com/office/drawing/2014/main" id="{911F0733-B6FF-286C-6FF6-74845765B0D6}"/>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31A48DD5-4F66-8B07-CBEF-A15CC8854867}"/>
              </a:ext>
            </a:extLst>
          </p:cNvPr>
          <p:cNvSpPr>
            <a:spLocks noGrp="1" noChangeArrowheads="1"/>
          </p:cNvSpPr>
          <p:nvPr>
            <p:ph type="body" idx="1"/>
          </p:nvPr>
        </p:nvSpPr>
        <p:spPr>
          <a:noFill/>
        </p:spPr>
        <p:txBody>
          <a:bodyPr/>
          <a:lstStyle/>
          <a:p>
            <a:r>
              <a:rPr lang="en-US" sz="1200" b="0" i="1" u="none" strike="noStrike" kern="1200" dirty="0">
                <a:solidFill>
                  <a:schemeClr val="tx1"/>
                </a:solidFill>
                <a:effectLst/>
                <a:latin typeface="+mn-lt"/>
                <a:ea typeface="+mn-ea"/>
                <a:cs typeface="+mn-cs"/>
                <a:hlinkClick r:id="rId3"/>
              </a:rPr>
              <a:t>Guoliang Li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Xuanhe</a:t>
            </a:r>
            <a:r>
              <a:rPr lang="en-US" sz="1200" b="0" i="1" kern="1200" dirty="0">
                <a:solidFill>
                  <a:schemeClr val="tx1"/>
                </a:solidFill>
                <a:effectLst/>
                <a:latin typeface="+mn-lt"/>
                <a:ea typeface="+mn-ea"/>
                <a:cs typeface="+mn-cs"/>
              </a:rPr>
              <a:t> Zhou, </a:t>
            </a:r>
            <a:r>
              <a:rPr lang="en-US" sz="1200" b="0" i="1" u="none" strike="noStrike" kern="1200" dirty="0">
                <a:solidFill>
                  <a:schemeClr val="tx1"/>
                </a:solidFill>
                <a:effectLst/>
                <a:latin typeface="+mn-lt"/>
                <a:ea typeface="+mn-ea"/>
                <a:cs typeface="+mn-cs"/>
                <a:hlinkClick r:id="rId4"/>
              </a:rPr>
              <a:t>Lei Cao</a:t>
            </a:r>
            <a:r>
              <a:rPr lang="en-US" sz="1200" b="0" i="1" kern="1200" dirty="0">
                <a:solidFill>
                  <a:schemeClr val="tx1"/>
                </a:solidFill>
                <a:effectLst/>
                <a:latin typeface="+mn-lt"/>
                <a:ea typeface="+mn-ea"/>
                <a:cs typeface="+mn-cs"/>
              </a:rPr>
              <a:t>:</a:t>
            </a:r>
            <a:br>
              <a:rPr lang="en-US" sz="1200" b="0" i="1" kern="1200" dirty="0">
                <a:solidFill>
                  <a:schemeClr val="tx1"/>
                </a:solidFill>
                <a:effectLst/>
                <a:latin typeface="+mn-lt"/>
                <a:ea typeface="+mn-ea"/>
                <a:cs typeface="+mn-cs"/>
              </a:rPr>
            </a:br>
            <a:r>
              <a:rPr lang="en-US" sz="1200" b="1" i="1" kern="1200" dirty="0">
                <a:solidFill>
                  <a:schemeClr val="tx1"/>
                </a:solidFill>
                <a:effectLst/>
                <a:latin typeface="+mn-lt"/>
                <a:ea typeface="+mn-ea"/>
                <a:cs typeface="+mn-cs"/>
              </a:rPr>
              <a:t>AI Meets Database: AI4DB and DB4AI.</a:t>
            </a:r>
            <a:r>
              <a:rPr lang="en-US" sz="1200" b="0" i="1"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hlinkClick r:id="rId5"/>
              </a:rPr>
              <a:t>SIGMOD Conference 2021</a:t>
            </a:r>
            <a:r>
              <a:rPr lang="en-US" sz="1200" b="0" i="1" kern="1200" dirty="0">
                <a:solidFill>
                  <a:schemeClr val="tx1"/>
                </a:solidFill>
                <a:effectLst/>
                <a:latin typeface="+mn-lt"/>
                <a:ea typeface="+mn-ea"/>
                <a:cs typeface="+mn-cs"/>
              </a:rPr>
              <a:t>: 2859-2866</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err="1">
                <a:latin typeface="Times New Roman" panose="02020603050405020304" pitchFamily="18" charset="0"/>
                <a:cs typeface="Times New Roman" panose="02020603050405020304" pitchFamily="18" charset="0"/>
              </a:rPr>
              <a:t>Xuanhe</a:t>
            </a:r>
            <a:r>
              <a:rPr lang="en-US" dirty="0">
                <a:latin typeface="Times New Roman" panose="02020603050405020304" pitchFamily="18" charset="0"/>
                <a:cs typeface="Times New Roman" panose="02020603050405020304" pitchFamily="18" charset="0"/>
              </a:rPr>
              <a:t> Zhou, </a:t>
            </a:r>
            <a:r>
              <a:rPr lang="en-US" dirty="0" err="1">
                <a:latin typeface="Times New Roman" panose="02020603050405020304" pitchFamily="18" charset="0"/>
                <a:cs typeface="Times New Roman" panose="02020603050405020304" pitchFamily="18" charset="0"/>
              </a:rPr>
              <a:t>Chengliang</a:t>
            </a:r>
            <a:r>
              <a:rPr lang="en-US" dirty="0">
                <a:latin typeface="Times New Roman" panose="02020603050405020304" pitchFamily="18" charset="0"/>
                <a:cs typeface="Times New Roman" panose="02020603050405020304" pitchFamily="18" charset="0"/>
              </a:rPr>
              <a:t> Chai, Guoliang Li, Ji Sun: Database Meets Artificial Intelligence: A Survey. IEEE Trans. </a:t>
            </a:r>
            <a:r>
              <a:rPr lang="en-US" dirty="0" err="1">
                <a:latin typeface="Times New Roman" panose="02020603050405020304" pitchFamily="18" charset="0"/>
                <a:cs typeface="Times New Roman" panose="02020603050405020304" pitchFamily="18" charset="0"/>
              </a:rPr>
              <a:t>Knowl</a:t>
            </a:r>
            <a:r>
              <a:rPr lang="en-US" dirty="0">
                <a:latin typeface="Times New Roman" panose="02020603050405020304" pitchFamily="18" charset="0"/>
                <a:cs typeface="Times New Roman" panose="02020603050405020304" pitchFamily="18" charset="0"/>
              </a:rPr>
              <a:t>. Data Eng. 34(3): 1096-1116 (2022)</a:t>
            </a:r>
          </a:p>
        </p:txBody>
      </p:sp>
    </p:spTree>
    <p:extLst>
      <p:ext uri="{BB962C8B-B14F-4D97-AF65-F5344CB8AC3E}">
        <p14:creationId xmlns:p14="http://schemas.microsoft.com/office/powerpoint/2010/main" val="40292235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66</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160501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67</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8888416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68</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7556591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69</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74399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70</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8227264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7FF7E-0C64-CE83-7559-1FEDF2ED47AA}"/>
            </a:ext>
          </a:extLst>
        </p:cNvPr>
        <p:cNvGrpSpPr/>
        <p:nvPr/>
      </p:nvGrpSpPr>
      <p:grpSpPr>
        <a:xfrm>
          <a:off x="0" y="0"/>
          <a:ext cx="0" cy="0"/>
          <a:chOff x="0" y="0"/>
          <a:chExt cx="0" cy="0"/>
        </a:xfrm>
      </p:grpSpPr>
      <p:sp>
        <p:nvSpPr>
          <p:cNvPr id="25602" name="Rectangle 7">
            <a:extLst>
              <a:ext uri="{FF2B5EF4-FFF2-40B4-BE49-F238E27FC236}">
                <a16:creationId xmlns:a16="http://schemas.microsoft.com/office/drawing/2014/main" id="{EA617364-D8F1-B399-2B15-9A0C863FD204}"/>
              </a:ext>
            </a:extLst>
          </p:cNvPr>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71</a:t>
            </a:fld>
            <a:endParaRPr lang="en-US" altLang="zh-CN">
              <a:solidFill>
                <a:prstClr val="black"/>
              </a:solidFill>
            </a:endParaRPr>
          </a:p>
        </p:txBody>
      </p:sp>
      <p:sp>
        <p:nvSpPr>
          <p:cNvPr id="25603" name="Rectangle 2">
            <a:extLst>
              <a:ext uri="{FF2B5EF4-FFF2-40B4-BE49-F238E27FC236}">
                <a16:creationId xmlns:a16="http://schemas.microsoft.com/office/drawing/2014/main" id="{911F0733-B6FF-286C-6FF6-74845765B0D6}"/>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31A48DD5-4F66-8B07-CBEF-A15CC8854867}"/>
              </a:ext>
            </a:extLst>
          </p:cNvPr>
          <p:cNvSpPr>
            <a:spLocks noGrp="1" noChangeArrowheads="1"/>
          </p:cNvSpPr>
          <p:nvPr>
            <p:ph type="body" idx="1"/>
          </p:nvPr>
        </p:nvSpPr>
        <p:spPr>
          <a:noFill/>
        </p:spPr>
        <p:txBody>
          <a:bodyPr/>
          <a:lstStyle/>
          <a:p>
            <a:r>
              <a:rPr lang="en-US" sz="1200" b="0" i="1" u="none" strike="noStrike" kern="1200" dirty="0">
                <a:solidFill>
                  <a:schemeClr val="tx1"/>
                </a:solidFill>
                <a:effectLst/>
                <a:latin typeface="+mn-lt"/>
                <a:ea typeface="+mn-ea"/>
                <a:cs typeface="+mn-cs"/>
                <a:hlinkClick r:id="rId3"/>
              </a:rPr>
              <a:t>Guoliang Li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Xuanhe</a:t>
            </a:r>
            <a:r>
              <a:rPr lang="en-US" sz="1200" b="0" i="1" kern="1200" dirty="0">
                <a:solidFill>
                  <a:schemeClr val="tx1"/>
                </a:solidFill>
                <a:effectLst/>
                <a:latin typeface="+mn-lt"/>
                <a:ea typeface="+mn-ea"/>
                <a:cs typeface="+mn-cs"/>
              </a:rPr>
              <a:t> Zhou, </a:t>
            </a:r>
            <a:r>
              <a:rPr lang="en-US" sz="1200" b="0" i="1" u="none" strike="noStrike" kern="1200" dirty="0">
                <a:solidFill>
                  <a:schemeClr val="tx1"/>
                </a:solidFill>
                <a:effectLst/>
                <a:latin typeface="+mn-lt"/>
                <a:ea typeface="+mn-ea"/>
                <a:cs typeface="+mn-cs"/>
                <a:hlinkClick r:id="rId4"/>
              </a:rPr>
              <a:t>Lei Cao</a:t>
            </a:r>
            <a:r>
              <a:rPr lang="en-US" sz="1200" b="0" i="1" kern="1200" dirty="0">
                <a:solidFill>
                  <a:schemeClr val="tx1"/>
                </a:solidFill>
                <a:effectLst/>
                <a:latin typeface="+mn-lt"/>
                <a:ea typeface="+mn-ea"/>
                <a:cs typeface="+mn-cs"/>
              </a:rPr>
              <a:t>:</a:t>
            </a:r>
            <a:br>
              <a:rPr lang="en-US" sz="1200" b="0" i="1" kern="1200" dirty="0">
                <a:solidFill>
                  <a:schemeClr val="tx1"/>
                </a:solidFill>
                <a:effectLst/>
                <a:latin typeface="+mn-lt"/>
                <a:ea typeface="+mn-ea"/>
                <a:cs typeface="+mn-cs"/>
              </a:rPr>
            </a:br>
            <a:r>
              <a:rPr lang="en-US" sz="1200" b="1" i="1" kern="1200" dirty="0">
                <a:solidFill>
                  <a:schemeClr val="tx1"/>
                </a:solidFill>
                <a:effectLst/>
                <a:latin typeface="+mn-lt"/>
                <a:ea typeface="+mn-ea"/>
                <a:cs typeface="+mn-cs"/>
              </a:rPr>
              <a:t>AI Meets Database: AI4DB and DB4AI.</a:t>
            </a:r>
            <a:r>
              <a:rPr lang="en-US" sz="1200" b="0" i="1"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hlinkClick r:id="rId5"/>
              </a:rPr>
              <a:t>SIGMOD Conference 2021</a:t>
            </a:r>
            <a:r>
              <a:rPr lang="en-US" sz="1200" b="0" i="1" kern="1200" dirty="0">
                <a:solidFill>
                  <a:schemeClr val="tx1"/>
                </a:solidFill>
                <a:effectLst/>
                <a:latin typeface="+mn-lt"/>
                <a:ea typeface="+mn-ea"/>
                <a:cs typeface="+mn-cs"/>
              </a:rPr>
              <a:t>: 2859-2866</a:t>
            </a:r>
            <a:endParaRPr lang="en-US" sz="1200" b="0" i="0" kern="1200" dirty="0">
              <a:solidFill>
                <a:schemeClr val="tx1"/>
              </a:solidFill>
              <a:effectLst/>
              <a:latin typeface="+mn-lt"/>
              <a:ea typeface="+mn-ea"/>
              <a:cs typeface="+mn-cs"/>
            </a:endParaRPr>
          </a:p>
          <a:p>
            <a:pPr eaLnBrk="1" hangingPunct="1"/>
            <a:endParaRPr lang="en-US"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Times New Roman" panose="02020603050405020304" pitchFamily="18" charset="0"/>
                <a:cs typeface="Times New Roman" panose="02020603050405020304" pitchFamily="18" charset="0"/>
              </a:rPr>
              <a:t>Xuanhe</a:t>
            </a:r>
            <a:r>
              <a:rPr lang="en-US" dirty="0">
                <a:latin typeface="Times New Roman" panose="02020603050405020304" pitchFamily="18" charset="0"/>
                <a:cs typeface="Times New Roman" panose="02020603050405020304" pitchFamily="18" charset="0"/>
              </a:rPr>
              <a:t> Zhou, </a:t>
            </a:r>
            <a:r>
              <a:rPr lang="en-US" dirty="0" err="1">
                <a:latin typeface="Times New Roman" panose="02020603050405020304" pitchFamily="18" charset="0"/>
                <a:cs typeface="Times New Roman" panose="02020603050405020304" pitchFamily="18" charset="0"/>
              </a:rPr>
              <a:t>Chengliang</a:t>
            </a:r>
            <a:r>
              <a:rPr lang="en-US" dirty="0">
                <a:latin typeface="Times New Roman" panose="02020603050405020304" pitchFamily="18" charset="0"/>
                <a:cs typeface="Times New Roman" panose="02020603050405020304" pitchFamily="18" charset="0"/>
              </a:rPr>
              <a:t> Chai, Guoliang Li, Ji Sun: Database Meets Artificial Intelligence: A Survey. IEEE Trans. </a:t>
            </a:r>
            <a:r>
              <a:rPr lang="en-US" dirty="0" err="1">
                <a:latin typeface="Times New Roman" panose="02020603050405020304" pitchFamily="18" charset="0"/>
                <a:cs typeface="Times New Roman" panose="02020603050405020304" pitchFamily="18" charset="0"/>
              </a:rPr>
              <a:t>Knowl</a:t>
            </a:r>
            <a:r>
              <a:rPr lang="en-US" dirty="0">
                <a:latin typeface="Times New Roman" panose="02020603050405020304" pitchFamily="18" charset="0"/>
                <a:cs typeface="Times New Roman" panose="02020603050405020304" pitchFamily="18" charset="0"/>
              </a:rPr>
              <a:t>. Data Eng. 34(3): 1096-1116 (2022)</a:t>
            </a:r>
          </a:p>
          <a:p>
            <a:pPr eaLnBrk="1" hangingPunct="1"/>
            <a:endParaRPr lang="en-US" dirty="0">
              <a:latin typeface="Arial" pitchFamily="34" charset="0"/>
            </a:endParaRPr>
          </a:p>
        </p:txBody>
      </p:sp>
    </p:spTree>
    <p:extLst>
      <p:ext uri="{BB962C8B-B14F-4D97-AF65-F5344CB8AC3E}">
        <p14:creationId xmlns:p14="http://schemas.microsoft.com/office/powerpoint/2010/main" val="19541966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72</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Times New Roman" panose="02020603050405020304" pitchFamily="18" charset="0"/>
                <a:cs typeface="Times New Roman" panose="02020603050405020304" pitchFamily="18" charset="0"/>
              </a:rPr>
              <a:t>Xuanhe</a:t>
            </a:r>
            <a:r>
              <a:rPr lang="en-US" dirty="0">
                <a:latin typeface="Times New Roman" panose="02020603050405020304" pitchFamily="18" charset="0"/>
                <a:cs typeface="Times New Roman" panose="02020603050405020304" pitchFamily="18" charset="0"/>
              </a:rPr>
              <a:t> Zhou, </a:t>
            </a:r>
            <a:r>
              <a:rPr lang="en-US" dirty="0" err="1">
                <a:latin typeface="Times New Roman" panose="02020603050405020304" pitchFamily="18" charset="0"/>
                <a:cs typeface="Times New Roman" panose="02020603050405020304" pitchFamily="18" charset="0"/>
              </a:rPr>
              <a:t>Chengliang</a:t>
            </a:r>
            <a:r>
              <a:rPr lang="en-US" dirty="0">
                <a:latin typeface="Times New Roman" panose="02020603050405020304" pitchFamily="18" charset="0"/>
                <a:cs typeface="Times New Roman" panose="02020603050405020304" pitchFamily="18" charset="0"/>
              </a:rPr>
              <a:t> Chai, Guoliang Li, Ji Sun: Database Meets Artificial Intelligence: A Survey. IEEE Trans. </a:t>
            </a:r>
            <a:r>
              <a:rPr lang="en-US" dirty="0" err="1">
                <a:latin typeface="Times New Roman" panose="02020603050405020304" pitchFamily="18" charset="0"/>
                <a:cs typeface="Times New Roman" panose="02020603050405020304" pitchFamily="18" charset="0"/>
              </a:rPr>
              <a:t>Knowl</a:t>
            </a:r>
            <a:r>
              <a:rPr lang="en-US" dirty="0">
                <a:latin typeface="Times New Roman" panose="02020603050405020304" pitchFamily="18" charset="0"/>
                <a:cs typeface="Times New Roman" panose="02020603050405020304" pitchFamily="18" charset="0"/>
              </a:rPr>
              <a:t>. Data Eng. 34(3): 1096-1116 (2022)</a:t>
            </a:r>
          </a:p>
          <a:p>
            <a:pPr eaLnBrk="1" hangingPunct="1"/>
            <a:endParaRPr lang="en-US" dirty="0">
              <a:latin typeface="Arial" pitchFamily="34" charset="0"/>
            </a:endParaRPr>
          </a:p>
        </p:txBody>
      </p:sp>
    </p:spTree>
    <p:extLst>
      <p:ext uri="{BB962C8B-B14F-4D97-AF65-F5344CB8AC3E}">
        <p14:creationId xmlns:p14="http://schemas.microsoft.com/office/powerpoint/2010/main" val="4158495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7</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r>
              <a:rPr lang="en-US" sz="1200" b="0" i="1" u="none" strike="noStrike" kern="1200" dirty="0">
                <a:solidFill>
                  <a:schemeClr val="tx1"/>
                </a:solidFill>
                <a:effectLst/>
                <a:latin typeface="+mn-lt"/>
                <a:ea typeface="+mn-ea"/>
                <a:cs typeface="+mn-cs"/>
                <a:hlinkClick r:id="rId3"/>
              </a:rPr>
              <a:t>Guoliang Li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Xuanhe</a:t>
            </a:r>
            <a:r>
              <a:rPr lang="en-US" sz="1200" b="0" i="1" kern="1200" dirty="0">
                <a:solidFill>
                  <a:schemeClr val="tx1"/>
                </a:solidFill>
                <a:effectLst/>
                <a:latin typeface="+mn-lt"/>
                <a:ea typeface="+mn-ea"/>
                <a:cs typeface="+mn-cs"/>
              </a:rPr>
              <a:t> Zhou, </a:t>
            </a:r>
            <a:r>
              <a:rPr lang="en-US" sz="1200" b="0" i="1" u="none" strike="noStrike" kern="1200" dirty="0">
                <a:solidFill>
                  <a:schemeClr val="tx1"/>
                </a:solidFill>
                <a:effectLst/>
                <a:latin typeface="+mn-lt"/>
                <a:ea typeface="+mn-ea"/>
                <a:cs typeface="+mn-cs"/>
                <a:hlinkClick r:id="rId4"/>
              </a:rPr>
              <a:t>Lei Cao</a:t>
            </a:r>
            <a:r>
              <a:rPr lang="en-US" sz="1200" b="0" i="1" kern="1200" dirty="0">
                <a:solidFill>
                  <a:schemeClr val="tx1"/>
                </a:solidFill>
                <a:effectLst/>
                <a:latin typeface="+mn-lt"/>
                <a:ea typeface="+mn-ea"/>
                <a:cs typeface="+mn-cs"/>
              </a:rPr>
              <a:t>:</a:t>
            </a:r>
            <a:br>
              <a:rPr lang="en-US" sz="1200" b="0" i="1" kern="1200" dirty="0">
                <a:solidFill>
                  <a:schemeClr val="tx1"/>
                </a:solidFill>
                <a:effectLst/>
                <a:latin typeface="+mn-lt"/>
                <a:ea typeface="+mn-ea"/>
                <a:cs typeface="+mn-cs"/>
              </a:rPr>
            </a:br>
            <a:r>
              <a:rPr lang="en-US" sz="1200" b="1" i="1" kern="1200" dirty="0">
                <a:solidFill>
                  <a:schemeClr val="tx1"/>
                </a:solidFill>
                <a:effectLst/>
                <a:latin typeface="+mn-lt"/>
                <a:ea typeface="+mn-ea"/>
                <a:cs typeface="+mn-cs"/>
              </a:rPr>
              <a:t>AI Meets Database: AI4DB and DB4AI.</a:t>
            </a:r>
            <a:r>
              <a:rPr lang="en-US" sz="1200" b="0" i="1"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hlinkClick r:id="rId5"/>
              </a:rPr>
              <a:t>SIGMOD Conference 2021</a:t>
            </a:r>
            <a:r>
              <a:rPr lang="en-US" sz="1200" b="0" i="1" kern="1200" dirty="0">
                <a:solidFill>
                  <a:schemeClr val="tx1"/>
                </a:solidFill>
                <a:effectLst/>
                <a:latin typeface="+mn-lt"/>
                <a:ea typeface="+mn-ea"/>
                <a:cs typeface="+mn-cs"/>
              </a:rPr>
              <a:t>: 2859-2866</a:t>
            </a:r>
            <a:endParaRPr lang="en-US" sz="1200" b="0" i="0" kern="1200" dirty="0">
              <a:solidFill>
                <a:schemeClr val="tx1"/>
              </a:solidFill>
              <a:effectLst/>
              <a:latin typeface="+mn-lt"/>
              <a:ea typeface="+mn-ea"/>
              <a:cs typeface="+mn-cs"/>
            </a:endParaRPr>
          </a:p>
          <a:p>
            <a:br>
              <a:rPr lang="en-US" dirty="0"/>
            </a:br>
            <a:endParaRPr lang="en-US" dirty="0">
              <a:latin typeface="Arial" pitchFamily="34" charset="0"/>
            </a:endParaRPr>
          </a:p>
          <a:p>
            <a:endParaRPr lang="en-US" dirty="0">
              <a:latin typeface="Arial" pitchFamily="34" charset="0"/>
            </a:endParaRPr>
          </a:p>
        </p:txBody>
      </p:sp>
    </p:spTree>
    <p:extLst>
      <p:ext uri="{BB962C8B-B14F-4D97-AF65-F5344CB8AC3E}">
        <p14:creationId xmlns:p14="http://schemas.microsoft.com/office/powerpoint/2010/main" val="14507431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7FF7E-0C64-CE83-7559-1FEDF2ED47AA}"/>
            </a:ext>
          </a:extLst>
        </p:cNvPr>
        <p:cNvGrpSpPr/>
        <p:nvPr/>
      </p:nvGrpSpPr>
      <p:grpSpPr>
        <a:xfrm>
          <a:off x="0" y="0"/>
          <a:ext cx="0" cy="0"/>
          <a:chOff x="0" y="0"/>
          <a:chExt cx="0" cy="0"/>
        </a:xfrm>
      </p:grpSpPr>
      <p:sp>
        <p:nvSpPr>
          <p:cNvPr id="25602" name="Rectangle 7">
            <a:extLst>
              <a:ext uri="{FF2B5EF4-FFF2-40B4-BE49-F238E27FC236}">
                <a16:creationId xmlns:a16="http://schemas.microsoft.com/office/drawing/2014/main" id="{EA617364-D8F1-B399-2B15-9A0C863FD204}"/>
              </a:ext>
            </a:extLst>
          </p:cNvPr>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73</a:t>
            </a:fld>
            <a:endParaRPr lang="en-US" altLang="zh-CN">
              <a:solidFill>
                <a:prstClr val="black"/>
              </a:solidFill>
            </a:endParaRPr>
          </a:p>
        </p:txBody>
      </p:sp>
      <p:sp>
        <p:nvSpPr>
          <p:cNvPr id="25603" name="Rectangle 2">
            <a:extLst>
              <a:ext uri="{FF2B5EF4-FFF2-40B4-BE49-F238E27FC236}">
                <a16:creationId xmlns:a16="http://schemas.microsoft.com/office/drawing/2014/main" id="{911F0733-B6FF-286C-6FF6-74845765B0D6}"/>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31A48DD5-4F66-8B07-CBEF-A15CC8854867}"/>
              </a:ext>
            </a:extLst>
          </p:cNvPr>
          <p:cNvSpPr>
            <a:spLocks noGrp="1" noChangeArrowheads="1"/>
          </p:cNvSpPr>
          <p:nvPr>
            <p:ph type="body" idx="1"/>
          </p:nvPr>
        </p:nvSpPr>
        <p:spPr>
          <a:noFill/>
        </p:spPr>
        <p:txBody>
          <a:bodyPr/>
          <a:lstStyle/>
          <a:p>
            <a:r>
              <a:rPr lang="en-US" sz="1200" b="0" i="1" u="none" strike="noStrike" kern="1200" dirty="0">
                <a:solidFill>
                  <a:schemeClr val="tx1"/>
                </a:solidFill>
                <a:effectLst/>
                <a:latin typeface="+mn-lt"/>
                <a:ea typeface="+mn-ea"/>
                <a:cs typeface="+mn-cs"/>
                <a:hlinkClick r:id="rId3"/>
              </a:rPr>
              <a:t>Guoliang Li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Xuanhe</a:t>
            </a:r>
            <a:r>
              <a:rPr lang="en-US" sz="1200" b="0" i="1" kern="1200" dirty="0">
                <a:solidFill>
                  <a:schemeClr val="tx1"/>
                </a:solidFill>
                <a:effectLst/>
                <a:latin typeface="+mn-lt"/>
                <a:ea typeface="+mn-ea"/>
                <a:cs typeface="+mn-cs"/>
              </a:rPr>
              <a:t> Zhou, </a:t>
            </a:r>
            <a:r>
              <a:rPr lang="en-US" sz="1200" b="0" i="1" u="none" strike="noStrike" kern="1200" dirty="0">
                <a:solidFill>
                  <a:schemeClr val="tx1"/>
                </a:solidFill>
                <a:effectLst/>
                <a:latin typeface="+mn-lt"/>
                <a:ea typeface="+mn-ea"/>
                <a:cs typeface="+mn-cs"/>
                <a:hlinkClick r:id="rId4"/>
              </a:rPr>
              <a:t>Lei Cao</a:t>
            </a:r>
            <a:r>
              <a:rPr lang="en-US" sz="1200" b="0" i="1" kern="1200" dirty="0">
                <a:solidFill>
                  <a:schemeClr val="tx1"/>
                </a:solidFill>
                <a:effectLst/>
                <a:latin typeface="+mn-lt"/>
                <a:ea typeface="+mn-ea"/>
                <a:cs typeface="+mn-cs"/>
              </a:rPr>
              <a:t>:</a:t>
            </a:r>
            <a:br>
              <a:rPr lang="en-US" sz="1200" b="0" i="1" kern="1200" dirty="0">
                <a:solidFill>
                  <a:schemeClr val="tx1"/>
                </a:solidFill>
                <a:effectLst/>
                <a:latin typeface="+mn-lt"/>
                <a:ea typeface="+mn-ea"/>
                <a:cs typeface="+mn-cs"/>
              </a:rPr>
            </a:br>
            <a:r>
              <a:rPr lang="en-US" sz="1200" b="1" i="1" kern="1200" dirty="0">
                <a:solidFill>
                  <a:schemeClr val="tx1"/>
                </a:solidFill>
                <a:effectLst/>
                <a:latin typeface="+mn-lt"/>
                <a:ea typeface="+mn-ea"/>
                <a:cs typeface="+mn-cs"/>
              </a:rPr>
              <a:t>AI Meets Database: AI4DB and DB4AI.</a:t>
            </a:r>
            <a:r>
              <a:rPr lang="en-US" sz="1200" b="0" i="1"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hlinkClick r:id="rId5"/>
              </a:rPr>
              <a:t>SIGMOD Conference 2021</a:t>
            </a:r>
            <a:r>
              <a:rPr lang="en-US" sz="1200" b="0" i="1" kern="1200" dirty="0">
                <a:solidFill>
                  <a:schemeClr val="tx1"/>
                </a:solidFill>
                <a:effectLst/>
                <a:latin typeface="+mn-lt"/>
                <a:ea typeface="+mn-ea"/>
                <a:cs typeface="+mn-cs"/>
              </a:rPr>
              <a:t>: 2859-2866</a:t>
            </a:r>
            <a:endParaRPr lang="en-US" sz="1200" b="0" i="0" kern="1200" dirty="0">
              <a:solidFill>
                <a:schemeClr val="tx1"/>
              </a:solidFill>
              <a:effectLst/>
              <a:latin typeface="+mn-lt"/>
              <a:ea typeface="+mn-ea"/>
              <a:cs typeface="+mn-cs"/>
            </a:endParaRPr>
          </a:p>
          <a:p>
            <a:pPr eaLnBrk="1" hangingPunct="1"/>
            <a:endParaRPr lang="en-US"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Times New Roman" panose="02020603050405020304" pitchFamily="18" charset="0"/>
                <a:cs typeface="Times New Roman" panose="02020603050405020304" pitchFamily="18" charset="0"/>
              </a:rPr>
              <a:t>Xuanhe</a:t>
            </a:r>
            <a:r>
              <a:rPr lang="en-US" dirty="0">
                <a:latin typeface="Times New Roman" panose="02020603050405020304" pitchFamily="18" charset="0"/>
                <a:cs typeface="Times New Roman" panose="02020603050405020304" pitchFamily="18" charset="0"/>
              </a:rPr>
              <a:t> Zhou, </a:t>
            </a:r>
            <a:r>
              <a:rPr lang="en-US" dirty="0" err="1">
                <a:latin typeface="Times New Roman" panose="02020603050405020304" pitchFamily="18" charset="0"/>
                <a:cs typeface="Times New Roman" panose="02020603050405020304" pitchFamily="18" charset="0"/>
              </a:rPr>
              <a:t>Chengliang</a:t>
            </a:r>
            <a:r>
              <a:rPr lang="en-US" dirty="0">
                <a:latin typeface="Times New Roman" panose="02020603050405020304" pitchFamily="18" charset="0"/>
                <a:cs typeface="Times New Roman" panose="02020603050405020304" pitchFamily="18" charset="0"/>
              </a:rPr>
              <a:t> Chai, Guoliang Li, Ji Sun: Database Meets Artificial Intelligence: A Survey. IEEE Trans. </a:t>
            </a:r>
            <a:r>
              <a:rPr lang="en-US" dirty="0" err="1">
                <a:latin typeface="Times New Roman" panose="02020603050405020304" pitchFamily="18" charset="0"/>
                <a:cs typeface="Times New Roman" panose="02020603050405020304" pitchFamily="18" charset="0"/>
              </a:rPr>
              <a:t>Knowl</a:t>
            </a:r>
            <a:r>
              <a:rPr lang="en-US" dirty="0">
                <a:latin typeface="Times New Roman" panose="02020603050405020304" pitchFamily="18" charset="0"/>
                <a:cs typeface="Times New Roman" panose="02020603050405020304" pitchFamily="18" charset="0"/>
              </a:rPr>
              <a:t>. Data Eng. 34(3): 1096-1116 (2022)</a:t>
            </a:r>
          </a:p>
          <a:p>
            <a:pPr eaLnBrk="1" hangingPunct="1"/>
            <a:endParaRPr lang="en-US" dirty="0">
              <a:latin typeface="Arial" pitchFamily="34" charset="0"/>
            </a:endParaRPr>
          </a:p>
        </p:txBody>
      </p:sp>
    </p:spTree>
    <p:extLst>
      <p:ext uri="{BB962C8B-B14F-4D97-AF65-F5344CB8AC3E}">
        <p14:creationId xmlns:p14="http://schemas.microsoft.com/office/powerpoint/2010/main" val="5765287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74</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97867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75</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4934493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76</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6952411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77</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8297779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78</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3545210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79</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6019756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80</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4957626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81</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6015121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82</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475729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8</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41802100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83</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9755524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84</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40182266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7FF7E-0C64-CE83-7559-1FEDF2ED47AA}"/>
            </a:ext>
          </a:extLst>
        </p:cNvPr>
        <p:cNvGrpSpPr/>
        <p:nvPr/>
      </p:nvGrpSpPr>
      <p:grpSpPr>
        <a:xfrm>
          <a:off x="0" y="0"/>
          <a:ext cx="0" cy="0"/>
          <a:chOff x="0" y="0"/>
          <a:chExt cx="0" cy="0"/>
        </a:xfrm>
      </p:grpSpPr>
      <p:sp>
        <p:nvSpPr>
          <p:cNvPr id="25602" name="Rectangle 7">
            <a:extLst>
              <a:ext uri="{FF2B5EF4-FFF2-40B4-BE49-F238E27FC236}">
                <a16:creationId xmlns:a16="http://schemas.microsoft.com/office/drawing/2014/main" id="{EA617364-D8F1-B399-2B15-9A0C863FD204}"/>
              </a:ext>
            </a:extLst>
          </p:cNvPr>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85</a:t>
            </a:fld>
            <a:endParaRPr lang="en-US" altLang="zh-CN">
              <a:solidFill>
                <a:prstClr val="black"/>
              </a:solidFill>
            </a:endParaRPr>
          </a:p>
        </p:txBody>
      </p:sp>
      <p:sp>
        <p:nvSpPr>
          <p:cNvPr id="25603" name="Rectangle 2">
            <a:extLst>
              <a:ext uri="{FF2B5EF4-FFF2-40B4-BE49-F238E27FC236}">
                <a16:creationId xmlns:a16="http://schemas.microsoft.com/office/drawing/2014/main" id="{911F0733-B6FF-286C-6FF6-74845765B0D6}"/>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31A48DD5-4F66-8B07-CBEF-A15CC8854867}"/>
              </a:ext>
            </a:extLst>
          </p:cNvPr>
          <p:cNvSpPr>
            <a:spLocks noGrp="1" noChangeArrowheads="1"/>
          </p:cNvSpPr>
          <p:nvPr>
            <p:ph type="body" idx="1"/>
          </p:nvPr>
        </p:nvSpPr>
        <p:spPr>
          <a:noFill/>
        </p:spPr>
        <p:txBody>
          <a:bodyPr/>
          <a:lstStyle/>
          <a:p>
            <a:r>
              <a:rPr lang="en-US" sz="1200" b="0" i="1" u="none" strike="noStrike" kern="1200" dirty="0">
                <a:solidFill>
                  <a:schemeClr val="tx1"/>
                </a:solidFill>
                <a:effectLst/>
                <a:latin typeface="+mn-lt"/>
                <a:ea typeface="+mn-ea"/>
                <a:cs typeface="+mn-cs"/>
                <a:hlinkClick r:id="rId3"/>
              </a:rPr>
              <a:t>Guoliang Li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Xuanhe</a:t>
            </a:r>
            <a:r>
              <a:rPr lang="en-US" sz="1200" b="0" i="1" kern="1200" dirty="0">
                <a:solidFill>
                  <a:schemeClr val="tx1"/>
                </a:solidFill>
                <a:effectLst/>
                <a:latin typeface="+mn-lt"/>
                <a:ea typeface="+mn-ea"/>
                <a:cs typeface="+mn-cs"/>
              </a:rPr>
              <a:t> Zhou, </a:t>
            </a:r>
            <a:r>
              <a:rPr lang="en-US" sz="1200" b="0" i="1" u="none" strike="noStrike" kern="1200" dirty="0">
                <a:solidFill>
                  <a:schemeClr val="tx1"/>
                </a:solidFill>
                <a:effectLst/>
                <a:latin typeface="+mn-lt"/>
                <a:ea typeface="+mn-ea"/>
                <a:cs typeface="+mn-cs"/>
                <a:hlinkClick r:id="rId4"/>
              </a:rPr>
              <a:t>Lei Cao</a:t>
            </a:r>
            <a:r>
              <a:rPr lang="en-US" sz="1200" b="0" i="1" kern="1200" dirty="0">
                <a:solidFill>
                  <a:schemeClr val="tx1"/>
                </a:solidFill>
                <a:effectLst/>
                <a:latin typeface="+mn-lt"/>
                <a:ea typeface="+mn-ea"/>
                <a:cs typeface="+mn-cs"/>
              </a:rPr>
              <a:t>:</a:t>
            </a:r>
            <a:br>
              <a:rPr lang="en-US" sz="1200" b="0" i="1" kern="1200" dirty="0">
                <a:solidFill>
                  <a:schemeClr val="tx1"/>
                </a:solidFill>
                <a:effectLst/>
                <a:latin typeface="+mn-lt"/>
                <a:ea typeface="+mn-ea"/>
                <a:cs typeface="+mn-cs"/>
              </a:rPr>
            </a:br>
            <a:r>
              <a:rPr lang="en-US" sz="1200" b="1" i="1" kern="1200" dirty="0">
                <a:solidFill>
                  <a:schemeClr val="tx1"/>
                </a:solidFill>
                <a:effectLst/>
                <a:latin typeface="+mn-lt"/>
                <a:ea typeface="+mn-ea"/>
                <a:cs typeface="+mn-cs"/>
              </a:rPr>
              <a:t>AI Meets Database: AI4DB and DB4AI.</a:t>
            </a:r>
            <a:r>
              <a:rPr lang="en-US" sz="1200" b="0" i="1"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hlinkClick r:id="rId5"/>
              </a:rPr>
              <a:t>SIGMOD Conference 2021</a:t>
            </a:r>
            <a:r>
              <a:rPr lang="en-US" sz="1200" b="0" i="1" kern="1200" dirty="0">
                <a:solidFill>
                  <a:schemeClr val="tx1"/>
                </a:solidFill>
                <a:effectLst/>
                <a:latin typeface="+mn-lt"/>
                <a:ea typeface="+mn-ea"/>
                <a:cs typeface="+mn-cs"/>
              </a:rPr>
              <a:t>: 2859-2866</a:t>
            </a:r>
            <a:endParaRPr lang="en-US" sz="1200" b="0" i="0" kern="1200" dirty="0">
              <a:solidFill>
                <a:schemeClr val="tx1"/>
              </a:solidFill>
              <a:effectLst/>
              <a:latin typeface="+mn-lt"/>
              <a:ea typeface="+mn-ea"/>
              <a:cs typeface="+mn-cs"/>
            </a:endParaRPr>
          </a:p>
          <a:p>
            <a:pPr eaLnBrk="1" hangingPunct="1"/>
            <a:endParaRPr lang="en-US"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Times New Roman" panose="02020603050405020304" pitchFamily="18" charset="0"/>
                <a:cs typeface="Times New Roman" panose="02020603050405020304" pitchFamily="18" charset="0"/>
              </a:rPr>
              <a:t>Xuanhe</a:t>
            </a:r>
            <a:r>
              <a:rPr lang="en-US" dirty="0">
                <a:latin typeface="Times New Roman" panose="02020603050405020304" pitchFamily="18" charset="0"/>
                <a:cs typeface="Times New Roman" panose="02020603050405020304" pitchFamily="18" charset="0"/>
              </a:rPr>
              <a:t> Zhou, </a:t>
            </a:r>
            <a:r>
              <a:rPr lang="en-US" dirty="0" err="1">
                <a:latin typeface="Times New Roman" panose="02020603050405020304" pitchFamily="18" charset="0"/>
                <a:cs typeface="Times New Roman" panose="02020603050405020304" pitchFamily="18" charset="0"/>
              </a:rPr>
              <a:t>Chengliang</a:t>
            </a:r>
            <a:r>
              <a:rPr lang="en-US" dirty="0">
                <a:latin typeface="Times New Roman" panose="02020603050405020304" pitchFamily="18" charset="0"/>
                <a:cs typeface="Times New Roman" panose="02020603050405020304" pitchFamily="18" charset="0"/>
              </a:rPr>
              <a:t> Chai, Guoliang Li, Ji Sun: Database Meets Artificial Intelligence: A Survey. IEEE Trans. </a:t>
            </a:r>
            <a:r>
              <a:rPr lang="en-US" dirty="0" err="1">
                <a:latin typeface="Times New Roman" panose="02020603050405020304" pitchFamily="18" charset="0"/>
                <a:cs typeface="Times New Roman" panose="02020603050405020304" pitchFamily="18" charset="0"/>
              </a:rPr>
              <a:t>Knowl</a:t>
            </a:r>
            <a:r>
              <a:rPr lang="en-US" dirty="0">
                <a:latin typeface="Times New Roman" panose="02020603050405020304" pitchFamily="18" charset="0"/>
                <a:cs typeface="Times New Roman" panose="02020603050405020304" pitchFamily="18" charset="0"/>
              </a:rPr>
              <a:t>. Data Eng. 34(3): 1096-1116 (2022)</a:t>
            </a:r>
          </a:p>
          <a:p>
            <a:pPr eaLnBrk="1" hangingPunct="1"/>
            <a:endParaRPr lang="en-US" dirty="0">
              <a:latin typeface="Arial" pitchFamily="34" charset="0"/>
            </a:endParaRPr>
          </a:p>
        </p:txBody>
      </p:sp>
    </p:spTree>
    <p:extLst>
      <p:ext uri="{BB962C8B-B14F-4D97-AF65-F5344CB8AC3E}">
        <p14:creationId xmlns:p14="http://schemas.microsoft.com/office/powerpoint/2010/main" val="29316140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86</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25292469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87</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4283081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88</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Times New Roman" panose="02020603050405020304" pitchFamily="18" charset="0"/>
                <a:cs typeface="Times New Roman" panose="02020603050405020304" pitchFamily="18" charset="0"/>
              </a:rPr>
              <a:t>X. Yu, G. Li, and C.C. et al. Reinforcement learning with Tree-LSTM for join order selection. In ICDE, 2020.</a:t>
            </a:r>
            <a:endParaRPr lang="en-US" dirty="0">
              <a:latin typeface="Times New Roman" panose="02020603050405020304" pitchFamily="18" charset="0"/>
              <a:cs typeface="Times New Roman" panose="02020603050405020304" pitchFamily="18" charset="0"/>
            </a:endParaRPr>
          </a:p>
          <a:p>
            <a:endParaRPr lang="en-US" sz="1200" b="0" i="0" dirty="0">
              <a:solidFill>
                <a:srgbClr val="000000"/>
              </a:solidFill>
              <a:effectLst/>
              <a:latin typeface="Times New Roman" panose="02020603050405020304" pitchFamily="18" charset="0"/>
              <a:cs typeface="Times New Roman" panose="02020603050405020304" pitchFamily="18" charset="0"/>
            </a:endParaRPr>
          </a:p>
          <a:p>
            <a:endParaRPr lang="en-US" sz="1200" b="0" i="0" dirty="0">
              <a:solidFill>
                <a:srgbClr val="000000"/>
              </a:solidFill>
              <a:effectLst/>
              <a:latin typeface="Times New Roman" panose="02020603050405020304" pitchFamily="18" charset="0"/>
              <a:cs typeface="Times New Roman" panose="02020603050405020304" pitchFamily="18" charset="0"/>
            </a:endParaRPr>
          </a:p>
          <a:p>
            <a:r>
              <a:rPr lang="en-US" sz="1200" b="0" i="0" dirty="0">
                <a:solidFill>
                  <a:srgbClr val="000000"/>
                </a:solidFill>
                <a:effectLst/>
                <a:latin typeface="Times New Roman" panose="02020603050405020304" pitchFamily="18" charset="0"/>
                <a:cs typeface="Times New Roman" panose="02020603050405020304" pitchFamily="18" charset="0"/>
              </a:rPr>
              <a:t>Marcus R, </a:t>
            </a:r>
            <a:r>
              <a:rPr lang="en-US" sz="1200" b="0" i="0" dirty="0" err="1">
                <a:solidFill>
                  <a:srgbClr val="000000"/>
                </a:solidFill>
                <a:effectLst/>
                <a:latin typeface="Times New Roman" panose="02020603050405020304" pitchFamily="18" charset="0"/>
                <a:cs typeface="Times New Roman" panose="02020603050405020304" pitchFamily="18" charset="0"/>
              </a:rPr>
              <a:t>Papaemmanouil</a:t>
            </a:r>
            <a:r>
              <a:rPr lang="en-US" sz="1200" b="0" i="0" dirty="0">
                <a:solidFill>
                  <a:srgbClr val="000000"/>
                </a:solidFill>
                <a:effectLst/>
                <a:latin typeface="Times New Roman" panose="02020603050405020304" pitchFamily="18" charset="0"/>
                <a:cs typeface="Times New Roman" panose="02020603050405020304" pitchFamily="18" charset="0"/>
              </a:rPr>
              <a:t> O. Deep reinforcement learning for join order enumeration</a:t>
            </a:r>
          </a:p>
          <a:p>
            <a:endParaRPr lang="en-US" sz="1200" b="0" i="0" dirty="0">
              <a:solidFill>
                <a:srgbClr val="000000"/>
              </a:solidFill>
              <a:effectLst/>
              <a:latin typeface="Times New Roman" panose="02020603050405020304" pitchFamily="18" charset="0"/>
              <a:cs typeface="Times New Roman" panose="02020603050405020304" pitchFamily="18" charset="0"/>
            </a:endParaRPr>
          </a:p>
          <a:p>
            <a:pPr algn="just"/>
            <a:r>
              <a:rPr lang="en-US" sz="1200" b="0" i="0" dirty="0">
                <a:solidFill>
                  <a:srgbClr val="000000"/>
                </a:solidFill>
                <a:effectLst/>
                <a:latin typeface="Times New Roman" panose="02020603050405020304" pitchFamily="18" charset="0"/>
                <a:cs typeface="Times New Roman" panose="02020603050405020304" pitchFamily="18" charset="0"/>
              </a:rPr>
              <a:t>Krishnan S, Yang Z, Goldberg K, et al. Learning to optimize join queries with deep reinforcement learning</a:t>
            </a:r>
            <a:r>
              <a:rPr lang="en-US" dirty="0">
                <a:latin typeface="Times New Roman" panose="02020603050405020304" pitchFamily="18" charset="0"/>
                <a:cs typeface="Times New Roman" panose="02020603050405020304" pitchFamily="18" charset="0"/>
              </a:rPr>
              <a:t> </a:t>
            </a:r>
          </a:p>
          <a:p>
            <a:pPr eaLnBrk="1" hangingPunct="1"/>
            <a:endParaRPr lang="en-US" dirty="0">
              <a:latin typeface="Arial" pitchFamily="34" charset="0"/>
            </a:endParaRPr>
          </a:p>
        </p:txBody>
      </p:sp>
    </p:spTree>
    <p:extLst>
      <p:ext uri="{BB962C8B-B14F-4D97-AF65-F5344CB8AC3E}">
        <p14:creationId xmlns:p14="http://schemas.microsoft.com/office/powerpoint/2010/main" val="42858188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89</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r>
              <a:rPr lang="en-US" sz="1200" b="0" i="0" dirty="0">
                <a:solidFill>
                  <a:srgbClr val="000000"/>
                </a:solidFill>
                <a:effectLst/>
                <a:latin typeface="Times New Roman" panose="02020603050405020304" pitchFamily="18" charset="0"/>
                <a:cs typeface="Times New Roman" panose="02020603050405020304" pitchFamily="18" charset="0"/>
              </a:rPr>
              <a:t>Marcus R, </a:t>
            </a:r>
            <a:r>
              <a:rPr lang="en-US" sz="1200" b="0" i="0" dirty="0" err="1">
                <a:solidFill>
                  <a:srgbClr val="000000"/>
                </a:solidFill>
                <a:effectLst/>
                <a:latin typeface="Times New Roman" panose="02020603050405020304" pitchFamily="18" charset="0"/>
                <a:cs typeface="Times New Roman" panose="02020603050405020304" pitchFamily="18" charset="0"/>
              </a:rPr>
              <a:t>Papaemmanouil</a:t>
            </a:r>
            <a:r>
              <a:rPr lang="en-US" sz="1200" b="0" i="0" dirty="0">
                <a:solidFill>
                  <a:srgbClr val="000000"/>
                </a:solidFill>
                <a:effectLst/>
                <a:latin typeface="Times New Roman" panose="02020603050405020304" pitchFamily="18" charset="0"/>
                <a:cs typeface="Times New Roman" panose="02020603050405020304" pitchFamily="18" charset="0"/>
              </a:rPr>
              <a:t> O. Deep reinforcement learning for join order enumeration</a:t>
            </a:r>
          </a:p>
          <a:p>
            <a:endParaRPr lang="en-US" sz="1200" b="0" i="0" dirty="0">
              <a:solidFill>
                <a:srgbClr val="000000"/>
              </a:solidFill>
              <a:effectLst/>
              <a:latin typeface="Times New Roman" panose="02020603050405020304" pitchFamily="18" charset="0"/>
              <a:cs typeface="Times New Roman" panose="02020603050405020304" pitchFamily="18" charset="0"/>
            </a:endParaRPr>
          </a:p>
          <a:p>
            <a:pPr algn="just"/>
            <a:r>
              <a:rPr lang="en-US" sz="1200" b="0" i="0" dirty="0">
                <a:solidFill>
                  <a:srgbClr val="000000"/>
                </a:solidFill>
                <a:effectLst/>
                <a:latin typeface="Times New Roman" panose="02020603050405020304" pitchFamily="18" charset="0"/>
                <a:cs typeface="Times New Roman" panose="02020603050405020304" pitchFamily="18" charset="0"/>
              </a:rPr>
              <a:t>Krishnan S, Yang Z, Goldberg K, et al. Learning to optimize join queries with deep reinforcement learning</a:t>
            </a:r>
            <a:r>
              <a:rPr lang="en-US" dirty="0">
                <a:latin typeface="Times New Roman" panose="02020603050405020304" pitchFamily="18" charset="0"/>
                <a:cs typeface="Times New Roman" panose="02020603050405020304" pitchFamily="18" charset="0"/>
              </a:rPr>
              <a:t> </a:t>
            </a:r>
          </a:p>
          <a:p>
            <a:pPr eaLnBrk="1" hangingPunct="1"/>
            <a:endParaRPr lang="en-US" dirty="0">
              <a:latin typeface="Arial" pitchFamily="34" charset="0"/>
            </a:endParaRPr>
          </a:p>
        </p:txBody>
      </p:sp>
    </p:spTree>
    <p:extLst>
      <p:ext uri="{BB962C8B-B14F-4D97-AF65-F5344CB8AC3E}">
        <p14:creationId xmlns:p14="http://schemas.microsoft.com/office/powerpoint/2010/main" val="186003282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90</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Times New Roman" panose="02020603050405020304" pitchFamily="18" charset="0"/>
                <a:cs typeface="Times New Roman" panose="02020603050405020304" pitchFamily="18" charset="0"/>
              </a:rPr>
              <a:t>X. Yu, G. Li, and C.C. et al. Reinforcement learning with Tree-LSTM for join order selection. In ICDE, 2020.</a:t>
            </a:r>
            <a:endParaRPr lang="en-US" dirty="0">
              <a:latin typeface="Times New Roman" panose="02020603050405020304" pitchFamily="18" charset="0"/>
              <a:cs typeface="Times New Roman" panose="02020603050405020304" pitchFamily="18" charset="0"/>
            </a:endParaRPr>
          </a:p>
          <a:p>
            <a:pPr eaLnBrk="1" hangingPunct="1"/>
            <a:endParaRPr lang="en-US" dirty="0">
              <a:latin typeface="Arial" pitchFamily="34" charset="0"/>
            </a:endParaRPr>
          </a:p>
        </p:txBody>
      </p:sp>
    </p:spTree>
    <p:extLst>
      <p:ext uri="{BB962C8B-B14F-4D97-AF65-F5344CB8AC3E}">
        <p14:creationId xmlns:p14="http://schemas.microsoft.com/office/powerpoint/2010/main" val="42027549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91</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5381045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92</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4082228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9</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3465478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93</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741316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94</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14653952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7FF7E-0C64-CE83-7559-1FEDF2ED47AA}"/>
            </a:ext>
          </a:extLst>
        </p:cNvPr>
        <p:cNvGrpSpPr/>
        <p:nvPr/>
      </p:nvGrpSpPr>
      <p:grpSpPr>
        <a:xfrm>
          <a:off x="0" y="0"/>
          <a:ext cx="0" cy="0"/>
          <a:chOff x="0" y="0"/>
          <a:chExt cx="0" cy="0"/>
        </a:xfrm>
      </p:grpSpPr>
      <p:sp>
        <p:nvSpPr>
          <p:cNvPr id="25602" name="Rectangle 7">
            <a:extLst>
              <a:ext uri="{FF2B5EF4-FFF2-40B4-BE49-F238E27FC236}">
                <a16:creationId xmlns:a16="http://schemas.microsoft.com/office/drawing/2014/main" id="{EA617364-D8F1-B399-2B15-9A0C863FD204}"/>
              </a:ext>
            </a:extLst>
          </p:cNvPr>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95</a:t>
            </a:fld>
            <a:endParaRPr lang="en-US" altLang="zh-CN">
              <a:solidFill>
                <a:prstClr val="black"/>
              </a:solidFill>
            </a:endParaRPr>
          </a:p>
        </p:txBody>
      </p:sp>
      <p:sp>
        <p:nvSpPr>
          <p:cNvPr id="25603" name="Rectangle 2">
            <a:extLst>
              <a:ext uri="{FF2B5EF4-FFF2-40B4-BE49-F238E27FC236}">
                <a16:creationId xmlns:a16="http://schemas.microsoft.com/office/drawing/2014/main" id="{911F0733-B6FF-286C-6FF6-74845765B0D6}"/>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31A48DD5-4F66-8B07-CBEF-A15CC8854867}"/>
              </a:ext>
            </a:extLst>
          </p:cNvPr>
          <p:cNvSpPr>
            <a:spLocks noGrp="1" noChangeArrowheads="1"/>
          </p:cNvSpPr>
          <p:nvPr>
            <p:ph type="body" idx="1"/>
          </p:nvPr>
        </p:nvSpPr>
        <p:spPr>
          <a:noFill/>
        </p:spPr>
        <p:txBody>
          <a:bodyPr/>
          <a:lstStyle/>
          <a:p>
            <a:r>
              <a:rPr lang="en-US" sz="1200" b="0" i="1" u="none" strike="noStrike" kern="1200" dirty="0">
                <a:solidFill>
                  <a:schemeClr val="tx1"/>
                </a:solidFill>
                <a:effectLst/>
                <a:latin typeface="+mn-lt"/>
                <a:ea typeface="+mn-ea"/>
                <a:cs typeface="+mn-cs"/>
                <a:hlinkClick r:id="rId3"/>
              </a:rPr>
              <a:t>Guoliang Li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Xuanhe</a:t>
            </a:r>
            <a:r>
              <a:rPr lang="en-US" sz="1200" b="0" i="1" kern="1200" dirty="0">
                <a:solidFill>
                  <a:schemeClr val="tx1"/>
                </a:solidFill>
                <a:effectLst/>
                <a:latin typeface="+mn-lt"/>
                <a:ea typeface="+mn-ea"/>
                <a:cs typeface="+mn-cs"/>
              </a:rPr>
              <a:t> Zhou, </a:t>
            </a:r>
            <a:r>
              <a:rPr lang="en-US" sz="1200" b="0" i="1" u="none" strike="noStrike" kern="1200" dirty="0">
                <a:solidFill>
                  <a:schemeClr val="tx1"/>
                </a:solidFill>
                <a:effectLst/>
                <a:latin typeface="+mn-lt"/>
                <a:ea typeface="+mn-ea"/>
                <a:cs typeface="+mn-cs"/>
                <a:hlinkClick r:id="rId4"/>
              </a:rPr>
              <a:t>Lei Cao</a:t>
            </a:r>
            <a:r>
              <a:rPr lang="en-US" sz="1200" b="0" i="1" kern="1200" dirty="0">
                <a:solidFill>
                  <a:schemeClr val="tx1"/>
                </a:solidFill>
                <a:effectLst/>
                <a:latin typeface="+mn-lt"/>
                <a:ea typeface="+mn-ea"/>
                <a:cs typeface="+mn-cs"/>
              </a:rPr>
              <a:t>:</a:t>
            </a:r>
            <a:br>
              <a:rPr lang="en-US" sz="1200" b="0" i="1" kern="1200" dirty="0">
                <a:solidFill>
                  <a:schemeClr val="tx1"/>
                </a:solidFill>
                <a:effectLst/>
                <a:latin typeface="+mn-lt"/>
                <a:ea typeface="+mn-ea"/>
                <a:cs typeface="+mn-cs"/>
              </a:rPr>
            </a:br>
            <a:r>
              <a:rPr lang="en-US" sz="1200" b="1" i="1" kern="1200" dirty="0">
                <a:solidFill>
                  <a:schemeClr val="tx1"/>
                </a:solidFill>
                <a:effectLst/>
                <a:latin typeface="+mn-lt"/>
                <a:ea typeface="+mn-ea"/>
                <a:cs typeface="+mn-cs"/>
              </a:rPr>
              <a:t>AI Meets Database: AI4DB and DB4AI.</a:t>
            </a:r>
            <a:r>
              <a:rPr lang="en-US" sz="1200" b="0" i="1"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hlinkClick r:id="rId5"/>
              </a:rPr>
              <a:t>SIGMOD Conference 2021</a:t>
            </a:r>
            <a:r>
              <a:rPr lang="en-US" sz="1200" b="0" i="1" kern="1200" dirty="0">
                <a:solidFill>
                  <a:schemeClr val="tx1"/>
                </a:solidFill>
                <a:effectLst/>
                <a:latin typeface="+mn-lt"/>
                <a:ea typeface="+mn-ea"/>
                <a:cs typeface="+mn-cs"/>
              </a:rPr>
              <a:t>: 2859-2866</a:t>
            </a:r>
            <a:endParaRPr lang="en-US" sz="1200" b="0" i="0" kern="1200" dirty="0">
              <a:solidFill>
                <a:schemeClr val="tx1"/>
              </a:solidFill>
              <a:effectLst/>
              <a:latin typeface="+mn-lt"/>
              <a:ea typeface="+mn-ea"/>
              <a:cs typeface="+mn-cs"/>
            </a:endParaRPr>
          </a:p>
          <a:p>
            <a:pPr eaLnBrk="1" hangingPunct="1"/>
            <a:endParaRPr lang="en-US"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Times New Roman" panose="02020603050405020304" pitchFamily="18" charset="0"/>
                <a:cs typeface="Times New Roman" panose="02020603050405020304" pitchFamily="18" charset="0"/>
              </a:rPr>
              <a:t>Xuanhe</a:t>
            </a:r>
            <a:r>
              <a:rPr lang="en-US" dirty="0">
                <a:latin typeface="Times New Roman" panose="02020603050405020304" pitchFamily="18" charset="0"/>
                <a:cs typeface="Times New Roman" panose="02020603050405020304" pitchFamily="18" charset="0"/>
              </a:rPr>
              <a:t> Zhou, </a:t>
            </a:r>
            <a:r>
              <a:rPr lang="en-US" dirty="0" err="1">
                <a:latin typeface="Times New Roman" panose="02020603050405020304" pitchFamily="18" charset="0"/>
                <a:cs typeface="Times New Roman" panose="02020603050405020304" pitchFamily="18" charset="0"/>
              </a:rPr>
              <a:t>Chengliang</a:t>
            </a:r>
            <a:r>
              <a:rPr lang="en-US" dirty="0">
                <a:latin typeface="Times New Roman" panose="02020603050405020304" pitchFamily="18" charset="0"/>
                <a:cs typeface="Times New Roman" panose="02020603050405020304" pitchFamily="18" charset="0"/>
              </a:rPr>
              <a:t> Chai, Guoliang Li, Ji Sun: Database Meets Artificial Intelligence: A Survey. IEEE Trans. </a:t>
            </a:r>
            <a:r>
              <a:rPr lang="en-US" dirty="0" err="1">
                <a:latin typeface="Times New Roman" panose="02020603050405020304" pitchFamily="18" charset="0"/>
                <a:cs typeface="Times New Roman" panose="02020603050405020304" pitchFamily="18" charset="0"/>
              </a:rPr>
              <a:t>Knowl</a:t>
            </a:r>
            <a:r>
              <a:rPr lang="en-US" dirty="0">
                <a:latin typeface="Times New Roman" panose="02020603050405020304" pitchFamily="18" charset="0"/>
                <a:cs typeface="Times New Roman" panose="02020603050405020304" pitchFamily="18" charset="0"/>
              </a:rPr>
              <a:t>. Data Eng. 34(3): 1096-1116 (2022)</a:t>
            </a:r>
          </a:p>
          <a:p>
            <a:pPr eaLnBrk="1" hangingPunct="1"/>
            <a:endParaRPr lang="en-US" dirty="0">
              <a:latin typeface="Arial" pitchFamily="34" charset="0"/>
            </a:endParaRPr>
          </a:p>
        </p:txBody>
      </p:sp>
    </p:spTree>
    <p:extLst>
      <p:ext uri="{BB962C8B-B14F-4D97-AF65-F5344CB8AC3E}">
        <p14:creationId xmlns:p14="http://schemas.microsoft.com/office/powerpoint/2010/main" val="333566076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96</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8507457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97</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29806599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98</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18010630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99</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28545848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100</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4361430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7FF7E-0C64-CE83-7559-1FEDF2ED47AA}"/>
            </a:ext>
          </a:extLst>
        </p:cNvPr>
        <p:cNvGrpSpPr/>
        <p:nvPr/>
      </p:nvGrpSpPr>
      <p:grpSpPr>
        <a:xfrm>
          <a:off x="0" y="0"/>
          <a:ext cx="0" cy="0"/>
          <a:chOff x="0" y="0"/>
          <a:chExt cx="0" cy="0"/>
        </a:xfrm>
      </p:grpSpPr>
      <p:sp>
        <p:nvSpPr>
          <p:cNvPr id="25602" name="Rectangle 7">
            <a:extLst>
              <a:ext uri="{FF2B5EF4-FFF2-40B4-BE49-F238E27FC236}">
                <a16:creationId xmlns:a16="http://schemas.microsoft.com/office/drawing/2014/main" id="{EA617364-D8F1-B399-2B15-9A0C863FD204}"/>
              </a:ext>
            </a:extLst>
          </p:cNvPr>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101</a:t>
            </a:fld>
            <a:endParaRPr lang="en-US" altLang="zh-CN">
              <a:solidFill>
                <a:prstClr val="black"/>
              </a:solidFill>
            </a:endParaRPr>
          </a:p>
        </p:txBody>
      </p:sp>
      <p:sp>
        <p:nvSpPr>
          <p:cNvPr id="25603" name="Rectangle 2">
            <a:extLst>
              <a:ext uri="{FF2B5EF4-FFF2-40B4-BE49-F238E27FC236}">
                <a16:creationId xmlns:a16="http://schemas.microsoft.com/office/drawing/2014/main" id="{911F0733-B6FF-286C-6FF6-74845765B0D6}"/>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31A48DD5-4F66-8B07-CBEF-A15CC8854867}"/>
              </a:ext>
            </a:extLst>
          </p:cNvPr>
          <p:cNvSpPr>
            <a:spLocks noGrp="1" noChangeArrowheads="1"/>
          </p:cNvSpPr>
          <p:nvPr>
            <p:ph type="body" idx="1"/>
          </p:nvPr>
        </p:nvSpPr>
        <p:spPr>
          <a:noFill/>
        </p:spPr>
        <p:txBody>
          <a:bodyPr/>
          <a:lstStyle/>
          <a:p>
            <a:r>
              <a:rPr lang="en-US" sz="1200" b="0" i="1" u="none" strike="noStrike" kern="1200" dirty="0">
                <a:solidFill>
                  <a:schemeClr val="tx1"/>
                </a:solidFill>
                <a:effectLst/>
                <a:latin typeface="+mn-lt"/>
                <a:ea typeface="+mn-ea"/>
                <a:cs typeface="+mn-cs"/>
                <a:hlinkClick r:id="rId3"/>
              </a:rPr>
              <a:t>Guoliang Li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Xuanhe</a:t>
            </a:r>
            <a:r>
              <a:rPr lang="en-US" sz="1200" b="0" i="1" kern="1200" dirty="0">
                <a:solidFill>
                  <a:schemeClr val="tx1"/>
                </a:solidFill>
                <a:effectLst/>
                <a:latin typeface="+mn-lt"/>
                <a:ea typeface="+mn-ea"/>
                <a:cs typeface="+mn-cs"/>
              </a:rPr>
              <a:t> Zhou, </a:t>
            </a:r>
            <a:r>
              <a:rPr lang="en-US" sz="1200" b="0" i="1" u="none" strike="noStrike" kern="1200" dirty="0">
                <a:solidFill>
                  <a:schemeClr val="tx1"/>
                </a:solidFill>
                <a:effectLst/>
                <a:latin typeface="+mn-lt"/>
                <a:ea typeface="+mn-ea"/>
                <a:cs typeface="+mn-cs"/>
                <a:hlinkClick r:id="rId4"/>
              </a:rPr>
              <a:t>Lei Cao</a:t>
            </a:r>
            <a:r>
              <a:rPr lang="en-US" sz="1200" b="0" i="1" kern="1200" dirty="0">
                <a:solidFill>
                  <a:schemeClr val="tx1"/>
                </a:solidFill>
                <a:effectLst/>
                <a:latin typeface="+mn-lt"/>
                <a:ea typeface="+mn-ea"/>
                <a:cs typeface="+mn-cs"/>
              </a:rPr>
              <a:t>:</a:t>
            </a:r>
            <a:br>
              <a:rPr lang="en-US" sz="1200" b="0" i="1" kern="1200" dirty="0">
                <a:solidFill>
                  <a:schemeClr val="tx1"/>
                </a:solidFill>
                <a:effectLst/>
                <a:latin typeface="+mn-lt"/>
                <a:ea typeface="+mn-ea"/>
                <a:cs typeface="+mn-cs"/>
              </a:rPr>
            </a:br>
            <a:r>
              <a:rPr lang="en-US" sz="1200" b="1" i="1" kern="1200" dirty="0">
                <a:solidFill>
                  <a:schemeClr val="tx1"/>
                </a:solidFill>
                <a:effectLst/>
                <a:latin typeface="+mn-lt"/>
                <a:ea typeface="+mn-ea"/>
                <a:cs typeface="+mn-cs"/>
              </a:rPr>
              <a:t>AI Meets Database: AI4DB and DB4AI.</a:t>
            </a:r>
            <a:r>
              <a:rPr lang="en-US" sz="1200" b="0" i="1"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hlinkClick r:id="rId5"/>
              </a:rPr>
              <a:t>SIGMOD Conference 2021</a:t>
            </a:r>
            <a:r>
              <a:rPr lang="en-US" sz="1200" b="0" i="1" kern="1200" dirty="0">
                <a:solidFill>
                  <a:schemeClr val="tx1"/>
                </a:solidFill>
                <a:effectLst/>
                <a:latin typeface="+mn-lt"/>
                <a:ea typeface="+mn-ea"/>
                <a:cs typeface="+mn-cs"/>
              </a:rPr>
              <a:t>: 2859-2866</a:t>
            </a:r>
            <a:endParaRPr lang="en-US" sz="1200" b="0" i="0" kern="1200" dirty="0">
              <a:solidFill>
                <a:schemeClr val="tx1"/>
              </a:solidFill>
              <a:effectLst/>
              <a:latin typeface="+mn-lt"/>
              <a:ea typeface="+mn-ea"/>
              <a:cs typeface="+mn-cs"/>
            </a:endParaRPr>
          </a:p>
          <a:p>
            <a:pPr eaLnBrk="1" hangingPunct="1"/>
            <a:endParaRPr lang="en-US"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Times New Roman" panose="02020603050405020304" pitchFamily="18" charset="0"/>
                <a:cs typeface="Times New Roman" panose="02020603050405020304" pitchFamily="18" charset="0"/>
              </a:rPr>
              <a:t>Xuanhe</a:t>
            </a:r>
            <a:r>
              <a:rPr lang="en-US" dirty="0">
                <a:latin typeface="Times New Roman" panose="02020603050405020304" pitchFamily="18" charset="0"/>
                <a:cs typeface="Times New Roman" panose="02020603050405020304" pitchFamily="18" charset="0"/>
              </a:rPr>
              <a:t> Zhou, </a:t>
            </a:r>
            <a:r>
              <a:rPr lang="en-US" dirty="0" err="1">
                <a:latin typeface="Times New Roman" panose="02020603050405020304" pitchFamily="18" charset="0"/>
                <a:cs typeface="Times New Roman" panose="02020603050405020304" pitchFamily="18" charset="0"/>
              </a:rPr>
              <a:t>Chengliang</a:t>
            </a:r>
            <a:r>
              <a:rPr lang="en-US" dirty="0">
                <a:latin typeface="Times New Roman" panose="02020603050405020304" pitchFamily="18" charset="0"/>
                <a:cs typeface="Times New Roman" panose="02020603050405020304" pitchFamily="18" charset="0"/>
              </a:rPr>
              <a:t> Chai, Guoliang Li, Ji Sun: Database Meets Artificial Intelligence: A Survey. IEEE Trans. </a:t>
            </a:r>
            <a:r>
              <a:rPr lang="en-US" dirty="0" err="1">
                <a:latin typeface="Times New Roman" panose="02020603050405020304" pitchFamily="18" charset="0"/>
                <a:cs typeface="Times New Roman" panose="02020603050405020304" pitchFamily="18" charset="0"/>
              </a:rPr>
              <a:t>Knowl</a:t>
            </a:r>
            <a:r>
              <a:rPr lang="en-US" dirty="0">
                <a:latin typeface="Times New Roman" panose="02020603050405020304" pitchFamily="18" charset="0"/>
                <a:cs typeface="Times New Roman" panose="02020603050405020304" pitchFamily="18" charset="0"/>
              </a:rPr>
              <a:t>. Data Eng. 34(3): 1096-1116 (2022)</a:t>
            </a:r>
          </a:p>
          <a:p>
            <a:pPr eaLnBrk="1" hangingPunct="1"/>
            <a:endParaRPr lang="en-US" dirty="0">
              <a:latin typeface="Arial" pitchFamily="34" charset="0"/>
            </a:endParaRPr>
          </a:p>
        </p:txBody>
      </p:sp>
    </p:spTree>
    <p:extLst>
      <p:ext uri="{BB962C8B-B14F-4D97-AF65-F5344CB8AC3E}">
        <p14:creationId xmlns:p14="http://schemas.microsoft.com/office/powerpoint/2010/main" val="362642414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102</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588054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914400 h 1000"/>
              <a:gd name="T2" fmla="*/ 0 w 1000"/>
              <a:gd name="T3" fmla="*/ 0 h 1000"/>
              <a:gd name="T4" fmla="*/ 79248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1266" name="Rectangle 2"/>
          <p:cNvSpPr>
            <a:spLocks noGrp="1" noChangeArrowheads="1"/>
          </p:cNvSpPr>
          <p:nvPr>
            <p:ph type="ctrTitle"/>
          </p:nvPr>
        </p:nvSpPr>
        <p:spPr>
          <a:xfrm>
            <a:off x="914400" y="1524000"/>
            <a:ext cx="7623175" cy="1752600"/>
          </a:xfrm>
        </p:spPr>
        <p:txBody>
          <a:bodyPr/>
          <a:lstStyle>
            <a:lvl1pPr>
              <a:defRPr sz="5000"/>
            </a:lvl1pPr>
          </a:lstStyle>
          <a:p>
            <a:pPr lvl="0"/>
            <a:r>
              <a:rPr lang="en-US" altLang="zh-CN" noProof="0"/>
              <a:t>Click to edit Master title style</a:t>
            </a:r>
          </a:p>
        </p:txBody>
      </p:sp>
      <p:sp>
        <p:nvSpPr>
          <p:cNvPr id="11267"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pPr lvl="0"/>
            <a:r>
              <a:rPr lang="en-US" altLang="zh-CN" noProof="0"/>
              <a:t>Click to edit Master subtitle style</a:t>
            </a:r>
          </a:p>
        </p:txBody>
      </p:sp>
      <p:sp>
        <p:nvSpPr>
          <p:cNvPr id="6" name="Rectangle 4"/>
          <p:cNvSpPr>
            <a:spLocks noGrp="1" noChangeArrowheads="1"/>
          </p:cNvSpPr>
          <p:nvPr>
            <p:ph type="dt" sz="half" idx="10"/>
          </p:nvPr>
        </p:nvSpPr>
        <p:spPr/>
        <p:txBody>
          <a:bodyPr/>
          <a:lstStyle>
            <a:lvl1pPr>
              <a:defRPr smtClean="0"/>
            </a:lvl1pPr>
          </a:lstStyle>
          <a:p>
            <a:pPr>
              <a:defRPr/>
            </a:pPr>
            <a:endParaRPr lang="en-US" altLang="zh-CN">
              <a:solidFill>
                <a:srgbClr val="000000"/>
              </a:solidFill>
            </a:endParaRPr>
          </a:p>
        </p:txBody>
      </p:sp>
      <p:sp>
        <p:nvSpPr>
          <p:cNvPr id="7" name="Rectangle 5"/>
          <p:cNvSpPr>
            <a:spLocks noGrp="1" noChangeArrowheads="1"/>
          </p:cNvSpPr>
          <p:nvPr>
            <p:ph type="ftr" sz="quarter" idx="11"/>
          </p:nvPr>
        </p:nvSpPr>
        <p:spPr>
          <a:xfrm>
            <a:off x="3124200" y="6243638"/>
            <a:ext cx="2895600" cy="457200"/>
          </a:xfrm>
        </p:spPr>
        <p:txBody>
          <a:bodyPr/>
          <a:lstStyle>
            <a:lvl1pPr>
              <a:defRPr smtClean="0"/>
            </a:lvl1pPr>
          </a:lstStyle>
          <a:p>
            <a:pPr>
              <a:defRPr/>
            </a:pPr>
            <a:endParaRPr lang="en-US" altLang="zh-CN">
              <a:solidFill>
                <a:srgbClr val="000000"/>
              </a:solidFill>
            </a:endParaRPr>
          </a:p>
        </p:txBody>
      </p:sp>
      <p:sp>
        <p:nvSpPr>
          <p:cNvPr id="8" name="Rectangle 6"/>
          <p:cNvSpPr>
            <a:spLocks noGrp="1" noChangeArrowheads="1"/>
          </p:cNvSpPr>
          <p:nvPr>
            <p:ph type="sldNum" sz="quarter" idx="12"/>
          </p:nvPr>
        </p:nvSpPr>
        <p:spPr/>
        <p:txBody>
          <a:bodyPr/>
          <a:lstStyle>
            <a:lvl1pPr>
              <a:defRPr smtClean="0"/>
            </a:lvl1pPr>
          </a:lstStyle>
          <a:p>
            <a:pPr>
              <a:defRPr/>
            </a:pPr>
            <a:fld id="{1C58099E-2FB3-4AE7-8B19-9FB9B614AB2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58641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55C193-50C7-4EAC-8F23-9605DDFD994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57396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4556F6-CC10-40A0-BEBD-D1C8D9DD325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95423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Times New Roman" panose="02020603050405020304" pitchFamily="18" charset="0"/>
                <a:cs typeface="Times New Roman" panose="02020603050405020304" pitchFamily="18" charset="0"/>
              </a:defRPr>
            </a:lvl1pPr>
          </a:lstStyle>
          <a:p>
            <a:pPr>
              <a:defRPr/>
            </a:pPr>
            <a:fld id="{A1D442EF-3B18-4B98-A531-9906D68737B3}"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934383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D4143C-3574-47BD-8AAD-34B80097BC1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65118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72F5DA-90B2-4D51-8478-A1F31B98EE3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46677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1867985-D365-4D14-9DC2-77325BD78F0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95368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B9242D8-F8DF-4750-9687-EDC89A7B49D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40671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84647EE-E56E-4E99-887D-FE3F2656548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92692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3CD282-BBD1-4B81-8DF8-E0A19C24518A}"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33706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0320C7-C108-4F81-8E78-3DAD5C57427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51674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44" name="Rectangle 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atin typeface="+mj-lt"/>
              </a:defRPr>
            </a:lvl1pPr>
          </a:lstStyle>
          <a:p>
            <a:pPr fontAlgn="base">
              <a:spcBef>
                <a:spcPct val="0"/>
              </a:spcBef>
              <a:spcAft>
                <a:spcPct val="0"/>
              </a:spcAft>
              <a:defRPr/>
            </a:pPr>
            <a:endParaRPr lang="en-US" altLang="zh-CN">
              <a:solidFill>
                <a:srgbClr val="000000"/>
              </a:solidFill>
            </a:endParaRPr>
          </a:p>
        </p:txBody>
      </p:sp>
      <p:sp>
        <p:nvSpPr>
          <p:cNvPr id="1024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smtClean="0">
                <a:latin typeface="+mj-lt"/>
              </a:defRPr>
            </a:lvl1pPr>
          </a:lstStyle>
          <a:p>
            <a:pPr fontAlgn="base">
              <a:spcBef>
                <a:spcPct val="0"/>
              </a:spcBef>
              <a:spcAft>
                <a:spcPct val="0"/>
              </a:spcAft>
              <a:defRPr/>
            </a:pPr>
            <a:endParaRPr lang="en-US" altLang="zh-CN">
              <a:solidFill>
                <a:srgbClr val="000000"/>
              </a:solidFill>
            </a:endParaRPr>
          </a:p>
        </p:txBody>
      </p:sp>
      <p:sp>
        <p:nvSpPr>
          <p:cNvPr id="10246" name="Rectangle 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atin typeface="+mj-lt"/>
              </a:defRPr>
            </a:lvl1pPr>
          </a:lstStyle>
          <a:p>
            <a:pPr fontAlgn="base">
              <a:spcBef>
                <a:spcPct val="0"/>
              </a:spcBef>
              <a:spcAft>
                <a:spcPct val="0"/>
              </a:spcAft>
              <a:defRPr/>
            </a:pPr>
            <a:fld id="{EC8C0897-8DF3-409E-A4A0-CAF434E18AE0}"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
        <p:nvSpPr>
          <p:cNvPr id="1031" name="Freeform 7"/>
          <p:cNvSpPr>
            <a:spLocks noChangeArrowheads="1"/>
          </p:cNvSpPr>
          <p:nvPr/>
        </p:nvSpPr>
        <p:spPr bwMode="auto">
          <a:xfrm>
            <a:off x="381000" y="228600"/>
            <a:ext cx="8229600" cy="6096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endParaRPr>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449827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ea typeface="宋体" pitchFamily="2" charset="-122"/>
        </a:defRPr>
      </a:lvl2pPr>
      <a:lvl3pPr algn="l" rtl="0" eaLnBrk="0" fontAlgn="base" hangingPunct="0">
        <a:spcBef>
          <a:spcPct val="0"/>
        </a:spcBef>
        <a:spcAft>
          <a:spcPct val="0"/>
        </a:spcAft>
        <a:defRPr sz="4200">
          <a:solidFill>
            <a:schemeClr val="tx2"/>
          </a:solidFill>
          <a:latin typeface="Garamond" pitchFamily="18" charset="0"/>
          <a:ea typeface="宋体" pitchFamily="2" charset="-122"/>
        </a:defRPr>
      </a:lvl3pPr>
      <a:lvl4pPr algn="l" rtl="0" eaLnBrk="0" fontAlgn="base" hangingPunct="0">
        <a:spcBef>
          <a:spcPct val="0"/>
        </a:spcBef>
        <a:spcAft>
          <a:spcPct val="0"/>
        </a:spcAft>
        <a:defRPr sz="4200">
          <a:solidFill>
            <a:schemeClr val="tx2"/>
          </a:solidFill>
          <a:latin typeface="Garamond" pitchFamily="18" charset="0"/>
          <a:ea typeface="宋体" pitchFamily="2" charset="-122"/>
        </a:defRPr>
      </a:lvl4pPr>
      <a:lvl5pPr algn="l" rtl="0" eaLnBrk="0" fontAlgn="base" hangingPunct="0">
        <a:spcBef>
          <a:spcPct val="0"/>
        </a:spcBef>
        <a:spcAft>
          <a:spcPct val="0"/>
        </a:spcAft>
        <a:defRPr sz="4200">
          <a:solidFill>
            <a:schemeClr val="tx2"/>
          </a:solidFill>
          <a:latin typeface="Garamond" pitchFamily="18" charset="0"/>
          <a:ea typeface="宋体" pitchFamily="2" charset="-122"/>
        </a:defRPr>
      </a:lvl5pPr>
      <a:lvl6pPr marL="457200" algn="l" rtl="0" fontAlgn="base">
        <a:spcBef>
          <a:spcPct val="0"/>
        </a:spcBef>
        <a:spcAft>
          <a:spcPct val="0"/>
        </a:spcAft>
        <a:defRPr sz="4200">
          <a:solidFill>
            <a:schemeClr val="tx2"/>
          </a:solidFill>
          <a:latin typeface="Garamond" pitchFamily="18" charset="0"/>
          <a:ea typeface="宋体" pitchFamily="2" charset="-122"/>
        </a:defRPr>
      </a:lvl6pPr>
      <a:lvl7pPr marL="914400" algn="l" rtl="0" fontAlgn="base">
        <a:spcBef>
          <a:spcPct val="0"/>
        </a:spcBef>
        <a:spcAft>
          <a:spcPct val="0"/>
        </a:spcAft>
        <a:defRPr sz="4200">
          <a:solidFill>
            <a:schemeClr val="tx2"/>
          </a:solidFill>
          <a:latin typeface="Garamond" pitchFamily="18" charset="0"/>
          <a:ea typeface="宋体" pitchFamily="2" charset="-122"/>
        </a:defRPr>
      </a:lvl7pPr>
      <a:lvl8pPr marL="1371600" algn="l" rtl="0" fontAlgn="base">
        <a:spcBef>
          <a:spcPct val="0"/>
        </a:spcBef>
        <a:spcAft>
          <a:spcPct val="0"/>
        </a:spcAft>
        <a:defRPr sz="4200">
          <a:solidFill>
            <a:schemeClr val="tx2"/>
          </a:solidFill>
          <a:latin typeface="Garamond" pitchFamily="18" charset="0"/>
          <a:ea typeface="宋体" pitchFamily="2" charset="-122"/>
        </a:defRPr>
      </a:lvl8pPr>
      <a:lvl9pPr marL="1828800" algn="l" rtl="0" fontAlgn="base">
        <a:spcBef>
          <a:spcPct val="0"/>
        </a:spcBef>
        <a:spcAft>
          <a:spcPct val="0"/>
        </a:spcAft>
        <a:defRPr sz="4200">
          <a:solidFill>
            <a:schemeClr val="tx2"/>
          </a:solidFill>
          <a:latin typeface="Garamond" pitchFamily="18" charset="0"/>
          <a:ea typeface="宋体" pitchFamily="2" charset="-122"/>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ea typeface="+mn-ea"/>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ea typeface="+mn-ea"/>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ea typeface="+mn-ea"/>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mturk.co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8.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svgsilh.com/image/158961.html" TargetMode="External"/><Relationship Id="rId4" Type="http://schemas.openxmlformats.org/officeDocument/2006/relationships/image" Target="../media/image32.sv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8.pn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svgsilh.com/image/158961.html" TargetMode="External"/><Relationship Id="rId4" Type="http://schemas.openxmlformats.org/officeDocument/2006/relationships/image" Target="../media/image32.sv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8.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svgsilh.com/image/158961.html" TargetMode="External"/><Relationship Id="rId4" Type="http://schemas.openxmlformats.org/officeDocument/2006/relationships/image" Target="../media/image32.sv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freesvg.org/four-1574111296"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svgsilh.com/image/158961.html" TargetMode="External"/><Relationship Id="rId4" Type="http://schemas.openxmlformats.org/officeDocument/2006/relationships/image" Target="../media/image32.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hyperlink" Target="https://freesvg.org/four-1574111296"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hyperlink" Target="https://svgsilh.com/f44336/image/2013595.html" TargetMode="External"/><Relationship Id="rId4" Type="http://schemas.openxmlformats.org/officeDocument/2006/relationships/image" Target="../media/image1.jpg"/><Relationship Id="rId9"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openclipart.org/detail/166859/red%20cross" TargetMode="External"/><Relationship Id="rId5" Type="http://schemas.openxmlformats.org/officeDocument/2006/relationships/image" Target="../media/image40.png"/><Relationship Id="rId4" Type="http://schemas.openxmlformats.org/officeDocument/2006/relationships/hyperlink" Target="https://openclipart.org/detail/167549/green-tick---simpl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svgsilh.com/image/158961.html" TargetMode="External"/><Relationship Id="rId4" Type="http://schemas.openxmlformats.org/officeDocument/2006/relationships/image" Target="../media/image32.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svgsilh.com/image/158961.html" TargetMode="External"/><Relationship Id="rId4" Type="http://schemas.openxmlformats.org/officeDocument/2006/relationships/image" Target="../media/image32.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8.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svgsilh.com/image/158961.html" TargetMode="External"/><Relationship Id="rId4" Type="http://schemas.openxmlformats.org/officeDocument/2006/relationships/image" Target="../media/image32.sv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pixabay.com/en/database-data-storage-information-309919/" TargetMode="External"/><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pixabay.com/en/database-schematic-server-computing-33410/" TargetMode="External"/><Relationship Id="rId5" Type="http://schemas.openxmlformats.org/officeDocument/2006/relationships/image" Target="../media/image10.png"/><Relationship Id="rId4" Type="http://schemas.openxmlformats.org/officeDocument/2006/relationships/hyperlink" Target="https://pixabay.com/en/database-data-storage-cylinder-149760/"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8.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svgsilh.com/image/158961.html" TargetMode="External"/><Relationship Id="rId4" Type="http://schemas.openxmlformats.org/officeDocument/2006/relationships/image" Target="../media/image32.sv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8.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svgsilh.com/image/158961.html" TargetMode="External"/><Relationship Id="rId4" Type="http://schemas.openxmlformats.org/officeDocument/2006/relationships/image" Target="../media/image32.sv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8.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svgsilh.com/image/158961.html" TargetMode="External"/><Relationship Id="rId4" Type="http://schemas.openxmlformats.org/officeDocument/2006/relationships/image" Target="../media/image32.svg"/></Relationships>
</file>

<file path=ppt/slides/_rels/slide8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9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8.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svgsilh.com/image/158961.html" TargetMode="External"/><Relationship Id="rId4" Type="http://schemas.openxmlformats.org/officeDocument/2006/relationships/image" Target="../media/image32.sv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7615" y="1315928"/>
            <a:ext cx="6781800" cy="1282026"/>
          </a:xfrm>
        </p:spPr>
        <p:txBody>
          <a:bodyPr>
            <a:noAutofit/>
          </a:bodyPr>
          <a:lstStyle/>
          <a:p>
            <a:r>
              <a:rPr lang="en-US" sz="6000" b="1" dirty="0">
                <a:effectLst>
                  <a:outerShdw blurRad="50800" dist="38100" dir="2700000" algn="tl" rotWithShape="0">
                    <a:prstClr val="black">
                      <a:alpha val="40000"/>
                    </a:prstClr>
                  </a:outerShdw>
                </a:effectLst>
                <a:latin typeface="Times New Roman" pitchFamily="18" charset="0"/>
                <a:ea typeface="Tahoma" pitchFamily="34" charset="0"/>
                <a:cs typeface="Times New Roman" pitchFamily="18" charset="0"/>
              </a:rPr>
              <a:t>AI for DB (AI4DB)</a:t>
            </a:r>
            <a:endParaRPr lang="en-US" sz="4800" b="1" dirty="0">
              <a:effectLst>
                <a:outerShdw blurRad="50800" dist="38100" dir="2700000" algn="tl" rotWithShape="0">
                  <a:prstClr val="black">
                    <a:alpha val="40000"/>
                  </a:prstClr>
                </a:outerShdw>
              </a:effectLst>
              <a:latin typeface="Times New Roman" pitchFamily="18" charset="0"/>
              <a:ea typeface="Tahoma" pitchFamily="34" charset="0"/>
              <a:cs typeface="Times New Roman" pitchFamily="18" charset="0"/>
            </a:endParaRPr>
          </a:p>
        </p:txBody>
      </p:sp>
      <p:sp>
        <p:nvSpPr>
          <p:cNvPr id="3" name="Subtitle 2"/>
          <p:cNvSpPr>
            <a:spLocks noGrp="1"/>
          </p:cNvSpPr>
          <p:nvPr>
            <p:ph type="subTitle" idx="1"/>
          </p:nvPr>
        </p:nvSpPr>
        <p:spPr>
          <a:xfrm>
            <a:off x="1991775" y="4379693"/>
            <a:ext cx="6995160" cy="2087880"/>
          </a:xfrm>
        </p:spPr>
        <p:txBody>
          <a:bodyPr>
            <a:normAutofit/>
          </a:bodyPr>
          <a:lstStyle/>
          <a:p>
            <a:r>
              <a:rPr lang="en-US" altLang="en-US" sz="3000" b="1" dirty="0">
                <a:latin typeface="Times New Roman" panose="02020603050405020304" pitchFamily="18" charset="0"/>
                <a:cs typeface="Times New Roman" panose="02020603050405020304" pitchFamily="18" charset="0"/>
              </a:rPr>
              <a:t>Instructor: </a:t>
            </a:r>
            <a:r>
              <a:rPr lang="en-US" altLang="en-US" sz="3000" dirty="0">
                <a:latin typeface="Times New Roman" panose="02020603050405020304" pitchFamily="18" charset="0"/>
                <a:cs typeface="Times New Roman" panose="02020603050405020304" pitchFamily="18" charset="0"/>
              </a:rPr>
              <a:t>Xiang Lian</a:t>
            </a:r>
          </a:p>
          <a:p>
            <a:r>
              <a:rPr lang="en-US" altLang="en-US" sz="3000" b="1" dirty="0">
                <a:latin typeface="Times New Roman" panose="02020603050405020304" pitchFamily="18" charset="0"/>
                <a:cs typeface="Times New Roman" panose="02020603050405020304" pitchFamily="18" charset="0"/>
              </a:rPr>
              <a:t>Email</a:t>
            </a:r>
            <a:r>
              <a:rPr lang="en-US" altLang="en-US" sz="3000" b="1">
                <a:latin typeface="Times New Roman" panose="02020603050405020304" pitchFamily="18" charset="0"/>
                <a:cs typeface="Times New Roman" panose="02020603050405020304" pitchFamily="18" charset="0"/>
              </a:rPr>
              <a:t>: </a:t>
            </a:r>
            <a:r>
              <a:rPr lang="en-US" altLang="zh-CN" sz="3000" i="1">
                <a:latin typeface="Times New Roman" panose="02020603050405020304" pitchFamily="18" charset="0"/>
                <a:cs typeface="Times New Roman" panose="02020603050405020304" pitchFamily="18" charset="0"/>
              </a:rPr>
              <a:t>xxl1584</a:t>
            </a:r>
            <a:r>
              <a:rPr lang="en-US" altLang="en-US" sz="3000" i="1">
                <a:latin typeface="Times New Roman" panose="02020603050405020304" pitchFamily="18" charset="0"/>
                <a:cs typeface="Times New Roman" panose="02020603050405020304" pitchFamily="18" charset="0"/>
              </a:rPr>
              <a:t>@case.edu </a:t>
            </a:r>
            <a:endParaRPr lang="en-US" altLang="en-US" sz="3000" i="1" dirty="0">
              <a:latin typeface="Times New Roman" panose="02020603050405020304" pitchFamily="18" charset="0"/>
              <a:cs typeface="Times New Roman" panose="02020603050405020304" pitchFamily="18" charset="0"/>
            </a:endParaRPr>
          </a:p>
          <a:p>
            <a:r>
              <a:rPr lang="en-US" altLang="en-US" sz="3000" b="1" dirty="0">
                <a:latin typeface="Times New Roman" panose="02020603050405020304" pitchFamily="18" charset="0"/>
                <a:cs typeface="Times New Roman" panose="02020603050405020304" pitchFamily="18" charset="0"/>
              </a:rPr>
              <a:t>Homepage: </a:t>
            </a:r>
            <a:r>
              <a:rPr lang="en-US" altLang="en-US" sz="3000" i="1" dirty="0">
                <a:latin typeface="Times New Roman" panose="02020603050405020304" pitchFamily="18" charset="0"/>
                <a:cs typeface="Times New Roman" panose="02020603050405020304" pitchFamily="18" charset="0"/>
              </a:rPr>
              <a:t>http://www.cs.kent.edu/~xlian/</a:t>
            </a:r>
          </a:p>
        </p:txBody>
      </p:sp>
      <p:sp>
        <p:nvSpPr>
          <p:cNvPr id="4" name="Title 1"/>
          <p:cNvSpPr txBox="1">
            <a:spLocks/>
          </p:cNvSpPr>
          <p:nvPr/>
        </p:nvSpPr>
        <p:spPr bwMode="auto">
          <a:xfrm>
            <a:off x="990600" y="2597954"/>
            <a:ext cx="8243985" cy="1364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50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ea typeface="宋体" pitchFamily="2" charset="-122"/>
              </a:defRPr>
            </a:lvl2pPr>
            <a:lvl3pPr algn="l" rtl="0" eaLnBrk="0" fontAlgn="base" hangingPunct="0">
              <a:spcBef>
                <a:spcPct val="0"/>
              </a:spcBef>
              <a:spcAft>
                <a:spcPct val="0"/>
              </a:spcAft>
              <a:defRPr sz="4200">
                <a:solidFill>
                  <a:schemeClr val="tx2"/>
                </a:solidFill>
                <a:latin typeface="Garamond" pitchFamily="18" charset="0"/>
                <a:ea typeface="宋体" pitchFamily="2" charset="-122"/>
              </a:defRPr>
            </a:lvl3pPr>
            <a:lvl4pPr algn="l" rtl="0" eaLnBrk="0" fontAlgn="base" hangingPunct="0">
              <a:spcBef>
                <a:spcPct val="0"/>
              </a:spcBef>
              <a:spcAft>
                <a:spcPct val="0"/>
              </a:spcAft>
              <a:defRPr sz="4200">
                <a:solidFill>
                  <a:schemeClr val="tx2"/>
                </a:solidFill>
                <a:latin typeface="Garamond" pitchFamily="18" charset="0"/>
                <a:ea typeface="宋体" pitchFamily="2" charset="-122"/>
              </a:defRPr>
            </a:lvl4pPr>
            <a:lvl5pPr algn="l" rtl="0" eaLnBrk="0" fontAlgn="base" hangingPunct="0">
              <a:spcBef>
                <a:spcPct val="0"/>
              </a:spcBef>
              <a:spcAft>
                <a:spcPct val="0"/>
              </a:spcAft>
              <a:defRPr sz="4200">
                <a:solidFill>
                  <a:schemeClr val="tx2"/>
                </a:solidFill>
                <a:latin typeface="Garamond" pitchFamily="18" charset="0"/>
                <a:ea typeface="宋体" pitchFamily="2" charset="-122"/>
              </a:defRPr>
            </a:lvl5pPr>
            <a:lvl6pPr marL="457200" algn="l" rtl="0" fontAlgn="base">
              <a:spcBef>
                <a:spcPct val="0"/>
              </a:spcBef>
              <a:spcAft>
                <a:spcPct val="0"/>
              </a:spcAft>
              <a:defRPr sz="4200">
                <a:solidFill>
                  <a:schemeClr val="tx2"/>
                </a:solidFill>
                <a:latin typeface="Garamond" pitchFamily="18" charset="0"/>
                <a:ea typeface="宋体" pitchFamily="2" charset="-122"/>
              </a:defRPr>
            </a:lvl6pPr>
            <a:lvl7pPr marL="914400" algn="l" rtl="0" fontAlgn="base">
              <a:spcBef>
                <a:spcPct val="0"/>
              </a:spcBef>
              <a:spcAft>
                <a:spcPct val="0"/>
              </a:spcAft>
              <a:defRPr sz="4200">
                <a:solidFill>
                  <a:schemeClr val="tx2"/>
                </a:solidFill>
                <a:latin typeface="Garamond" pitchFamily="18" charset="0"/>
                <a:ea typeface="宋体" pitchFamily="2" charset="-122"/>
              </a:defRPr>
            </a:lvl7pPr>
            <a:lvl8pPr marL="1371600" algn="l" rtl="0" fontAlgn="base">
              <a:spcBef>
                <a:spcPct val="0"/>
              </a:spcBef>
              <a:spcAft>
                <a:spcPct val="0"/>
              </a:spcAft>
              <a:defRPr sz="4200">
                <a:solidFill>
                  <a:schemeClr val="tx2"/>
                </a:solidFill>
                <a:latin typeface="Garamond" pitchFamily="18" charset="0"/>
                <a:ea typeface="宋体" pitchFamily="2" charset="-122"/>
              </a:defRPr>
            </a:lvl8pPr>
            <a:lvl9pPr marL="1828800" algn="l" rtl="0" fontAlgn="base">
              <a:spcBef>
                <a:spcPct val="0"/>
              </a:spcBef>
              <a:spcAft>
                <a:spcPct val="0"/>
              </a:spcAft>
              <a:defRPr sz="4200">
                <a:solidFill>
                  <a:schemeClr val="tx2"/>
                </a:solidFill>
                <a:latin typeface="Garamond" pitchFamily="18" charset="0"/>
                <a:ea typeface="宋体" pitchFamily="2" charset="-122"/>
              </a:defRPr>
            </a:lvl9pPr>
          </a:lstStyle>
          <a:p>
            <a:r>
              <a:rPr lang="en-US" sz="4400" dirty="0">
                <a:latin typeface="Times New Roman" pitchFamily="18" charset="0"/>
                <a:ea typeface="Tahoma" pitchFamily="34" charset="0"/>
                <a:cs typeface="Times New Roman" pitchFamily="18" charset="0"/>
              </a:rPr>
              <a:t>Chapter 3: AI4DB Problems, Techniques, and Challenges</a:t>
            </a:r>
            <a:endParaRPr lang="en-US" sz="4400" kern="0" dirty="0">
              <a:solidFill>
                <a:schemeClr val="tx1"/>
              </a:solidFill>
              <a:latin typeface="Times New Roman" pitchFamily="18" charset="0"/>
              <a:ea typeface="Tahoma" pitchFamily="34" charset="0"/>
              <a:cs typeface="Times New Roman" pitchFamily="18" charset="0"/>
            </a:endParaRPr>
          </a:p>
        </p:txBody>
      </p:sp>
      <p:sp>
        <p:nvSpPr>
          <p:cNvPr id="5" name="Slide Number Placeholder 4"/>
          <p:cNvSpPr>
            <a:spLocks noGrp="1"/>
          </p:cNvSpPr>
          <p:nvPr>
            <p:ph type="sldNum" sz="quarter" idx="12"/>
          </p:nvPr>
        </p:nvSpPr>
        <p:spPr/>
        <p:txBody>
          <a:bodyPr/>
          <a:lstStyle/>
          <a:p>
            <a:pPr>
              <a:defRPr/>
            </a:pPr>
            <a:fld id="{1C58099E-2FB3-4AE7-8B19-9FB9B614AB27}" type="slidenum">
              <a:rPr lang="en-US" altLang="zh-CN" smtClean="0">
                <a:solidFill>
                  <a:srgbClr val="000000"/>
                </a:solidFill>
              </a:rPr>
              <a:pPr>
                <a:defRPr/>
              </a:pPr>
              <a:t>1</a:t>
            </a:fld>
            <a:endParaRPr lang="en-US" altLang="zh-CN">
              <a:solidFill>
                <a:srgbClr val="000000"/>
              </a:solidFill>
            </a:endParaRPr>
          </a:p>
        </p:txBody>
      </p:sp>
    </p:spTree>
    <p:extLst>
      <p:ext uri="{BB962C8B-B14F-4D97-AF65-F5344CB8AC3E}">
        <p14:creationId xmlns:p14="http://schemas.microsoft.com/office/powerpoint/2010/main" val="2671983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422D1-7F35-E037-0D6B-66CC0CAA46E1}"/>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9D52DF2-8EEE-6E82-1F81-82768E99D491}"/>
              </a:ext>
            </a:extLst>
          </p:cNvPr>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10</a:t>
            </a:fld>
            <a:endParaRPr lang="en-US" altLang="zh-CN">
              <a:solidFill>
                <a:srgbClr val="000000"/>
              </a:solidFill>
            </a:endParaRPr>
          </a:p>
        </p:txBody>
      </p:sp>
      <p:sp>
        <p:nvSpPr>
          <p:cNvPr id="4099" name="Rectangle 2">
            <a:extLst>
              <a:ext uri="{FF2B5EF4-FFF2-40B4-BE49-F238E27FC236}">
                <a16:creationId xmlns:a16="http://schemas.microsoft.com/office/drawing/2014/main" id="{228DE222-9FFE-85D1-106C-E449E999A153}"/>
              </a:ext>
            </a:extLst>
          </p:cNvPr>
          <p:cNvSpPr>
            <a:spLocks noGrp="1" noChangeArrowheads="1"/>
          </p:cNvSpPr>
          <p:nvPr>
            <p:ph type="title"/>
          </p:nvPr>
        </p:nvSpPr>
        <p:spPr>
          <a:xfrm>
            <a:off x="454454" y="304800"/>
            <a:ext cx="8268789" cy="1139825"/>
          </a:xfrm>
        </p:spPr>
        <p:txBody>
          <a:bodyPr/>
          <a:lstStyle/>
          <a:p>
            <a:pPr eaLnBrk="1" hangingPunct="1"/>
            <a:r>
              <a:rPr lang="en-US" altLang="zh-CN" sz="4400" dirty="0">
                <a:latin typeface="Times New Roman" pitchFamily="18" charset="0"/>
              </a:rPr>
              <a:t>Sources of Training Data (cont'd)</a:t>
            </a:r>
          </a:p>
        </p:txBody>
      </p:sp>
      <p:sp>
        <p:nvSpPr>
          <p:cNvPr id="4100" name="Rectangle 3">
            <a:extLst>
              <a:ext uri="{FF2B5EF4-FFF2-40B4-BE49-F238E27FC236}">
                <a16:creationId xmlns:a16="http://schemas.microsoft.com/office/drawing/2014/main" id="{027F22E4-82B7-C75F-A19A-30498CC79E67}"/>
              </a:ext>
            </a:extLst>
          </p:cNvPr>
          <p:cNvSpPr>
            <a:spLocks noGrp="1" noChangeArrowheads="1"/>
          </p:cNvSpPr>
          <p:nvPr>
            <p:ph type="body" idx="1"/>
          </p:nvPr>
        </p:nvSpPr>
        <p:spPr>
          <a:xfrm>
            <a:off x="420757" y="956208"/>
            <a:ext cx="8229600" cy="4530725"/>
          </a:xfrm>
        </p:spPr>
        <p:txBody>
          <a:bodyPr>
            <a:normAutofit/>
          </a:bodyPr>
          <a:lstStyle/>
          <a:p>
            <a:pPr algn="just" eaLnBrk="1" hangingPunct="1"/>
            <a:r>
              <a:rPr lang="en-US" altLang="zh-CN" sz="3200" dirty="0">
                <a:latin typeface="Times New Roman" pitchFamily="18" charset="0"/>
              </a:rPr>
              <a:t>Another data source – </a:t>
            </a:r>
            <a:r>
              <a:rPr lang="en-US" altLang="zh-CN" sz="3200" b="1" dirty="0">
                <a:latin typeface="Times New Roman" pitchFamily="18" charset="0"/>
              </a:rPr>
              <a:t>crowdsourcing</a:t>
            </a:r>
          </a:p>
          <a:p>
            <a:pPr lvl="1" algn="just" eaLnBrk="1" hangingPunct="1"/>
            <a:r>
              <a:rPr lang="en-US" altLang="zh-CN" sz="2800" b="1" dirty="0">
                <a:latin typeface="Times New Roman" pitchFamily="18" charset="0"/>
              </a:rPr>
              <a:t>Task Requesters </a:t>
            </a:r>
            <a:r>
              <a:rPr lang="en-US" altLang="zh-CN" sz="2800" dirty="0">
                <a:latin typeface="Times New Roman" pitchFamily="18" charset="0"/>
              </a:rPr>
              <a:t>post questions, called </a:t>
            </a:r>
            <a:r>
              <a:rPr lang="en-US" altLang="zh-CN" sz="2800" i="1" dirty="0">
                <a:latin typeface="Times New Roman" pitchFamily="18" charset="0"/>
              </a:rPr>
              <a:t>Human Intelligent Tasks </a:t>
            </a:r>
            <a:r>
              <a:rPr lang="en-US" altLang="zh-CN" sz="2800" dirty="0">
                <a:latin typeface="Times New Roman" pitchFamily="18" charset="0"/>
              </a:rPr>
              <a:t>(HITs)</a:t>
            </a:r>
          </a:p>
          <a:p>
            <a:pPr lvl="1" algn="just" eaLnBrk="1" hangingPunct="1"/>
            <a:r>
              <a:rPr lang="en-US" altLang="zh-CN" sz="2800" b="1" dirty="0">
                <a:latin typeface="Times New Roman" pitchFamily="18" charset="0"/>
              </a:rPr>
              <a:t>Human Workers </a:t>
            </a:r>
            <a:r>
              <a:rPr lang="en-US" altLang="zh-CN" sz="2800" dirty="0">
                <a:latin typeface="Times New Roman" pitchFamily="18" charset="0"/>
              </a:rPr>
              <a:t>answer questions (e.g., tag images) and obtain incentives (e.g., credits or cash)</a:t>
            </a:r>
          </a:p>
          <a:p>
            <a:pPr algn="just" eaLnBrk="1" hangingPunct="1"/>
            <a:r>
              <a:rPr lang="en-US" altLang="zh-CN" sz="3200" dirty="0">
                <a:latin typeface="Times New Roman" pitchFamily="18" charset="0"/>
              </a:rPr>
              <a:t>Commercial crowdsourcing platform</a:t>
            </a:r>
          </a:p>
          <a:p>
            <a:pPr lvl="1" algn="just" eaLnBrk="1" hangingPunct="1"/>
            <a:r>
              <a:rPr lang="en-US" altLang="zh-CN" sz="2800" dirty="0">
                <a:latin typeface="Times New Roman" pitchFamily="18" charset="0"/>
              </a:rPr>
              <a:t>Amazon Mechanical Turk (AMT)</a:t>
            </a:r>
          </a:p>
          <a:p>
            <a:pPr lvl="1" algn="just" eaLnBrk="1" hangingPunct="1"/>
            <a:r>
              <a:rPr lang="en-US" altLang="en-US" sz="2800" dirty="0">
                <a:latin typeface="Times New Roman" panose="02020603050405020304" pitchFamily="18" charset="0"/>
                <a:cs typeface="Times New Roman" panose="02020603050405020304" pitchFamily="18" charset="0"/>
                <a:hlinkClick r:id="rId3"/>
              </a:rPr>
              <a:t>https://www.mturk.com/</a:t>
            </a:r>
            <a:r>
              <a:rPr lang="en-US" altLang="en-US" sz="2800" dirty="0">
                <a:latin typeface="Times New Roman" panose="02020603050405020304" pitchFamily="18" charset="0"/>
                <a:cs typeface="Times New Roman" panose="02020603050405020304" pitchFamily="18" charset="0"/>
              </a:rPr>
              <a:t> </a:t>
            </a:r>
          </a:p>
          <a:p>
            <a:pPr lvl="1" algn="just" eaLnBrk="1" hangingPunct="1"/>
            <a:endParaRPr lang="en-US" altLang="zh-CN" sz="2800" dirty="0">
              <a:latin typeface="Times New Roman" pitchFamily="18" charset="0"/>
            </a:endParaRPr>
          </a:p>
        </p:txBody>
      </p:sp>
      <p:pic>
        <p:nvPicPr>
          <p:cNvPr id="3" name="Picture 2">
            <a:extLst>
              <a:ext uri="{FF2B5EF4-FFF2-40B4-BE49-F238E27FC236}">
                <a16:creationId xmlns:a16="http://schemas.microsoft.com/office/drawing/2014/main" id="{4B92676B-53E0-C07F-912D-E9CDA4B7BF67}"/>
              </a:ext>
            </a:extLst>
          </p:cNvPr>
          <p:cNvPicPr>
            <a:picLocks noChangeAspect="1"/>
          </p:cNvPicPr>
          <p:nvPr/>
        </p:nvPicPr>
        <p:blipFill>
          <a:blip r:embed="rId4"/>
          <a:stretch>
            <a:fillRect/>
          </a:stretch>
        </p:blipFill>
        <p:spPr>
          <a:xfrm>
            <a:off x="5512482" y="4435532"/>
            <a:ext cx="3342857" cy="457143"/>
          </a:xfrm>
          <a:prstGeom prst="rect">
            <a:avLst/>
          </a:prstGeom>
        </p:spPr>
      </p:pic>
      <p:pic>
        <p:nvPicPr>
          <p:cNvPr id="4" name="Picture 3">
            <a:extLst>
              <a:ext uri="{FF2B5EF4-FFF2-40B4-BE49-F238E27FC236}">
                <a16:creationId xmlns:a16="http://schemas.microsoft.com/office/drawing/2014/main" id="{D4FFF2CD-0A86-C99D-AC3E-0CDA09E0B06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0" y="4800600"/>
            <a:ext cx="9152709" cy="2057401"/>
          </a:xfrm>
          <a:prstGeom prst="rect">
            <a:avLst/>
          </a:prstGeom>
        </p:spPr>
      </p:pic>
    </p:spTree>
    <p:extLst>
      <p:ext uri="{BB962C8B-B14F-4D97-AF65-F5344CB8AC3E}">
        <p14:creationId xmlns:p14="http://schemas.microsoft.com/office/powerpoint/2010/main" val="69012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100</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Take-Aways of Learned Index</a:t>
            </a:r>
          </a:p>
        </p:txBody>
      </p:sp>
      <p:sp>
        <p:nvSpPr>
          <p:cNvPr id="4100" name="Rectangle 3"/>
          <p:cNvSpPr>
            <a:spLocks noGrp="1" noChangeArrowheads="1"/>
          </p:cNvSpPr>
          <p:nvPr>
            <p:ph type="body" idx="1"/>
          </p:nvPr>
        </p:nvSpPr>
        <p:spPr>
          <a:xfrm>
            <a:off x="457200" y="990600"/>
            <a:ext cx="8229600" cy="5634038"/>
          </a:xfrm>
        </p:spPr>
        <p:txBody>
          <a:bodyPr>
            <a:normAutofit fontScale="92500" lnSpcReduction="20000"/>
          </a:bodyPr>
          <a:lstStyle/>
          <a:p>
            <a:pPr algn="just" eaLnBrk="1" hangingPunct="1"/>
            <a:r>
              <a:rPr lang="en-US" altLang="zh-CN" sz="3600" dirty="0">
                <a:latin typeface="Times New Roman" pitchFamily="18" charset="0"/>
              </a:rPr>
              <a:t>Learned index uses machine learning technology, which provides probability of combining new hardware with database system in future</a:t>
            </a:r>
          </a:p>
          <a:p>
            <a:pPr algn="just" eaLnBrk="1" hangingPunct="1"/>
            <a:r>
              <a:rPr lang="en-US" altLang="zh-CN" sz="3600" dirty="0">
                <a:latin typeface="Times New Roman" pitchFamily="18" charset="0"/>
              </a:rPr>
              <a:t>The performance in industrial level data scale still needs to be studied, especially in </a:t>
            </a:r>
            <a:r>
              <a:rPr lang="en-US" altLang="zh-CN" sz="3600" b="1" dirty="0">
                <a:latin typeface="Times New Roman" pitchFamily="18" charset="0"/>
              </a:rPr>
              <a:t>updatable</a:t>
            </a:r>
            <a:r>
              <a:rPr lang="en-US" altLang="zh-CN" sz="3600" dirty="0">
                <a:latin typeface="Times New Roman" pitchFamily="18" charset="0"/>
              </a:rPr>
              <a:t> and </a:t>
            </a:r>
            <a:r>
              <a:rPr lang="en-US" altLang="zh-CN" sz="3600" b="1" dirty="0">
                <a:latin typeface="Times New Roman" pitchFamily="18" charset="0"/>
              </a:rPr>
              <a:t>multi-dimensional</a:t>
            </a:r>
            <a:r>
              <a:rPr lang="en-US" altLang="zh-CN" sz="3600" dirty="0">
                <a:latin typeface="Times New Roman" pitchFamily="18" charset="0"/>
              </a:rPr>
              <a:t> situations</a:t>
            </a:r>
          </a:p>
          <a:p>
            <a:pPr algn="just" eaLnBrk="1" hangingPunct="1"/>
            <a:r>
              <a:rPr lang="en-US" altLang="zh-CN" sz="3600" dirty="0">
                <a:latin typeface="Times New Roman" pitchFamily="18" charset="0"/>
              </a:rPr>
              <a:t>Open problems</a:t>
            </a:r>
          </a:p>
          <a:p>
            <a:pPr lvl="1" algn="just" eaLnBrk="1" hangingPunct="1"/>
            <a:r>
              <a:rPr lang="en-US" altLang="zh-CN" sz="3200" dirty="0">
                <a:latin typeface="Times New Roman" pitchFamily="18" charset="0"/>
              </a:rPr>
              <a:t>Distributed System: </a:t>
            </a:r>
            <a:r>
              <a:rPr lang="en-US" altLang="zh-CN" sz="3200" b="1" dirty="0">
                <a:latin typeface="Times New Roman" pitchFamily="18" charset="0"/>
              </a:rPr>
              <a:t>Concurrency Control </a:t>
            </a:r>
            <a:r>
              <a:rPr lang="en-US" altLang="zh-CN" sz="3200" dirty="0">
                <a:latin typeface="Times New Roman" pitchFamily="18" charset="0"/>
              </a:rPr>
              <a:t>algorithms for the l</a:t>
            </a:r>
            <a:r>
              <a:rPr lang="en-US" altLang="zh-CN" sz="3600" dirty="0">
                <a:latin typeface="Times New Roman" pitchFamily="18" charset="0"/>
              </a:rPr>
              <a:t>earned index</a:t>
            </a:r>
          </a:p>
          <a:p>
            <a:pPr lvl="1" algn="just" eaLnBrk="1" hangingPunct="1"/>
            <a:r>
              <a:rPr lang="en-US" altLang="zh-CN" sz="3200" dirty="0">
                <a:latin typeface="Times New Roman" pitchFamily="18" charset="0"/>
              </a:rPr>
              <a:t>Data scale and stability: Make the learned index applicable to </a:t>
            </a:r>
            <a:r>
              <a:rPr lang="en-US" altLang="zh-CN" sz="3600" dirty="0">
                <a:latin typeface="Times New Roman" pitchFamily="18" charset="0"/>
              </a:rPr>
              <a:t>industrial database systems</a:t>
            </a:r>
          </a:p>
        </p:txBody>
      </p:sp>
    </p:spTree>
    <p:extLst>
      <p:ext uri="{BB962C8B-B14F-4D97-AF65-F5344CB8AC3E}">
        <p14:creationId xmlns:p14="http://schemas.microsoft.com/office/powerpoint/2010/main" val="20512323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E3CC3-E312-17AF-888F-9D8EE2F4B5C3}"/>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AEBAE8-BEC1-AB43-A15D-742AE475BA0D}"/>
              </a:ext>
            </a:extLst>
          </p:cNvPr>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101</a:t>
            </a:fld>
            <a:endParaRPr lang="en-US" altLang="zh-CN">
              <a:solidFill>
                <a:srgbClr val="000000"/>
              </a:solidFill>
            </a:endParaRPr>
          </a:p>
        </p:txBody>
      </p:sp>
      <p:sp>
        <p:nvSpPr>
          <p:cNvPr id="4099" name="Rectangle 2">
            <a:extLst>
              <a:ext uri="{FF2B5EF4-FFF2-40B4-BE49-F238E27FC236}">
                <a16:creationId xmlns:a16="http://schemas.microsoft.com/office/drawing/2014/main" id="{C5576639-E721-820F-626E-B1679FA8D019}"/>
              </a:ext>
            </a:extLst>
          </p:cNvPr>
          <p:cNvSpPr>
            <a:spLocks noGrp="1" noChangeArrowheads="1"/>
          </p:cNvSpPr>
          <p:nvPr>
            <p:ph type="title"/>
          </p:nvPr>
        </p:nvSpPr>
        <p:spPr/>
        <p:txBody>
          <a:bodyPr/>
          <a:lstStyle/>
          <a:p>
            <a:pPr eaLnBrk="1" hangingPunct="1"/>
            <a:r>
              <a:rPr lang="en-US" altLang="zh-CN" sz="4400" dirty="0">
                <a:latin typeface="Times New Roman" pitchFamily="18" charset="0"/>
              </a:rPr>
              <a:t>AI4DB Problems</a:t>
            </a:r>
          </a:p>
        </p:txBody>
      </p:sp>
      <p:sp>
        <p:nvSpPr>
          <p:cNvPr id="4100" name="Rectangle 3">
            <a:extLst>
              <a:ext uri="{FF2B5EF4-FFF2-40B4-BE49-F238E27FC236}">
                <a16:creationId xmlns:a16="http://schemas.microsoft.com/office/drawing/2014/main" id="{EB998221-4968-A6C6-2068-55E86C82FC98}"/>
              </a:ext>
            </a:extLst>
          </p:cNvPr>
          <p:cNvSpPr>
            <a:spLocks noGrp="1" noChangeArrowheads="1"/>
          </p:cNvSpPr>
          <p:nvPr>
            <p:ph type="body" idx="1"/>
          </p:nvPr>
        </p:nvSpPr>
        <p:spPr>
          <a:xfrm>
            <a:off x="77091" y="1163637"/>
            <a:ext cx="8229600" cy="4530725"/>
          </a:xfrm>
        </p:spPr>
        <p:txBody>
          <a:bodyPr>
            <a:normAutofit/>
          </a:bodyPr>
          <a:lstStyle/>
          <a:p>
            <a:pPr algn="just" eaLnBrk="1" hangingPunct="1"/>
            <a:r>
              <a:rPr lang="en-US" altLang="zh-CN" sz="2800" dirty="0">
                <a:latin typeface="Times New Roman" pitchFamily="18" charset="0"/>
              </a:rPr>
              <a:t>Transaction Management</a:t>
            </a:r>
          </a:p>
          <a:p>
            <a:pPr lvl="1" algn="just" eaLnBrk="1" hangingPunct="1"/>
            <a:r>
              <a:rPr lang="en-US" altLang="zh-CN" sz="2400" dirty="0">
                <a:latin typeface="Times New Roman" pitchFamily="18" charset="0"/>
              </a:rPr>
              <a:t>Transaction Prediction</a:t>
            </a:r>
          </a:p>
          <a:p>
            <a:pPr lvl="1" algn="just" eaLnBrk="1" hangingPunct="1"/>
            <a:r>
              <a:rPr lang="en-US" altLang="zh-CN" sz="2400" dirty="0">
                <a:latin typeface="Times New Roman" pitchFamily="18" charset="0"/>
              </a:rPr>
              <a:t>Transaction Scheduling</a:t>
            </a:r>
          </a:p>
        </p:txBody>
      </p:sp>
      <p:pic>
        <p:nvPicPr>
          <p:cNvPr id="7" name="Graphic 6">
            <a:extLst>
              <a:ext uri="{FF2B5EF4-FFF2-40B4-BE49-F238E27FC236}">
                <a16:creationId xmlns:a16="http://schemas.microsoft.com/office/drawing/2014/main" id="{098C315C-7622-4CED-9A52-41B7A2CE9C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3939765" y="2051436"/>
            <a:ext cx="868340" cy="547863"/>
          </a:xfrm>
          <a:prstGeom prst="rect">
            <a:avLst/>
          </a:prstGeom>
        </p:spPr>
      </p:pic>
      <p:sp>
        <p:nvSpPr>
          <p:cNvPr id="10" name="Rectangle 9">
            <a:extLst>
              <a:ext uri="{FF2B5EF4-FFF2-40B4-BE49-F238E27FC236}">
                <a16:creationId xmlns:a16="http://schemas.microsoft.com/office/drawing/2014/main" id="{A8E76242-4962-463F-A912-D4653A04D81E}"/>
              </a:ext>
            </a:extLst>
          </p:cNvPr>
          <p:cNvSpPr/>
          <p:nvPr/>
        </p:nvSpPr>
        <p:spPr>
          <a:xfrm>
            <a:off x="762001" y="1676400"/>
            <a:ext cx="3048000" cy="938139"/>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AA7C3F4F-0CDB-430B-8A28-DA81C1CE27B3}"/>
              </a:ext>
            </a:extLst>
          </p:cNvPr>
          <p:cNvGrpSpPr/>
          <p:nvPr/>
        </p:nvGrpSpPr>
        <p:grpSpPr>
          <a:xfrm>
            <a:off x="5188214" y="707197"/>
            <a:ext cx="3766268" cy="4917219"/>
            <a:chOff x="228600" y="1034995"/>
            <a:chExt cx="3886200" cy="5136086"/>
          </a:xfrm>
        </p:grpSpPr>
        <p:pic>
          <p:nvPicPr>
            <p:cNvPr id="25" name="Picture 24">
              <a:extLst>
                <a:ext uri="{FF2B5EF4-FFF2-40B4-BE49-F238E27FC236}">
                  <a16:creationId xmlns:a16="http://schemas.microsoft.com/office/drawing/2014/main" id="{E44D42D5-4CC2-446C-B23E-49A4945001F4}"/>
                </a:ext>
              </a:extLst>
            </p:cNvPr>
            <p:cNvPicPr>
              <a:picLocks noChangeAspect="1"/>
            </p:cNvPicPr>
            <p:nvPr/>
          </p:nvPicPr>
          <p:blipFill>
            <a:blip r:embed="rId6"/>
            <a:stretch>
              <a:fillRect/>
            </a:stretch>
          </p:blipFill>
          <p:spPr>
            <a:xfrm>
              <a:off x="228600" y="1034995"/>
              <a:ext cx="3886200" cy="5136086"/>
            </a:xfrm>
            <a:prstGeom prst="rect">
              <a:avLst/>
            </a:prstGeom>
          </p:spPr>
        </p:pic>
        <p:pic>
          <p:nvPicPr>
            <p:cNvPr id="26" name="Picture 25">
              <a:extLst>
                <a:ext uri="{FF2B5EF4-FFF2-40B4-BE49-F238E27FC236}">
                  <a16:creationId xmlns:a16="http://schemas.microsoft.com/office/drawing/2014/main" id="{3D494085-B49C-4E6C-B7FD-59911FA5A482}"/>
                </a:ext>
              </a:extLst>
            </p:cNvPr>
            <p:cNvPicPr>
              <a:picLocks noChangeAspect="1"/>
            </p:cNvPicPr>
            <p:nvPr/>
          </p:nvPicPr>
          <p:blipFill>
            <a:blip r:embed="rId7"/>
            <a:stretch>
              <a:fillRect/>
            </a:stretch>
          </p:blipFill>
          <p:spPr>
            <a:xfrm>
              <a:off x="228600" y="3231361"/>
              <a:ext cx="3855359" cy="807902"/>
            </a:xfrm>
            <a:prstGeom prst="rect">
              <a:avLst/>
            </a:prstGeom>
          </p:spPr>
        </p:pic>
      </p:grpSp>
      <p:sp>
        <p:nvSpPr>
          <p:cNvPr id="13" name="Rectangle 12">
            <a:extLst>
              <a:ext uri="{FF2B5EF4-FFF2-40B4-BE49-F238E27FC236}">
                <a16:creationId xmlns:a16="http://schemas.microsoft.com/office/drawing/2014/main" id="{DE1EDBAC-BB19-4B23-8471-5B1A8093F143}"/>
              </a:ext>
            </a:extLst>
          </p:cNvPr>
          <p:cNvSpPr/>
          <p:nvPr/>
        </p:nvSpPr>
        <p:spPr>
          <a:xfrm>
            <a:off x="5188948" y="3594643"/>
            <a:ext cx="3736379" cy="672558"/>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568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102</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Motivation of Learned Transaction Scheduling</a:t>
            </a:r>
          </a:p>
        </p:txBody>
      </p:sp>
      <p:sp>
        <p:nvSpPr>
          <p:cNvPr id="4100" name="Rectangle 3"/>
          <p:cNvSpPr>
            <a:spLocks noGrp="1" noChangeArrowheads="1"/>
          </p:cNvSpPr>
          <p:nvPr>
            <p:ph type="body" idx="1"/>
          </p:nvPr>
        </p:nvSpPr>
        <p:spPr>
          <a:xfrm>
            <a:off x="457200" y="1676400"/>
            <a:ext cx="8229600" cy="4530725"/>
          </a:xfrm>
        </p:spPr>
        <p:txBody>
          <a:bodyPr>
            <a:normAutofit/>
          </a:bodyPr>
          <a:lstStyle/>
          <a:p>
            <a:pPr algn="just" eaLnBrk="1" hangingPunct="1"/>
            <a:r>
              <a:rPr lang="en-US" altLang="zh-CN" sz="3200" dirty="0">
                <a:latin typeface="Times New Roman" pitchFamily="18" charset="0"/>
              </a:rPr>
              <a:t>Effective scheduling can improve the performance</a:t>
            </a:r>
          </a:p>
          <a:p>
            <a:pPr lvl="1" algn="just" eaLnBrk="1" hangingPunct="1"/>
            <a:r>
              <a:rPr lang="en-US" altLang="zh-CN" sz="2800" dirty="0">
                <a:latin typeface="Times New Roman" pitchFamily="18" charset="0"/>
              </a:rPr>
              <a:t>Minimize conflicts between transactions</a:t>
            </a:r>
          </a:p>
          <a:p>
            <a:pPr algn="just" eaLnBrk="1" hangingPunct="1"/>
            <a:r>
              <a:rPr lang="en-US" altLang="zh-CN" sz="3200" dirty="0">
                <a:latin typeface="Times New Roman" pitchFamily="18" charset="0"/>
              </a:rPr>
              <a:t>Concurrency control is challenging</a:t>
            </a:r>
          </a:p>
          <a:p>
            <a:pPr lvl="1" algn="just" eaLnBrk="1" hangingPunct="1"/>
            <a:r>
              <a:rPr lang="en-US" altLang="zh-CN" sz="2800" dirty="0">
                <a:latin typeface="Times New Roman" pitchFamily="18" charset="0"/>
              </a:rPr>
              <a:t># of CPU cores increases</a:t>
            </a:r>
          </a:p>
          <a:p>
            <a:pPr algn="just" eaLnBrk="1" hangingPunct="1"/>
            <a:r>
              <a:rPr lang="en-US" altLang="zh-CN" sz="3200" dirty="0">
                <a:latin typeface="Times New Roman" pitchFamily="18" charset="0"/>
              </a:rPr>
              <a:t>Transaction Management Tasks</a:t>
            </a:r>
          </a:p>
          <a:p>
            <a:pPr lvl="1" algn="just" eaLnBrk="1" hangingPunct="1"/>
            <a:r>
              <a:rPr lang="en-US" altLang="zh-CN" sz="2800" dirty="0">
                <a:latin typeface="Times New Roman" pitchFamily="18" charset="0"/>
              </a:rPr>
              <a:t>Transaction Prediction</a:t>
            </a:r>
          </a:p>
          <a:p>
            <a:pPr lvl="1" algn="just" eaLnBrk="1" hangingPunct="1"/>
            <a:r>
              <a:rPr lang="en-US" altLang="zh-CN" sz="2800" dirty="0">
                <a:latin typeface="Times New Roman" pitchFamily="18" charset="0"/>
              </a:rPr>
              <a:t>Transaction Scheduling</a:t>
            </a:r>
          </a:p>
        </p:txBody>
      </p:sp>
    </p:spTree>
    <p:extLst>
      <p:ext uri="{BB962C8B-B14F-4D97-AF65-F5344CB8AC3E}">
        <p14:creationId xmlns:p14="http://schemas.microsoft.com/office/powerpoint/2010/main" val="5200777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103</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Learned Transaction Prediction</a:t>
            </a:r>
          </a:p>
        </p:txBody>
      </p:sp>
      <p:sp>
        <p:nvSpPr>
          <p:cNvPr id="4100" name="Rectangle 3"/>
          <p:cNvSpPr>
            <a:spLocks noGrp="1" noChangeArrowheads="1"/>
          </p:cNvSpPr>
          <p:nvPr>
            <p:ph type="body" idx="1"/>
          </p:nvPr>
        </p:nvSpPr>
        <p:spPr>
          <a:xfrm>
            <a:off x="457200" y="914400"/>
            <a:ext cx="8229600" cy="4530725"/>
          </a:xfrm>
        </p:spPr>
        <p:txBody>
          <a:bodyPr>
            <a:normAutofit/>
          </a:bodyPr>
          <a:lstStyle/>
          <a:p>
            <a:pPr algn="just" eaLnBrk="1" hangingPunct="1"/>
            <a:r>
              <a:rPr lang="en-US" altLang="zh-CN" sz="3200" dirty="0">
                <a:latin typeface="Times New Roman" pitchFamily="18" charset="0"/>
              </a:rPr>
              <a:t>Predict the future trend of different workloads</a:t>
            </a:r>
          </a:p>
          <a:p>
            <a:pPr lvl="1" algn="just" eaLnBrk="1" hangingPunct="1"/>
            <a:r>
              <a:rPr lang="en-US" altLang="zh-CN" sz="2800" b="1" dirty="0">
                <a:latin typeface="Times New Roman" pitchFamily="18" charset="0"/>
              </a:rPr>
              <a:t>Pre-Processor</a:t>
            </a:r>
            <a:r>
              <a:rPr lang="en-US" altLang="zh-CN" sz="2800" dirty="0">
                <a:latin typeface="Times New Roman" pitchFamily="18" charset="0"/>
              </a:rPr>
              <a:t> identifies query templates and the arrival-rate from the workload</a:t>
            </a:r>
          </a:p>
          <a:p>
            <a:pPr lvl="1" algn="just" eaLnBrk="1" hangingPunct="1"/>
            <a:r>
              <a:rPr lang="en-US" altLang="zh-CN" sz="2800" b="1" dirty="0" err="1">
                <a:latin typeface="Times New Roman" pitchFamily="18" charset="0"/>
              </a:rPr>
              <a:t>Clusterer</a:t>
            </a:r>
            <a:r>
              <a:rPr lang="en-US" altLang="zh-CN" sz="2800" dirty="0">
                <a:latin typeface="Times New Roman" pitchFamily="18" charset="0"/>
              </a:rPr>
              <a:t> combines templates with similar arrival rate patterns</a:t>
            </a:r>
          </a:p>
          <a:p>
            <a:pPr lvl="1" algn="just" eaLnBrk="1" hangingPunct="1"/>
            <a:r>
              <a:rPr lang="en-US" altLang="zh-CN" sz="2800" b="1" dirty="0">
                <a:latin typeface="Times New Roman" pitchFamily="18" charset="0"/>
              </a:rPr>
              <a:t>Forecaster</a:t>
            </a:r>
            <a:r>
              <a:rPr lang="en-US" altLang="zh-CN" sz="2800" dirty="0">
                <a:latin typeface="Times New Roman" pitchFamily="18" charset="0"/>
              </a:rPr>
              <a:t> utilizes ML models to predict </a:t>
            </a:r>
            <a:r>
              <a:rPr lang="en-US" altLang="zh-CN" sz="2800" b="1" i="1" u="sng" dirty="0">
                <a:latin typeface="Times New Roman" pitchFamily="18" charset="0"/>
              </a:rPr>
              <a:t>arrival rate</a:t>
            </a:r>
            <a:r>
              <a:rPr lang="en-US" altLang="zh-CN" sz="2800" dirty="0">
                <a:latin typeface="Times New Roman" pitchFamily="18" charset="0"/>
              </a:rPr>
              <a:t> in each cluster</a:t>
            </a:r>
          </a:p>
        </p:txBody>
      </p:sp>
      <p:sp>
        <p:nvSpPr>
          <p:cNvPr id="5" name="TextBox 4">
            <a:extLst>
              <a:ext uri="{FF2B5EF4-FFF2-40B4-BE49-F238E27FC236}">
                <a16:creationId xmlns:a16="http://schemas.microsoft.com/office/drawing/2014/main" id="{1FE876CF-772C-425F-BC1F-3D11175429FD}"/>
              </a:ext>
            </a:extLst>
          </p:cNvPr>
          <p:cNvSpPr txBox="1"/>
          <p:nvPr/>
        </p:nvSpPr>
        <p:spPr>
          <a:xfrm>
            <a:off x="457200" y="6172200"/>
            <a:ext cx="8229600" cy="646331"/>
          </a:xfrm>
          <a:prstGeom prst="rect">
            <a:avLst/>
          </a:prstGeom>
          <a:noFill/>
          <a:ln>
            <a:solidFill>
              <a:schemeClr val="tx1"/>
            </a:solidFill>
          </a:ln>
        </p:spPr>
        <p:txBody>
          <a:bodyPr wrap="square">
            <a:spAutoFit/>
          </a:bodyPr>
          <a:lstStyle/>
          <a:p>
            <a:pPr algn="just"/>
            <a:r>
              <a:rPr lang="en-US" altLang="zh-CN" sz="1800" dirty="0">
                <a:latin typeface="Times New Roman" pitchFamily="18" charset="0"/>
              </a:rPr>
              <a:t>Lin Ma, Dana Van </a:t>
            </a:r>
            <a:r>
              <a:rPr lang="en-US" altLang="zh-CN" sz="1800" dirty="0" err="1">
                <a:latin typeface="Times New Roman" pitchFamily="18" charset="0"/>
              </a:rPr>
              <a:t>Aken</a:t>
            </a:r>
            <a:r>
              <a:rPr lang="en-US" altLang="zh-CN" sz="1800" dirty="0">
                <a:latin typeface="Times New Roman" pitchFamily="18" charset="0"/>
              </a:rPr>
              <a:t>, and et al. Query-based Workload Forecasting for Self-Driving Database Systems. In SIGMOD, 2018.</a:t>
            </a:r>
            <a:endParaRPr lang="en-US" dirty="0"/>
          </a:p>
        </p:txBody>
      </p:sp>
      <p:pic>
        <p:nvPicPr>
          <p:cNvPr id="3" name="Picture 2">
            <a:extLst>
              <a:ext uri="{FF2B5EF4-FFF2-40B4-BE49-F238E27FC236}">
                <a16:creationId xmlns:a16="http://schemas.microsoft.com/office/drawing/2014/main" id="{0B6571FC-3B07-4E5D-B91B-94F5737667C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00770" y="4191000"/>
            <a:ext cx="8915400" cy="1936077"/>
          </a:xfrm>
          <a:prstGeom prst="rect">
            <a:avLst/>
          </a:prstGeom>
        </p:spPr>
      </p:pic>
    </p:spTree>
    <p:extLst>
      <p:ext uri="{BB962C8B-B14F-4D97-AF65-F5344CB8AC3E}">
        <p14:creationId xmlns:p14="http://schemas.microsoft.com/office/powerpoint/2010/main" val="5021605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104</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Learned Transaction Scheduling</a:t>
            </a:r>
          </a:p>
        </p:txBody>
      </p:sp>
      <p:sp>
        <p:nvSpPr>
          <p:cNvPr id="4100" name="Rectangle 3"/>
          <p:cNvSpPr>
            <a:spLocks noGrp="1" noChangeArrowheads="1"/>
          </p:cNvSpPr>
          <p:nvPr>
            <p:ph type="body" idx="1"/>
          </p:nvPr>
        </p:nvSpPr>
        <p:spPr>
          <a:xfrm>
            <a:off x="433346" y="1163637"/>
            <a:ext cx="5053054" cy="4530725"/>
          </a:xfrm>
        </p:spPr>
        <p:txBody>
          <a:bodyPr>
            <a:normAutofit lnSpcReduction="10000"/>
          </a:bodyPr>
          <a:lstStyle/>
          <a:p>
            <a:pPr algn="just" eaLnBrk="1" hangingPunct="1"/>
            <a:r>
              <a:rPr lang="en-US" altLang="zh-CN" sz="3200" dirty="0">
                <a:latin typeface="Times New Roman" pitchFamily="18" charset="0"/>
              </a:rPr>
              <a:t>ML balances between </a:t>
            </a:r>
            <a:r>
              <a:rPr lang="en-US" altLang="zh-CN" sz="3200" b="1" dirty="0">
                <a:latin typeface="Times New Roman" pitchFamily="18" charset="0"/>
              </a:rPr>
              <a:t>Concurrency</a:t>
            </a:r>
            <a:r>
              <a:rPr lang="en-US" altLang="zh-CN" sz="3200" dirty="0">
                <a:latin typeface="Times New Roman" pitchFamily="18" charset="0"/>
              </a:rPr>
              <a:t> and </a:t>
            </a:r>
            <a:r>
              <a:rPr lang="en-US" altLang="zh-CN" sz="3200" b="1" dirty="0">
                <a:latin typeface="Times New Roman" pitchFamily="18" charset="0"/>
              </a:rPr>
              <a:t>Conflict Rates</a:t>
            </a:r>
          </a:p>
          <a:p>
            <a:pPr lvl="1" algn="just" eaLnBrk="1" hangingPunct="1"/>
            <a:r>
              <a:rPr lang="en-US" altLang="zh-CN" sz="2800" dirty="0">
                <a:latin typeface="Times New Roman" pitchFamily="18" charset="0"/>
              </a:rPr>
              <a:t>Database collects requested data blocks</a:t>
            </a:r>
          </a:p>
          <a:p>
            <a:pPr lvl="1" algn="just" eaLnBrk="1" hangingPunct="1"/>
            <a:r>
              <a:rPr lang="en-US" altLang="zh-CN" sz="2800" dirty="0">
                <a:latin typeface="Times New Roman" pitchFamily="18" charset="0"/>
              </a:rPr>
              <a:t>Record the blocks cached in the Buffer Pool and the buffer hits of each query</a:t>
            </a:r>
          </a:p>
          <a:p>
            <a:pPr lvl="1" algn="just" eaLnBrk="1" hangingPunct="1"/>
            <a:r>
              <a:rPr lang="en-US" altLang="zh-CN" sz="2800" dirty="0">
                <a:latin typeface="Times New Roman" pitchFamily="18" charset="0"/>
              </a:rPr>
              <a:t>Schedule queries to optimize global performance with RL</a:t>
            </a:r>
          </a:p>
        </p:txBody>
      </p:sp>
      <p:sp>
        <p:nvSpPr>
          <p:cNvPr id="5" name="TextBox 4">
            <a:extLst>
              <a:ext uri="{FF2B5EF4-FFF2-40B4-BE49-F238E27FC236}">
                <a16:creationId xmlns:a16="http://schemas.microsoft.com/office/drawing/2014/main" id="{B14207FD-E85A-46A8-A713-EC986104AB5E}"/>
              </a:ext>
            </a:extLst>
          </p:cNvPr>
          <p:cNvSpPr txBox="1"/>
          <p:nvPr/>
        </p:nvSpPr>
        <p:spPr>
          <a:xfrm>
            <a:off x="457200" y="6172200"/>
            <a:ext cx="8229600" cy="646331"/>
          </a:xfrm>
          <a:prstGeom prst="rect">
            <a:avLst/>
          </a:prstGeom>
          <a:noFill/>
          <a:ln>
            <a:solidFill>
              <a:schemeClr val="tx1"/>
            </a:solidFill>
          </a:ln>
        </p:spPr>
        <p:txBody>
          <a:bodyPr wrap="square">
            <a:spAutoFit/>
          </a:bodyPr>
          <a:lstStyle/>
          <a:p>
            <a:pPr algn="just"/>
            <a:r>
              <a:rPr lang="en-US" altLang="zh-CN" sz="1800" dirty="0">
                <a:latin typeface="Times New Roman" pitchFamily="18" charset="0"/>
              </a:rPr>
              <a:t>Chi Zhang, Ryan Marcus, and et al. Buffer Pool Aware Query Scheduling via Deep Reinforcement Learning. In VLDB, 2020.</a:t>
            </a:r>
            <a:endParaRPr lang="en-US" dirty="0"/>
          </a:p>
        </p:txBody>
      </p:sp>
      <p:pic>
        <p:nvPicPr>
          <p:cNvPr id="3" name="Picture 2">
            <a:extLst>
              <a:ext uri="{FF2B5EF4-FFF2-40B4-BE49-F238E27FC236}">
                <a16:creationId xmlns:a16="http://schemas.microsoft.com/office/drawing/2014/main" id="{F654C4D0-CA6C-4181-85F4-B5F5221121A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20085" y="1752600"/>
            <a:ext cx="3798073" cy="2790585"/>
          </a:xfrm>
          <a:prstGeom prst="rect">
            <a:avLst/>
          </a:prstGeom>
        </p:spPr>
      </p:pic>
    </p:spTree>
    <p:extLst>
      <p:ext uri="{BB962C8B-B14F-4D97-AF65-F5344CB8AC3E}">
        <p14:creationId xmlns:p14="http://schemas.microsoft.com/office/powerpoint/2010/main" val="6952752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E3CC3-E312-17AF-888F-9D8EE2F4B5C3}"/>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AEBAE8-BEC1-AB43-A15D-742AE475BA0D}"/>
              </a:ext>
            </a:extLst>
          </p:cNvPr>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105</a:t>
            </a:fld>
            <a:endParaRPr lang="en-US" altLang="zh-CN">
              <a:solidFill>
                <a:srgbClr val="000000"/>
              </a:solidFill>
            </a:endParaRPr>
          </a:p>
        </p:txBody>
      </p:sp>
      <p:sp>
        <p:nvSpPr>
          <p:cNvPr id="4099" name="Rectangle 2">
            <a:extLst>
              <a:ext uri="{FF2B5EF4-FFF2-40B4-BE49-F238E27FC236}">
                <a16:creationId xmlns:a16="http://schemas.microsoft.com/office/drawing/2014/main" id="{C5576639-E721-820F-626E-B1679FA8D019}"/>
              </a:ext>
            </a:extLst>
          </p:cNvPr>
          <p:cNvSpPr>
            <a:spLocks noGrp="1" noChangeArrowheads="1"/>
          </p:cNvSpPr>
          <p:nvPr>
            <p:ph type="title"/>
          </p:nvPr>
        </p:nvSpPr>
        <p:spPr/>
        <p:txBody>
          <a:bodyPr/>
          <a:lstStyle/>
          <a:p>
            <a:pPr eaLnBrk="1" hangingPunct="1"/>
            <a:r>
              <a:rPr lang="en-US" altLang="zh-CN" sz="4400" dirty="0">
                <a:latin typeface="Times New Roman" pitchFamily="18" charset="0"/>
              </a:rPr>
              <a:t>AI4DB Problems</a:t>
            </a:r>
          </a:p>
        </p:txBody>
      </p:sp>
      <p:sp>
        <p:nvSpPr>
          <p:cNvPr id="4100" name="Rectangle 3">
            <a:extLst>
              <a:ext uri="{FF2B5EF4-FFF2-40B4-BE49-F238E27FC236}">
                <a16:creationId xmlns:a16="http://schemas.microsoft.com/office/drawing/2014/main" id="{EB998221-4968-A6C6-2068-55E86C82FC98}"/>
              </a:ext>
            </a:extLst>
          </p:cNvPr>
          <p:cNvSpPr>
            <a:spLocks noGrp="1" noChangeArrowheads="1"/>
          </p:cNvSpPr>
          <p:nvPr>
            <p:ph type="body" idx="1"/>
          </p:nvPr>
        </p:nvSpPr>
        <p:spPr>
          <a:xfrm>
            <a:off x="77091" y="1163637"/>
            <a:ext cx="8229600" cy="4530725"/>
          </a:xfrm>
        </p:spPr>
        <p:txBody>
          <a:bodyPr>
            <a:normAutofit/>
          </a:bodyPr>
          <a:lstStyle/>
          <a:p>
            <a:pPr algn="just" eaLnBrk="1" hangingPunct="1"/>
            <a:r>
              <a:rPr lang="en-US" altLang="zh-CN" sz="2800" dirty="0">
                <a:latin typeface="Times New Roman" pitchFamily="18" charset="0"/>
              </a:rPr>
              <a:t>Database Monitoring</a:t>
            </a:r>
          </a:p>
          <a:p>
            <a:pPr algn="just" eaLnBrk="1" hangingPunct="1"/>
            <a:r>
              <a:rPr lang="en-US" altLang="zh-CN" sz="2800" dirty="0">
                <a:latin typeface="Times New Roman" pitchFamily="18" charset="0"/>
              </a:rPr>
              <a:t>Database Security</a:t>
            </a:r>
          </a:p>
        </p:txBody>
      </p:sp>
      <p:pic>
        <p:nvPicPr>
          <p:cNvPr id="7" name="Graphic 6">
            <a:extLst>
              <a:ext uri="{FF2B5EF4-FFF2-40B4-BE49-F238E27FC236}">
                <a16:creationId xmlns:a16="http://schemas.microsoft.com/office/drawing/2014/main" id="{098C315C-7622-4CED-9A52-41B7A2CE9C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3757721" y="1388483"/>
            <a:ext cx="868340" cy="547863"/>
          </a:xfrm>
          <a:prstGeom prst="rect">
            <a:avLst/>
          </a:prstGeom>
        </p:spPr>
      </p:pic>
      <p:sp>
        <p:nvSpPr>
          <p:cNvPr id="10" name="Rectangle 9">
            <a:extLst>
              <a:ext uri="{FF2B5EF4-FFF2-40B4-BE49-F238E27FC236}">
                <a16:creationId xmlns:a16="http://schemas.microsoft.com/office/drawing/2014/main" id="{A8E76242-4962-463F-A912-D4653A04D81E}"/>
              </a:ext>
            </a:extLst>
          </p:cNvPr>
          <p:cNvSpPr/>
          <p:nvPr/>
        </p:nvSpPr>
        <p:spPr>
          <a:xfrm>
            <a:off x="452677" y="1223207"/>
            <a:ext cx="3128723" cy="453193"/>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AA7C3F4F-0CDB-430B-8A28-DA81C1CE27B3}"/>
              </a:ext>
            </a:extLst>
          </p:cNvPr>
          <p:cNvGrpSpPr/>
          <p:nvPr/>
        </p:nvGrpSpPr>
        <p:grpSpPr>
          <a:xfrm>
            <a:off x="5188214" y="707197"/>
            <a:ext cx="3766268" cy="4917219"/>
            <a:chOff x="228600" y="1034995"/>
            <a:chExt cx="3886200" cy="5136086"/>
          </a:xfrm>
        </p:grpSpPr>
        <p:pic>
          <p:nvPicPr>
            <p:cNvPr id="25" name="Picture 24">
              <a:extLst>
                <a:ext uri="{FF2B5EF4-FFF2-40B4-BE49-F238E27FC236}">
                  <a16:creationId xmlns:a16="http://schemas.microsoft.com/office/drawing/2014/main" id="{E44D42D5-4CC2-446C-B23E-49A4945001F4}"/>
                </a:ext>
              </a:extLst>
            </p:cNvPr>
            <p:cNvPicPr>
              <a:picLocks noChangeAspect="1"/>
            </p:cNvPicPr>
            <p:nvPr/>
          </p:nvPicPr>
          <p:blipFill>
            <a:blip r:embed="rId6"/>
            <a:stretch>
              <a:fillRect/>
            </a:stretch>
          </p:blipFill>
          <p:spPr>
            <a:xfrm>
              <a:off x="228600" y="1034995"/>
              <a:ext cx="3886200" cy="5136086"/>
            </a:xfrm>
            <a:prstGeom prst="rect">
              <a:avLst/>
            </a:prstGeom>
          </p:spPr>
        </p:pic>
        <p:pic>
          <p:nvPicPr>
            <p:cNvPr id="26" name="Picture 25">
              <a:extLst>
                <a:ext uri="{FF2B5EF4-FFF2-40B4-BE49-F238E27FC236}">
                  <a16:creationId xmlns:a16="http://schemas.microsoft.com/office/drawing/2014/main" id="{3D494085-B49C-4E6C-B7FD-59911FA5A482}"/>
                </a:ext>
              </a:extLst>
            </p:cNvPr>
            <p:cNvPicPr>
              <a:picLocks noChangeAspect="1"/>
            </p:cNvPicPr>
            <p:nvPr/>
          </p:nvPicPr>
          <p:blipFill>
            <a:blip r:embed="rId7"/>
            <a:stretch>
              <a:fillRect/>
            </a:stretch>
          </p:blipFill>
          <p:spPr>
            <a:xfrm>
              <a:off x="228600" y="3231361"/>
              <a:ext cx="3855359" cy="807902"/>
            </a:xfrm>
            <a:prstGeom prst="rect">
              <a:avLst/>
            </a:prstGeom>
          </p:spPr>
        </p:pic>
      </p:grpSp>
      <p:sp>
        <p:nvSpPr>
          <p:cNvPr id="13" name="Rectangle 12">
            <a:extLst>
              <a:ext uri="{FF2B5EF4-FFF2-40B4-BE49-F238E27FC236}">
                <a16:creationId xmlns:a16="http://schemas.microsoft.com/office/drawing/2014/main" id="{DE1EDBAC-BB19-4B23-8471-5B1A8093F143}"/>
              </a:ext>
            </a:extLst>
          </p:cNvPr>
          <p:cNvSpPr/>
          <p:nvPr/>
        </p:nvSpPr>
        <p:spPr>
          <a:xfrm>
            <a:off x="5203158" y="4303214"/>
            <a:ext cx="3736379" cy="630736"/>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FC146A5-DEDA-4570-BE73-F4026C478AE0}"/>
              </a:ext>
            </a:extLst>
          </p:cNvPr>
          <p:cNvSpPr/>
          <p:nvPr/>
        </p:nvSpPr>
        <p:spPr>
          <a:xfrm>
            <a:off x="5203158" y="4303214"/>
            <a:ext cx="1807242" cy="268786"/>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970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106</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Learned Database Monitoring</a:t>
            </a:r>
          </a:p>
        </p:txBody>
      </p:sp>
      <p:sp>
        <p:nvSpPr>
          <p:cNvPr id="4100" name="Rectangle 3"/>
          <p:cNvSpPr>
            <a:spLocks noGrp="1" noChangeArrowheads="1"/>
          </p:cNvSpPr>
          <p:nvPr>
            <p:ph type="body" idx="1"/>
          </p:nvPr>
        </p:nvSpPr>
        <p:spPr>
          <a:xfrm>
            <a:off x="457200" y="1000125"/>
            <a:ext cx="8229600" cy="5934075"/>
          </a:xfrm>
        </p:spPr>
        <p:txBody>
          <a:bodyPr>
            <a:normAutofit fontScale="92500" lnSpcReduction="20000"/>
          </a:bodyPr>
          <a:lstStyle/>
          <a:p>
            <a:pPr algn="just" eaLnBrk="1" hangingPunct="1"/>
            <a:r>
              <a:rPr lang="en-US" altLang="zh-CN" sz="2800" dirty="0">
                <a:latin typeface="Times New Roman" pitchFamily="18" charset="0"/>
              </a:rPr>
              <a:t>Database collects metrics </a:t>
            </a:r>
            <a:r>
              <a:rPr lang="en-US" altLang="zh-CN" sz="2800" dirty="0">
                <a:latin typeface="Times New Roman" pitchFamily="18" charset="0"/>
                <a:sym typeface="Wingdings" panose="05000000000000000000" pitchFamily="2" charset="2"/>
              </a:rPr>
              <a:t></a:t>
            </a:r>
            <a:r>
              <a:rPr lang="en-US" altLang="zh-CN" sz="2800" dirty="0">
                <a:latin typeface="Times New Roman" pitchFamily="18" charset="0"/>
              </a:rPr>
              <a:t> ML models analyze/predict anomaly (health/activity/workload)</a:t>
            </a:r>
          </a:p>
          <a:p>
            <a:pPr algn="just" eaLnBrk="1" hangingPunct="1"/>
            <a:r>
              <a:rPr lang="en-US" altLang="zh-CN" sz="2800" dirty="0">
                <a:latin typeface="Times New Roman" pitchFamily="18" charset="0"/>
              </a:rPr>
              <a:t>Performance prediction of single queries</a:t>
            </a:r>
          </a:p>
          <a:p>
            <a:pPr lvl="1" algn="just" eaLnBrk="1" hangingPunct="1"/>
            <a:r>
              <a:rPr lang="en-US" altLang="zh-CN" sz="2400" dirty="0">
                <a:latin typeface="Times New Roman" pitchFamily="18" charset="0"/>
              </a:rPr>
              <a:t>R. Marcus and O. </a:t>
            </a:r>
            <a:r>
              <a:rPr lang="en-US" altLang="zh-CN" sz="2400" dirty="0" err="1">
                <a:latin typeface="Times New Roman" pitchFamily="18" charset="0"/>
              </a:rPr>
              <a:t>Papaemmanouil</a:t>
            </a:r>
            <a:r>
              <a:rPr lang="en-US" altLang="zh-CN" sz="2400" dirty="0">
                <a:latin typeface="Times New Roman" pitchFamily="18" charset="0"/>
              </a:rPr>
              <a:t>. Plan-structured deep neural network models for query performance prediction. Proc. VLDB Endow., 2019.</a:t>
            </a:r>
          </a:p>
          <a:p>
            <a:pPr algn="just" eaLnBrk="1" hangingPunct="1"/>
            <a:r>
              <a:rPr lang="en-US" altLang="zh-CN" sz="2800" dirty="0">
                <a:latin typeface="Times New Roman" pitchFamily="18" charset="0"/>
              </a:rPr>
              <a:t>Performance prediction of concurrent queries</a:t>
            </a:r>
          </a:p>
          <a:p>
            <a:pPr lvl="1" algn="just" eaLnBrk="1" hangingPunct="1"/>
            <a:r>
              <a:rPr lang="en-US" altLang="zh-CN" sz="2400" dirty="0">
                <a:latin typeface="Times New Roman" pitchFamily="18" charset="0"/>
              </a:rPr>
              <a:t>X. Zhou, J. Sun, G. Li, et al. Query Performance Prediction for Concurrent Queries using Graph Embedding. VLDB, 2020.</a:t>
            </a:r>
          </a:p>
          <a:p>
            <a:pPr algn="just" eaLnBrk="1" hangingPunct="1"/>
            <a:r>
              <a:rPr lang="en-US" altLang="zh-CN" sz="2800" dirty="0">
                <a:latin typeface="Times New Roman" pitchFamily="18" charset="0"/>
              </a:rPr>
              <a:t>System diagnosis for OLTP or OLAP</a:t>
            </a:r>
          </a:p>
          <a:p>
            <a:pPr lvl="1" algn="just" eaLnBrk="1" hangingPunct="1"/>
            <a:r>
              <a:rPr lang="en-US" altLang="zh-CN" sz="2400" dirty="0">
                <a:latin typeface="Times New Roman" pitchFamily="18" charset="0"/>
              </a:rPr>
              <a:t>D. Yoon, N. </a:t>
            </a:r>
            <a:r>
              <a:rPr lang="en-US" altLang="zh-CN" sz="2400" dirty="0" err="1">
                <a:latin typeface="Times New Roman" pitchFamily="18" charset="0"/>
              </a:rPr>
              <a:t>Niu</a:t>
            </a:r>
            <a:r>
              <a:rPr lang="en-US" altLang="zh-CN" sz="2400" dirty="0">
                <a:latin typeface="Times New Roman" pitchFamily="18" charset="0"/>
              </a:rPr>
              <a:t>, B. </a:t>
            </a:r>
            <a:r>
              <a:rPr lang="en-US" altLang="zh-CN" sz="2400" dirty="0" err="1">
                <a:latin typeface="Times New Roman" pitchFamily="18" charset="0"/>
              </a:rPr>
              <a:t>Mozafari</a:t>
            </a:r>
            <a:r>
              <a:rPr lang="en-US" altLang="zh-CN" sz="2400" dirty="0">
                <a:latin typeface="Times New Roman" pitchFamily="18" charset="0"/>
              </a:rPr>
              <a:t>. </a:t>
            </a:r>
            <a:r>
              <a:rPr lang="en-US" altLang="zh-CN" sz="2400" dirty="0" err="1">
                <a:latin typeface="Times New Roman" pitchFamily="18" charset="0"/>
              </a:rPr>
              <a:t>DBSherlock</a:t>
            </a:r>
            <a:r>
              <a:rPr lang="en-US" altLang="zh-CN" sz="2400" dirty="0">
                <a:latin typeface="Times New Roman" pitchFamily="18" charset="0"/>
              </a:rPr>
              <a:t>- A Performance Diagnostic Tool for Transactional Databases. SIGMOD, 2016.</a:t>
            </a:r>
          </a:p>
          <a:p>
            <a:pPr lvl="1" algn="just" eaLnBrk="1" hangingPunct="1"/>
            <a:r>
              <a:rPr lang="en-US" altLang="zh-CN" sz="2400" dirty="0">
                <a:latin typeface="Times New Roman" pitchFamily="18" charset="0"/>
              </a:rPr>
              <a:t>M. Ma, Z. Yin, and S. Z. et al. Diagnosing root causes of intermittent slow queries in cloud databases. PVLDB, 2020.</a:t>
            </a:r>
          </a:p>
          <a:p>
            <a:pPr lvl="1" algn="just" eaLnBrk="1" hangingPunct="1"/>
            <a:r>
              <a:rPr lang="en-US" altLang="zh-CN" sz="2400" dirty="0">
                <a:latin typeface="Times New Roman" pitchFamily="18" charset="0"/>
              </a:rPr>
              <a:t>P. </a:t>
            </a:r>
            <a:r>
              <a:rPr lang="en-US" altLang="zh-CN" sz="2400" dirty="0" err="1">
                <a:latin typeface="Times New Roman" pitchFamily="18" charset="0"/>
              </a:rPr>
              <a:t>Kalmegh</a:t>
            </a:r>
            <a:r>
              <a:rPr lang="en-US" altLang="zh-CN" sz="2400" dirty="0">
                <a:latin typeface="Times New Roman" pitchFamily="18" charset="0"/>
              </a:rPr>
              <a:t>, S. Babu, S. Roy. </a:t>
            </a:r>
            <a:r>
              <a:rPr lang="en-US" altLang="zh-CN" sz="2400" dirty="0" err="1">
                <a:latin typeface="Times New Roman" pitchFamily="18" charset="0"/>
              </a:rPr>
              <a:t>iQCAR</a:t>
            </a:r>
            <a:r>
              <a:rPr lang="en-US" altLang="zh-CN" sz="2400" dirty="0">
                <a:latin typeface="Times New Roman" pitchFamily="18" charset="0"/>
              </a:rPr>
              <a:t>: inter-Query Contention Analyzer for Data Analytics Frameworks. SIGMOD, 2019.</a:t>
            </a:r>
          </a:p>
          <a:p>
            <a:pPr lvl="1" algn="just" eaLnBrk="1" hangingPunct="1"/>
            <a:r>
              <a:rPr lang="en-US" altLang="zh-CN" sz="2400" dirty="0">
                <a:latin typeface="Times New Roman" pitchFamily="18" charset="0"/>
              </a:rPr>
              <a:t>N. Borisov, S. </a:t>
            </a:r>
            <a:r>
              <a:rPr lang="en-US" altLang="zh-CN" sz="2400" dirty="0" err="1">
                <a:latin typeface="Times New Roman" pitchFamily="18" charset="0"/>
              </a:rPr>
              <a:t>Uttamchandani</a:t>
            </a:r>
            <a:r>
              <a:rPr lang="en-US" altLang="zh-CN" sz="2400" dirty="0">
                <a:latin typeface="Times New Roman" pitchFamily="18" charset="0"/>
              </a:rPr>
              <a:t>, R. </a:t>
            </a:r>
            <a:r>
              <a:rPr lang="en-US" altLang="zh-CN" sz="2400" dirty="0" err="1">
                <a:latin typeface="Times New Roman" pitchFamily="18" charset="0"/>
              </a:rPr>
              <a:t>Routray</a:t>
            </a:r>
            <a:r>
              <a:rPr lang="en-US" altLang="zh-CN" sz="2400" dirty="0">
                <a:latin typeface="Times New Roman" pitchFamily="18" charset="0"/>
              </a:rPr>
              <a:t>, A. Singh. Why Did My Query Slow Down? CIDR, 2009.</a:t>
            </a:r>
          </a:p>
        </p:txBody>
      </p:sp>
    </p:spTree>
    <p:extLst>
      <p:ext uri="{BB962C8B-B14F-4D97-AF65-F5344CB8AC3E}">
        <p14:creationId xmlns:p14="http://schemas.microsoft.com/office/powerpoint/2010/main" val="29568046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E3CC3-E312-17AF-888F-9D8EE2F4B5C3}"/>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AEBAE8-BEC1-AB43-A15D-742AE475BA0D}"/>
              </a:ext>
            </a:extLst>
          </p:cNvPr>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107</a:t>
            </a:fld>
            <a:endParaRPr lang="en-US" altLang="zh-CN">
              <a:solidFill>
                <a:srgbClr val="000000"/>
              </a:solidFill>
            </a:endParaRPr>
          </a:p>
        </p:txBody>
      </p:sp>
      <p:sp>
        <p:nvSpPr>
          <p:cNvPr id="4099" name="Rectangle 2">
            <a:extLst>
              <a:ext uri="{FF2B5EF4-FFF2-40B4-BE49-F238E27FC236}">
                <a16:creationId xmlns:a16="http://schemas.microsoft.com/office/drawing/2014/main" id="{C5576639-E721-820F-626E-B1679FA8D019}"/>
              </a:ext>
            </a:extLst>
          </p:cNvPr>
          <p:cNvSpPr>
            <a:spLocks noGrp="1" noChangeArrowheads="1"/>
          </p:cNvSpPr>
          <p:nvPr>
            <p:ph type="title"/>
          </p:nvPr>
        </p:nvSpPr>
        <p:spPr/>
        <p:txBody>
          <a:bodyPr/>
          <a:lstStyle/>
          <a:p>
            <a:pPr eaLnBrk="1" hangingPunct="1"/>
            <a:r>
              <a:rPr lang="en-US" altLang="zh-CN" sz="4400" dirty="0">
                <a:latin typeface="Times New Roman" pitchFamily="18" charset="0"/>
              </a:rPr>
              <a:t>AI4DB Problems</a:t>
            </a:r>
          </a:p>
        </p:txBody>
      </p:sp>
      <p:sp>
        <p:nvSpPr>
          <p:cNvPr id="4100" name="Rectangle 3">
            <a:extLst>
              <a:ext uri="{FF2B5EF4-FFF2-40B4-BE49-F238E27FC236}">
                <a16:creationId xmlns:a16="http://schemas.microsoft.com/office/drawing/2014/main" id="{EB998221-4968-A6C6-2068-55E86C82FC98}"/>
              </a:ext>
            </a:extLst>
          </p:cNvPr>
          <p:cNvSpPr>
            <a:spLocks noGrp="1" noChangeArrowheads="1"/>
          </p:cNvSpPr>
          <p:nvPr>
            <p:ph type="body" idx="1"/>
          </p:nvPr>
        </p:nvSpPr>
        <p:spPr>
          <a:xfrm>
            <a:off x="77091" y="1163637"/>
            <a:ext cx="8229600" cy="4530725"/>
          </a:xfrm>
        </p:spPr>
        <p:txBody>
          <a:bodyPr>
            <a:normAutofit/>
          </a:bodyPr>
          <a:lstStyle/>
          <a:p>
            <a:pPr algn="just" eaLnBrk="1" hangingPunct="1"/>
            <a:r>
              <a:rPr lang="en-US" altLang="zh-CN" sz="2800" dirty="0">
                <a:latin typeface="Times New Roman" pitchFamily="18" charset="0"/>
              </a:rPr>
              <a:t>Database Monitoring</a:t>
            </a:r>
          </a:p>
          <a:p>
            <a:pPr algn="just" eaLnBrk="1" hangingPunct="1"/>
            <a:r>
              <a:rPr lang="en-US" altLang="zh-CN" sz="2800" dirty="0">
                <a:latin typeface="Times New Roman" pitchFamily="18" charset="0"/>
              </a:rPr>
              <a:t>Database Security</a:t>
            </a:r>
          </a:p>
        </p:txBody>
      </p:sp>
      <p:pic>
        <p:nvPicPr>
          <p:cNvPr id="7" name="Graphic 6">
            <a:extLst>
              <a:ext uri="{FF2B5EF4-FFF2-40B4-BE49-F238E27FC236}">
                <a16:creationId xmlns:a16="http://schemas.microsoft.com/office/drawing/2014/main" id="{098C315C-7622-4CED-9A52-41B7A2CE9C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3429000" y="1874078"/>
            <a:ext cx="868340" cy="547863"/>
          </a:xfrm>
          <a:prstGeom prst="rect">
            <a:avLst/>
          </a:prstGeom>
        </p:spPr>
      </p:pic>
      <p:sp>
        <p:nvSpPr>
          <p:cNvPr id="10" name="Rectangle 9">
            <a:extLst>
              <a:ext uri="{FF2B5EF4-FFF2-40B4-BE49-F238E27FC236}">
                <a16:creationId xmlns:a16="http://schemas.microsoft.com/office/drawing/2014/main" id="{A8E76242-4962-463F-A912-D4653A04D81E}"/>
              </a:ext>
            </a:extLst>
          </p:cNvPr>
          <p:cNvSpPr/>
          <p:nvPr/>
        </p:nvSpPr>
        <p:spPr>
          <a:xfrm>
            <a:off x="410181" y="1708802"/>
            <a:ext cx="2790219" cy="453193"/>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AA7C3F4F-0CDB-430B-8A28-DA81C1CE27B3}"/>
              </a:ext>
            </a:extLst>
          </p:cNvPr>
          <p:cNvGrpSpPr/>
          <p:nvPr/>
        </p:nvGrpSpPr>
        <p:grpSpPr>
          <a:xfrm>
            <a:off x="5188214" y="707197"/>
            <a:ext cx="3766268" cy="4917219"/>
            <a:chOff x="228600" y="1034995"/>
            <a:chExt cx="3886200" cy="5136086"/>
          </a:xfrm>
        </p:grpSpPr>
        <p:pic>
          <p:nvPicPr>
            <p:cNvPr id="25" name="Picture 24">
              <a:extLst>
                <a:ext uri="{FF2B5EF4-FFF2-40B4-BE49-F238E27FC236}">
                  <a16:creationId xmlns:a16="http://schemas.microsoft.com/office/drawing/2014/main" id="{E44D42D5-4CC2-446C-B23E-49A4945001F4}"/>
                </a:ext>
              </a:extLst>
            </p:cNvPr>
            <p:cNvPicPr>
              <a:picLocks noChangeAspect="1"/>
            </p:cNvPicPr>
            <p:nvPr/>
          </p:nvPicPr>
          <p:blipFill>
            <a:blip r:embed="rId6"/>
            <a:stretch>
              <a:fillRect/>
            </a:stretch>
          </p:blipFill>
          <p:spPr>
            <a:xfrm>
              <a:off x="228600" y="1034995"/>
              <a:ext cx="3886200" cy="5136086"/>
            </a:xfrm>
            <a:prstGeom prst="rect">
              <a:avLst/>
            </a:prstGeom>
          </p:spPr>
        </p:pic>
        <p:pic>
          <p:nvPicPr>
            <p:cNvPr id="26" name="Picture 25">
              <a:extLst>
                <a:ext uri="{FF2B5EF4-FFF2-40B4-BE49-F238E27FC236}">
                  <a16:creationId xmlns:a16="http://schemas.microsoft.com/office/drawing/2014/main" id="{3D494085-B49C-4E6C-B7FD-59911FA5A482}"/>
                </a:ext>
              </a:extLst>
            </p:cNvPr>
            <p:cNvPicPr>
              <a:picLocks noChangeAspect="1"/>
            </p:cNvPicPr>
            <p:nvPr/>
          </p:nvPicPr>
          <p:blipFill>
            <a:blip r:embed="rId7"/>
            <a:stretch>
              <a:fillRect/>
            </a:stretch>
          </p:blipFill>
          <p:spPr>
            <a:xfrm>
              <a:off x="228600" y="3231361"/>
              <a:ext cx="3855359" cy="807902"/>
            </a:xfrm>
            <a:prstGeom prst="rect">
              <a:avLst/>
            </a:prstGeom>
          </p:spPr>
        </p:pic>
      </p:grpSp>
      <p:sp>
        <p:nvSpPr>
          <p:cNvPr id="13" name="Rectangle 12">
            <a:extLst>
              <a:ext uri="{FF2B5EF4-FFF2-40B4-BE49-F238E27FC236}">
                <a16:creationId xmlns:a16="http://schemas.microsoft.com/office/drawing/2014/main" id="{DE1EDBAC-BB19-4B23-8471-5B1A8093F143}"/>
              </a:ext>
            </a:extLst>
          </p:cNvPr>
          <p:cNvSpPr/>
          <p:nvPr/>
        </p:nvSpPr>
        <p:spPr>
          <a:xfrm>
            <a:off x="5203158" y="4303214"/>
            <a:ext cx="3736379" cy="630736"/>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FC146A5-DEDA-4570-BE73-F4026C478AE0}"/>
              </a:ext>
            </a:extLst>
          </p:cNvPr>
          <p:cNvSpPr/>
          <p:nvPr/>
        </p:nvSpPr>
        <p:spPr>
          <a:xfrm>
            <a:off x="7056403" y="4303214"/>
            <a:ext cx="1807242" cy="268786"/>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157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108</a:t>
            </a:fld>
            <a:endParaRPr lang="en-US" altLang="zh-CN">
              <a:solidFill>
                <a:srgbClr val="000000"/>
              </a:solidFill>
            </a:endParaRPr>
          </a:p>
        </p:txBody>
      </p:sp>
      <p:sp>
        <p:nvSpPr>
          <p:cNvPr id="4099" name="Rectangle 2"/>
          <p:cNvSpPr>
            <a:spLocks noGrp="1" noChangeArrowheads="1"/>
          </p:cNvSpPr>
          <p:nvPr>
            <p:ph type="title"/>
          </p:nvPr>
        </p:nvSpPr>
        <p:spPr>
          <a:xfrm>
            <a:off x="457200" y="231775"/>
            <a:ext cx="8229600" cy="1139825"/>
          </a:xfrm>
        </p:spPr>
        <p:txBody>
          <a:bodyPr/>
          <a:lstStyle/>
          <a:p>
            <a:pPr eaLnBrk="1" hangingPunct="1"/>
            <a:r>
              <a:rPr lang="en-US" altLang="zh-CN" sz="4400" dirty="0">
                <a:latin typeface="Times New Roman" pitchFamily="18" charset="0"/>
              </a:rPr>
              <a:t>Learned Database Security</a:t>
            </a:r>
          </a:p>
        </p:txBody>
      </p:sp>
      <p:sp>
        <p:nvSpPr>
          <p:cNvPr id="4100" name="Rectangle 3"/>
          <p:cNvSpPr>
            <a:spLocks noGrp="1" noChangeArrowheads="1"/>
          </p:cNvSpPr>
          <p:nvPr>
            <p:ph type="body" idx="1"/>
          </p:nvPr>
        </p:nvSpPr>
        <p:spPr>
          <a:xfrm>
            <a:off x="457200" y="990600"/>
            <a:ext cx="8229600" cy="5334000"/>
          </a:xfrm>
        </p:spPr>
        <p:txBody>
          <a:bodyPr>
            <a:normAutofit fontScale="92500" lnSpcReduction="10000"/>
          </a:bodyPr>
          <a:lstStyle/>
          <a:p>
            <a:pPr algn="just" eaLnBrk="1" hangingPunct="1"/>
            <a:r>
              <a:rPr lang="en-US" altLang="zh-CN" sz="3200" dirty="0">
                <a:latin typeface="Times New Roman" pitchFamily="18" charset="0"/>
              </a:rPr>
              <a:t>Sensitivity Data Discovery</a:t>
            </a:r>
          </a:p>
          <a:p>
            <a:pPr lvl="1" algn="just" eaLnBrk="1" hangingPunct="1"/>
            <a:r>
              <a:rPr lang="en-US" altLang="zh-CN" sz="2800" dirty="0">
                <a:latin typeface="Times New Roman" pitchFamily="18" charset="0"/>
              </a:rPr>
              <a:t>Traditional methods use user-defined rules</a:t>
            </a:r>
          </a:p>
          <a:p>
            <a:pPr lvl="1" algn="just" eaLnBrk="1" hangingPunct="1"/>
            <a:r>
              <a:rPr lang="en-US" altLang="zh-CN" sz="2800" dirty="0">
                <a:latin typeface="Times New Roman" pitchFamily="18" charset="0"/>
              </a:rPr>
              <a:t>Learned Model: Learn the real access frequency of data records</a:t>
            </a:r>
          </a:p>
          <a:p>
            <a:pPr algn="just" eaLnBrk="1" hangingPunct="1"/>
            <a:r>
              <a:rPr lang="en-US" altLang="zh-CN" sz="3200" dirty="0">
                <a:latin typeface="Times New Roman" pitchFamily="18" charset="0"/>
              </a:rPr>
              <a:t>Access Control</a:t>
            </a:r>
          </a:p>
          <a:p>
            <a:pPr lvl="1" algn="just" eaLnBrk="1" hangingPunct="1"/>
            <a:r>
              <a:rPr lang="en-US" altLang="zh-CN" sz="2800" dirty="0">
                <a:latin typeface="Times New Roman" pitchFamily="18" charset="0"/>
              </a:rPr>
              <a:t>Traditional methods are based on static rules</a:t>
            </a:r>
          </a:p>
          <a:p>
            <a:pPr lvl="1" algn="just" eaLnBrk="1" hangingPunct="1"/>
            <a:r>
              <a:rPr lang="en-US" altLang="zh-CN" sz="2800" dirty="0">
                <a:latin typeface="Times New Roman" pitchFamily="18" charset="0"/>
              </a:rPr>
              <a:t>Learned Model: </a:t>
            </a:r>
            <a:r>
              <a:rPr lang="en-US" altLang="zh-CN" sz="2800">
                <a:latin typeface="Times New Roman" pitchFamily="18" charset="0"/>
              </a:rPr>
              <a:t>Customize policies </a:t>
            </a:r>
            <a:r>
              <a:rPr lang="en-US" altLang="zh-CN" sz="2800" dirty="0">
                <a:latin typeface="Times New Roman" pitchFamily="18" charset="0"/>
              </a:rPr>
              <a:t>to regulate data requests based on the actions and data</a:t>
            </a:r>
          </a:p>
          <a:p>
            <a:pPr algn="just" eaLnBrk="1" hangingPunct="1"/>
            <a:r>
              <a:rPr lang="en-US" altLang="zh-CN" sz="3200" dirty="0">
                <a:latin typeface="Times New Roman" pitchFamily="18" charset="0"/>
              </a:rPr>
              <a:t>SQL Injection</a:t>
            </a:r>
          </a:p>
          <a:p>
            <a:pPr lvl="1" algn="just" eaLnBrk="1" hangingPunct="1"/>
            <a:r>
              <a:rPr lang="en-US" altLang="zh-CN" sz="2800" dirty="0">
                <a:latin typeface="Times New Roman" pitchFamily="18" charset="0"/>
              </a:rPr>
              <a:t>Traditional methods take long time in scanning</a:t>
            </a:r>
          </a:p>
          <a:p>
            <a:pPr lvl="1" algn="just" eaLnBrk="1" hangingPunct="1"/>
            <a:r>
              <a:rPr lang="en-US" altLang="zh-CN" sz="2800" dirty="0">
                <a:latin typeface="Times New Roman" pitchFamily="18" charset="0"/>
              </a:rPr>
              <a:t>Learned Model: Classifier for SQL Injection Detection; Fuzzy network to detect attack patterns</a:t>
            </a:r>
          </a:p>
          <a:p>
            <a:pPr algn="just" eaLnBrk="1" hangingPunct="1"/>
            <a:endParaRPr lang="en-US" altLang="zh-CN" sz="3200" dirty="0">
              <a:latin typeface="Times New Roman" pitchFamily="18" charset="0"/>
            </a:endParaRPr>
          </a:p>
          <a:p>
            <a:pPr algn="just" eaLnBrk="1" hangingPunct="1"/>
            <a:endParaRPr lang="en-US" altLang="zh-CN" sz="3200" dirty="0">
              <a:latin typeface="Times New Roman" pitchFamily="18" charset="0"/>
            </a:endParaRPr>
          </a:p>
        </p:txBody>
      </p:sp>
    </p:spTree>
    <p:extLst>
      <p:ext uri="{BB962C8B-B14F-4D97-AF65-F5344CB8AC3E}">
        <p14:creationId xmlns:p14="http://schemas.microsoft.com/office/powerpoint/2010/main" val="17246304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109</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Summary</a:t>
            </a:r>
          </a:p>
        </p:txBody>
      </p:sp>
      <p:sp>
        <p:nvSpPr>
          <p:cNvPr id="4100" name="Rectangle 3"/>
          <p:cNvSpPr>
            <a:spLocks noGrp="1" noChangeArrowheads="1"/>
          </p:cNvSpPr>
          <p:nvPr>
            <p:ph type="body" idx="1"/>
          </p:nvPr>
        </p:nvSpPr>
        <p:spPr>
          <a:xfrm>
            <a:off x="457200" y="1143000"/>
            <a:ext cx="8229600" cy="5181600"/>
          </a:xfrm>
        </p:spPr>
        <p:txBody>
          <a:bodyPr>
            <a:normAutofit fontScale="92500" lnSpcReduction="20000"/>
          </a:bodyPr>
          <a:lstStyle/>
          <a:p>
            <a:pPr algn="just" eaLnBrk="1" hangingPunct="1"/>
            <a:r>
              <a:rPr lang="en-US" altLang="zh-CN" sz="3200" dirty="0">
                <a:latin typeface="Times New Roman" pitchFamily="18" charset="0"/>
              </a:rPr>
              <a:t>Pros and cons of AI and DB techniques</a:t>
            </a:r>
          </a:p>
          <a:p>
            <a:pPr algn="just" eaLnBrk="1" hangingPunct="1"/>
            <a:r>
              <a:rPr lang="en-US" altLang="zh-CN" sz="3200" dirty="0">
                <a:latin typeface="Times New Roman" pitchFamily="18" charset="0"/>
              </a:rPr>
              <a:t>AI4DB challenges</a:t>
            </a:r>
          </a:p>
          <a:p>
            <a:pPr algn="just" eaLnBrk="1" hangingPunct="1"/>
            <a:r>
              <a:rPr lang="en-US" altLang="zh-CN" sz="3200" dirty="0">
                <a:latin typeface="Times New Roman" pitchFamily="18" charset="0"/>
              </a:rPr>
              <a:t>Potential AI4DB problems</a:t>
            </a:r>
          </a:p>
          <a:p>
            <a:pPr lvl="1" algn="just" eaLnBrk="1" hangingPunct="1"/>
            <a:r>
              <a:rPr lang="en-US" altLang="zh-CN" sz="2800" dirty="0">
                <a:latin typeface="Times New Roman" pitchFamily="18" charset="0"/>
              </a:rPr>
              <a:t>Learned database configuration</a:t>
            </a:r>
          </a:p>
          <a:p>
            <a:pPr lvl="1" algn="just" eaLnBrk="1" hangingPunct="1"/>
            <a:r>
              <a:rPr lang="en-US" altLang="zh-CN" sz="2800" dirty="0">
                <a:latin typeface="Times New Roman" pitchFamily="18" charset="0"/>
              </a:rPr>
              <a:t>Learned database optimization</a:t>
            </a:r>
          </a:p>
          <a:p>
            <a:pPr lvl="1" algn="just" eaLnBrk="1" hangingPunct="1"/>
            <a:r>
              <a:rPr lang="en-US" altLang="zh-CN" sz="2800" dirty="0">
                <a:latin typeface="Times New Roman" pitchFamily="18" charset="0"/>
              </a:rPr>
              <a:t>Learned database design</a:t>
            </a:r>
          </a:p>
          <a:p>
            <a:pPr lvl="1" algn="just" eaLnBrk="1" hangingPunct="1"/>
            <a:r>
              <a:rPr lang="en-US" altLang="zh-CN" sz="2800" dirty="0">
                <a:latin typeface="Times New Roman" pitchFamily="18" charset="0"/>
              </a:rPr>
              <a:t>Learned transaction management</a:t>
            </a:r>
          </a:p>
          <a:p>
            <a:pPr lvl="1" algn="just" eaLnBrk="1" hangingPunct="1"/>
            <a:r>
              <a:rPr lang="en-US" altLang="zh-CN" sz="2800" dirty="0">
                <a:latin typeface="Times New Roman" pitchFamily="18" charset="0"/>
              </a:rPr>
              <a:t>Learned database monitoring</a:t>
            </a:r>
          </a:p>
          <a:p>
            <a:pPr lvl="1" algn="just" eaLnBrk="1" hangingPunct="1"/>
            <a:r>
              <a:rPr lang="en-US" altLang="zh-CN" sz="2800" dirty="0">
                <a:latin typeface="Times New Roman" pitchFamily="18" charset="0"/>
              </a:rPr>
              <a:t>Learned database security</a:t>
            </a:r>
          </a:p>
          <a:p>
            <a:pPr lvl="1" algn="just" eaLnBrk="1" hangingPunct="1"/>
            <a:r>
              <a:rPr lang="en-US" altLang="zh-CN" sz="2800" dirty="0">
                <a:latin typeface="Times New Roman" pitchFamily="18" charset="0"/>
              </a:rPr>
              <a:t>…</a:t>
            </a:r>
          </a:p>
          <a:p>
            <a:pPr algn="just" eaLnBrk="1" hangingPunct="1"/>
            <a:r>
              <a:rPr lang="en-US" altLang="zh-CN" sz="3200" dirty="0">
                <a:latin typeface="Times New Roman" pitchFamily="18" charset="0"/>
              </a:rPr>
              <a:t>AI4DB techniques</a:t>
            </a:r>
          </a:p>
          <a:p>
            <a:pPr lvl="1" algn="just" eaLnBrk="1" hangingPunct="1"/>
            <a:r>
              <a:rPr lang="en-US" altLang="zh-CN" sz="2800" dirty="0">
                <a:latin typeface="Times New Roman" pitchFamily="18" charset="0"/>
              </a:rPr>
              <a:t>Next chapters</a:t>
            </a:r>
          </a:p>
          <a:p>
            <a:pPr algn="just" eaLnBrk="1" hangingPunct="1"/>
            <a:endParaRPr lang="en-US" altLang="zh-CN" sz="3200" dirty="0">
              <a:latin typeface="Times New Roman" pitchFamily="18" charset="0"/>
            </a:endParaRPr>
          </a:p>
        </p:txBody>
      </p:sp>
    </p:spTree>
    <p:extLst>
      <p:ext uri="{BB962C8B-B14F-4D97-AF65-F5344CB8AC3E}">
        <p14:creationId xmlns:p14="http://schemas.microsoft.com/office/powerpoint/2010/main" val="2175182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atin typeface="Times New Roman" panose="02020603050405020304" pitchFamily="18" charset="0"/>
                <a:cs typeface="Times New Roman" panose="02020603050405020304" pitchFamily="18" charset="0"/>
              </a:rPr>
              <a:t>Examples of HITs (1)</a:t>
            </a:r>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Mark the purchase lines on a receipt</a:t>
            </a:r>
          </a:p>
        </p:txBody>
      </p:sp>
      <p:sp>
        <p:nvSpPr>
          <p:cNvPr id="4" name="Slide Number Placeholder 3"/>
          <p:cNvSpPr>
            <a:spLocks noGrp="1"/>
          </p:cNvSpPr>
          <p:nvPr>
            <p:ph type="sldNum" sz="quarter" idx="12"/>
          </p:nvPr>
        </p:nvSpPr>
        <p:spPr/>
        <p:txBody>
          <a:bodyPr/>
          <a:lstStyle/>
          <a:p>
            <a:fld id="{8B880006-C75C-D04E-8147-561906C86DAB}" type="slidenum">
              <a:rPr lang="en-US" smtClean="0">
                <a:latin typeface="Times New Roman" panose="02020603050405020304" pitchFamily="18" charset="0"/>
                <a:cs typeface="Times New Roman" panose="02020603050405020304" pitchFamily="18" charset="0"/>
              </a:rPr>
              <a:t>11</a:t>
            </a:fld>
            <a:endParaRPr lang="en-US">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clrChange>
              <a:clrFrom>
                <a:srgbClr val="FEFEFE"/>
              </a:clrFrom>
              <a:clrTo>
                <a:srgbClr val="FEFEFE">
                  <a:alpha val="0"/>
                </a:srgbClr>
              </a:clrTo>
            </a:clrChange>
          </a:blip>
          <a:stretch>
            <a:fillRect/>
          </a:stretch>
        </p:blipFill>
        <p:spPr>
          <a:xfrm>
            <a:off x="611469" y="2288708"/>
            <a:ext cx="8532531" cy="4088665"/>
          </a:xfrm>
          <a:prstGeom prst="rect">
            <a:avLst/>
          </a:prstGeom>
        </p:spPr>
      </p:pic>
      <p:pic>
        <p:nvPicPr>
          <p:cNvPr id="6" name="Picture 5"/>
          <p:cNvPicPr>
            <a:picLocks noChangeAspect="1"/>
          </p:cNvPicPr>
          <p:nvPr/>
        </p:nvPicPr>
        <p:blipFill>
          <a:blip r:embed="rId3">
            <a:clrChange>
              <a:clrFrom>
                <a:srgbClr val="FEFEFE"/>
              </a:clrFrom>
              <a:clrTo>
                <a:srgbClr val="FEFEFE">
                  <a:alpha val="0"/>
                </a:srgbClr>
              </a:clrTo>
            </a:clrChange>
          </a:blip>
          <a:stretch>
            <a:fillRect/>
          </a:stretch>
        </p:blipFill>
        <p:spPr>
          <a:xfrm>
            <a:off x="5103957" y="727075"/>
            <a:ext cx="4003032" cy="1085071"/>
          </a:xfrm>
          <a:prstGeom prst="rect">
            <a:avLst/>
          </a:prstGeom>
        </p:spPr>
      </p:pic>
    </p:spTree>
    <p:extLst>
      <p:ext uri="{BB962C8B-B14F-4D97-AF65-F5344CB8AC3E}">
        <p14:creationId xmlns:p14="http://schemas.microsoft.com/office/powerpoint/2010/main" val="286048320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110</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endParaRPr lang="en-US" altLang="zh-CN" sz="4400" dirty="0">
              <a:latin typeface="Times New Roman" pitchFamily="18" charset="0"/>
            </a:endParaRPr>
          </a:p>
        </p:txBody>
      </p:sp>
      <p:sp>
        <p:nvSpPr>
          <p:cNvPr id="4100" name="Rectangle 3"/>
          <p:cNvSpPr>
            <a:spLocks noGrp="1" noChangeArrowheads="1"/>
          </p:cNvSpPr>
          <p:nvPr>
            <p:ph type="body" idx="1"/>
          </p:nvPr>
        </p:nvSpPr>
        <p:spPr/>
        <p:txBody>
          <a:bodyPr>
            <a:normAutofit/>
          </a:bodyPr>
          <a:lstStyle/>
          <a:p>
            <a:pPr algn="just" eaLnBrk="1" hangingPunct="1"/>
            <a:endParaRPr lang="en-US" altLang="zh-CN" sz="3200" dirty="0">
              <a:latin typeface="Times New Roman" pitchFamily="18" charset="0"/>
            </a:endParaRPr>
          </a:p>
        </p:txBody>
      </p:sp>
    </p:spTree>
    <p:extLst>
      <p:ext uri="{BB962C8B-B14F-4D97-AF65-F5344CB8AC3E}">
        <p14:creationId xmlns:p14="http://schemas.microsoft.com/office/powerpoint/2010/main" val="1509056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Times New Roman" panose="02020603050405020304" pitchFamily="18" charset="0"/>
                <a:cs typeface="Times New Roman" panose="02020603050405020304" pitchFamily="18" charset="0"/>
              </a:rPr>
              <a:t>Examples of HITs (1) (cont'd)</a:t>
            </a:r>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Mark the purchase lines on a receipt</a:t>
            </a:r>
          </a:p>
        </p:txBody>
      </p:sp>
      <p:sp>
        <p:nvSpPr>
          <p:cNvPr id="4" name="Slide Number Placeholder 3"/>
          <p:cNvSpPr>
            <a:spLocks noGrp="1"/>
          </p:cNvSpPr>
          <p:nvPr>
            <p:ph type="sldNum" sz="quarter" idx="12"/>
          </p:nvPr>
        </p:nvSpPr>
        <p:spPr/>
        <p:txBody>
          <a:bodyPr/>
          <a:lstStyle/>
          <a:p>
            <a:fld id="{8B880006-C75C-D04E-8147-561906C86DAB}" type="slidenum">
              <a:rPr lang="en-US" smtClean="0">
                <a:latin typeface="Times New Roman" panose="02020603050405020304" pitchFamily="18" charset="0"/>
                <a:cs typeface="Times New Roman" panose="02020603050405020304" pitchFamily="18" charset="0"/>
              </a:rPr>
              <a:t>12</a:t>
            </a:fld>
            <a:endParaRPr lang="en-US">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clrChange>
              <a:clrFrom>
                <a:srgbClr val="FFFFFF"/>
              </a:clrFrom>
              <a:clrTo>
                <a:srgbClr val="FFFFFF">
                  <a:alpha val="0"/>
                </a:srgbClr>
              </a:clrTo>
            </a:clrChange>
          </a:blip>
          <a:stretch>
            <a:fillRect/>
          </a:stretch>
        </p:blipFill>
        <p:spPr>
          <a:xfrm>
            <a:off x="925688" y="2303624"/>
            <a:ext cx="6886223" cy="4074688"/>
          </a:xfrm>
          <a:prstGeom prst="rect">
            <a:avLst/>
          </a:prstGeom>
        </p:spPr>
      </p:pic>
    </p:spTree>
    <p:extLst>
      <p:ext uri="{BB962C8B-B14F-4D97-AF65-F5344CB8AC3E}">
        <p14:creationId xmlns:p14="http://schemas.microsoft.com/office/powerpoint/2010/main" val="3246128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Times New Roman" panose="02020603050405020304" pitchFamily="18" charset="0"/>
                <a:cs typeface="Times New Roman" panose="02020603050405020304" pitchFamily="18" charset="0"/>
              </a:rPr>
              <a:t>Examples of HITs (2) </a:t>
            </a:r>
          </a:p>
        </p:txBody>
      </p:sp>
      <p:sp>
        <p:nvSpPr>
          <p:cNvPr id="3" name="Content Placeholder 2"/>
          <p:cNvSpPr>
            <a:spLocks noGrp="1"/>
          </p:cNvSpPr>
          <p:nvPr>
            <p:ph idx="1"/>
          </p:nvPr>
        </p:nvSpPr>
        <p:spPr>
          <a:xfrm>
            <a:off x="457200" y="1383280"/>
            <a:ext cx="8229600" cy="4530725"/>
          </a:xfrm>
        </p:spPr>
        <p:txBody>
          <a:bodyPr/>
          <a:lstStyle/>
          <a:p>
            <a:r>
              <a:rPr lang="en-US" dirty="0">
                <a:latin typeface="Times New Roman" panose="02020603050405020304" pitchFamily="18" charset="0"/>
                <a:cs typeface="Times New Roman" panose="02020603050405020304" pitchFamily="18" charset="0"/>
              </a:rPr>
              <a:t>Compare if two images contain the same person</a:t>
            </a:r>
          </a:p>
          <a:p>
            <a:pPr lvl="1"/>
            <a:r>
              <a:rPr lang="en-US" dirty="0">
                <a:latin typeface="Times New Roman" panose="02020603050405020304" pitchFamily="18" charset="0"/>
                <a:cs typeface="Times New Roman" panose="02020603050405020304" pitchFamily="18" charset="0"/>
              </a:rPr>
              <a:t>Computer algorithms are not able to accomplish this task accurately</a:t>
            </a:r>
          </a:p>
        </p:txBody>
      </p:sp>
      <p:sp>
        <p:nvSpPr>
          <p:cNvPr id="4" name="Slide Number Placeholder 3"/>
          <p:cNvSpPr>
            <a:spLocks noGrp="1"/>
          </p:cNvSpPr>
          <p:nvPr>
            <p:ph type="sldNum" sz="quarter" idx="12"/>
          </p:nvPr>
        </p:nvSpPr>
        <p:spPr/>
        <p:txBody>
          <a:bodyPr/>
          <a:lstStyle/>
          <a:p>
            <a:fld id="{8B880006-C75C-D04E-8147-561906C86DAB}" type="slidenum">
              <a:rPr lang="en-US" smtClean="0">
                <a:latin typeface="Times New Roman" panose="02020603050405020304" pitchFamily="18" charset="0"/>
                <a:cs typeface="Times New Roman" panose="02020603050405020304" pitchFamily="18" charset="0"/>
              </a:rPr>
              <a:t>13</a:t>
            </a:fld>
            <a:endParaRPr lang="en-US">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4332" y="3143955"/>
            <a:ext cx="1784763" cy="277336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2289" y="2946400"/>
            <a:ext cx="1440628" cy="3032900"/>
          </a:xfrm>
          <a:prstGeom prst="rect">
            <a:avLst/>
          </a:prstGeom>
        </p:spPr>
      </p:pic>
    </p:spTree>
    <p:extLst>
      <p:ext uri="{BB962C8B-B14F-4D97-AF65-F5344CB8AC3E}">
        <p14:creationId xmlns:p14="http://schemas.microsoft.com/office/powerpoint/2010/main" val="133483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70ED1934-6E82-FA64-F4BD-398795D1A9FB}"/>
              </a:ext>
            </a:extLst>
          </p:cNvPr>
          <p:cNvSpPr txBox="1">
            <a:spLocks noChangeArrowheads="1"/>
          </p:cNvSpPr>
          <p:nvPr/>
        </p:nvSpPr>
        <p:spPr bwMode="auto">
          <a:xfrm>
            <a:off x="628649" y="1425067"/>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ea typeface="+mn-ea"/>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ea typeface="+mn-ea"/>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ea typeface="+mn-ea"/>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9pPr>
          </a:lstStyle>
          <a:p>
            <a:r>
              <a:rPr lang="en-US" sz="3200" dirty="0">
                <a:latin typeface="Times New Roman" panose="02020603050405020304" pitchFamily="18" charset="0"/>
                <a:cs typeface="Times New Roman" panose="02020603050405020304" pitchFamily="18" charset="0"/>
              </a:rPr>
              <a:t>Do tasks at spatial locations</a:t>
            </a:r>
          </a:p>
          <a:p>
            <a:pPr lvl="1"/>
            <a:r>
              <a:rPr lang="en-US" sz="2800" dirty="0">
                <a:latin typeface="Times New Roman" panose="02020603050405020304" pitchFamily="18" charset="0"/>
                <a:cs typeface="Times New Roman" panose="02020603050405020304" pitchFamily="18" charset="0"/>
              </a:rPr>
              <a:t>Waze</a:t>
            </a:r>
          </a:p>
          <a:p>
            <a:pPr lvl="1"/>
            <a:r>
              <a:rPr lang="en-US" altLang="zh-CN" sz="2800" dirty="0" err="1">
                <a:latin typeface="Times New Roman" panose="02020603050405020304" pitchFamily="18" charset="0"/>
                <a:cs typeface="Times New Roman" panose="02020603050405020304" pitchFamily="18" charset="0"/>
              </a:rPr>
              <a:t>Gigwalk</a:t>
            </a:r>
            <a:endParaRPr lang="en-US" sz="2800" dirty="0">
              <a:latin typeface="Times New Roman" panose="02020603050405020304" pitchFamily="18" charset="0"/>
              <a:cs typeface="Times New Roman" panose="02020603050405020304" pitchFamily="18" charset="0"/>
            </a:endParaRPr>
          </a:p>
          <a:p>
            <a:pPr lvl="1"/>
            <a:r>
              <a:rPr lang="en-US" sz="2800" dirty="0">
                <a:latin typeface="Times New Roman" panose="02020603050405020304" pitchFamily="18" charset="0"/>
                <a:cs typeface="Times New Roman" panose="02020603050405020304" pitchFamily="18" charset="0"/>
              </a:rPr>
              <a:t>TaskRabbit</a:t>
            </a:r>
          </a:p>
          <a:p>
            <a:pPr lvl="1"/>
            <a:r>
              <a:rPr lang="en-US" sz="2800" dirty="0" err="1">
                <a:latin typeface="Times New Roman" panose="02020603050405020304" pitchFamily="18" charset="0"/>
                <a:cs typeface="Times New Roman" panose="02020603050405020304" pitchFamily="18" charset="0"/>
              </a:rPr>
              <a:t>gMission</a:t>
            </a:r>
            <a:endParaRPr lang="en-US" sz="2800" dirty="0">
              <a:latin typeface="Times New Roman" panose="02020603050405020304" pitchFamily="18" charset="0"/>
              <a:cs typeface="Times New Roman" panose="02020603050405020304" pitchFamily="18" charset="0"/>
            </a:endParaRPr>
          </a:p>
          <a:p>
            <a:pPr lvl="1"/>
            <a:r>
              <a:rPr lang="en-US" sz="2800" dirty="0">
                <a:latin typeface="Times New Roman" panose="02020603050405020304" pitchFamily="18" charset="0"/>
                <a:cs typeface="Times New Roman" panose="02020603050405020304" pitchFamily="18" charset="0"/>
              </a:rPr>
              <a:t>…</a:t>
            </a:r>
          </a:p>
          <a:p>
            <a:pPr marL="0" indent="0">
              <a:buNone/>
            </a:pPr>
            <a:endParaRPr lang="en-US" sz="3200"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470200" y="305686"/>
            <a:ext cx="8439151" cy="1325563"/>
          </a:xfrm>
        </p:spPr>
        <p:txBody>
          <a:bodyPr/>
          <a:lstStyle/>
          <a:p>
            <a:r>
              <a:rPr lang="en-US" sz="4400" dirty="0">
                <a:latin typeface="Times New Roman" panose="02020603050405020304" pitchFamily="18" charset="0"/>
                <a:cs typeface="Times New Roman" panose="02020603050405020304" pitchFamily="18" charset="0"/>
              </a:rPr>
              <a:t>Spatial Crowdsourcing</a:t>
            </a:r>
          </a:p>
        </p:txBody>
      </p:sp>
      <p:sp>
        <p:nvSpPr>
          <p:cNvPr id="4" name="Slide Number Placeholder 3"/>
          <p:cNvSpPr>
            <a:spLocks noGrp="1"/>
          </p:cNvSpPr>
          <p:nvPr>
            <p:ph type="sldNum" sz="quarter" idx="12"/>
          </p:nvPr>
        </p:nvSpPr>
        <p:spPr/>
        <p:txBody>
          <a:bodyPr/>
          <a:lstStyle/>
          <a:p>
            <a:fld id="{8B880006-C75C-D04E-8147-561906C86DAB}" type="slidenum">
              <a:rPr lang="en-US" smtClean="0"/>
              <a:t>14</a:t>
            </a:fld>
            <a:endParaRPr lang="en-US"/>
          </a:p>
        </p:txBody>
      </p:sp>
      <p:grpSp>
        <p:nvGrpSpPr>
          <p:cNvPr id="3" name="Group 2">
            <a:extLst>
              <a:ext uri="{FF2B5EF4-FFF2-40B4-BE49-F238E27FC236}">
                <a16:creationId xmlns:a16="http://schemas.microsoft.com/office/drawing/2014/main" id="{74E70C42-28E6-431B-8EBA-D7229DC6201E}"/>
              </a:ext>
            </a:extLst>
          </p:cNvPr>
          <p:cNvGrpSpPr/>
          <p:nvPr/>
        </p:nvGrpSpPr>
        <p:grpSpPr>
          <a:xfrm>
            <a:off x="4572000" y="1443171"/>
            <a:ext cx="4581493" cy="4697287"/>
            <a:chOff x="4250252" y="1256314"/>
            <a:chExt cx="4581493" cy="4697287"/>
          </a:xfrm>
        </p:grpSpPr>
        <p:pic>
          <p:nvPicPr>
            <p:cNvPr id="6" name="Picture 5" descr="sc_app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0252" y="1256314"/>
              <a:ext cx="4581493" cy="4345372"/>
            </a:xfrm>
            <a:prstGeom prst="rect">
              <a:avLst/>
            </a:prstGeom>
          </p:spPr>
        </p:pic>
        <p:sp>
          <p:nvSpPr>
            <p:cNvPr id="7" name="TextBox 6"/>
            <p:cNvSpPr txBox="1"/>
            <p:nvPr/>
          </p:nvSpPr>
          <p:spPr>
            <a:xfrm>
              <a:off x="5196551" y="5584269"/>
              <a:ext cx="2960041"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(Picture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provided</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by</a:t>
              </a:r>
              <a:r>
                <a:rPr lang="zh-CN" altLang="en-US"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Hien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To)</a:t>
              </a:r>
              <a:endParaRPr lang="en-US" dirty="0">
                <a:latin typeface="Times New Roman" panose="02020603050405020304" pitchFamily="18" charset="0"/>
                <a:cs typeface="Times New Roman" panose="02020603050405020304" pitchFamily="18" charset="0"/>
              </a:endParaRPr>
            </a:p>
          </p:txBody>
        </p:sp>
      </p:grpSp>
      <p:pic>
        <p:nvPicPr>
          <p:cNvPr id="8" name="Picture 7">
            <a:extLst>
              <a:ext uri="{FF2B5EF4-FFF2-40B4-BE49-F238E27FC236}">
                <a16:creationId xmlns:a16="http://schemas.microsoft.com/office/drawing/2014/main" id="{7C3AF73E-D376-4948-8479-79A5A998A8C2}"/>
              </a:ext>
            </a:extLst>
          </p:cNvPr>
          <p:cNvPicPr>
            <a:picLocks noChangeAspect="1"/>
          </p:cNvPicPr>
          <p:nvPr/>
        </p:nvPicPr>
        <p:blipFill>
          <a:blip r:embed="rId4"/>
          <a:stretch>
            <a:fillRect/>
          </a:stretch>
        </p:blipFill>
        <p:spPr>
          <a:xfrm>
            <a:off x="1565239" y="4553560"/>
            <a:ext cx="3124536" cy="2147278"/>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65948787"/>
      </p:ext>
    </p:extLst>
  </p:cSld>
  <p:clrMapOvr>
    <a:masterClrMapping/>
  </p:clrMapOvr>
  <mc:AlternateContent xmlns:mc="http://schemas.openxmlformats.org/markup-compatibility/2006" xmlns:p14="http://schemas.microsoft.com/office/powerpoint/2010/main">
    <mc:Choice Requires="p14">
      <p:transition spd="slow" p14:dur="2000" advTm="8182"/>
    </mc:Choice>
    <mc:Fallback xmlns="">
      <p:transition spd="slow" advTm="818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F6C58-1C3A-F9D6-D1A6-8AB356B80573}"/>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ADDCCDD-C8F5-D61A-1C56-6D92D620B729}"/>
              </a:ext>
            </a:extLst>
          </p:cNvPr>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15</a:t>
            </a:fld>
            <a:endParaRPr lang="en-US" altLang="zh-CN">
              <a:solidFill>
                <a:srgbClr val="000000"/>
              </a:solidFill>
            </a:endParaRPr>
          </a:p>
        </p:txBody>
      </p:sp>
      <p:sp>
        <p:nvSpPr>
          <p:cNvPr id="4099" name="Rectangle 2">
            <a:extLst>
              <a:ext uri="{FF2B5EF4-FFF2-40B4-BE49-F238E27FC236}">
                <a16:creationId xmlns:a16="http://schemas.microsoft.com/office/drawing/2014/main" id="{B114F3C9-5F85-8550-4840-653B7A34E376}"/>
              </a:ext>
            </a:extLst>
          </p:cNvPr>
          <p:cNvSpPr>
            <a:spLocks noGrp="1" noChangeArrowheads="1"/>
          </p:cNvSpPr>
          <p:nvPr>
            <p:ph type="title"/>
          </p:nvPr>
        </p:nvSpPr>
        <p:spPr/>
        <p:txBody>
          <a:bodyPr/>
          <a:lstStyle/>
          <a:p>
            <a:pPr algn="just" eaLnBrk="1" hangingPunct="1"/>
            <a:r>
              <a:rPr lang="en-US" altLang="zh-CN" sz="4400" dirty="0">
                <a:latin typeface="Times New Roman" pitchFamily="18" charset="0"/>
              </a:rPr>
              <a:t>Driving Factors for the Success of AI Techniques (2)</a:t>
            </a:r>
          </a:p>
        </p:txBody>
      </p:sp>
      <p:sp>
        <p:nvSpPr>
          <p:cNvPr id="4100" name="Rectangle 3">
            <a:extLst>
              <a:ext uri="{FF2B5EF4-FFF2-40B4-BE49-F238E27FC236}">
                <a16:creationId xmlns:a16="http://schemas.microsoft.com/office/drawing/2014/main" id="{F3C74B37-CA62-18D6-8F75-82823B363B1E}"/>
              </a:ext>
            </a:extLst>
          </p:cNvPr>
          <p:cNvSpPr>
            <a:spLocks noGrp="1" noChangeArrowheads="1"/>
          </p:cNvSpPr>
          <p:nvPr>
            <p:ph type="body" idx="1"/>
          </p:nvPr>
        </p:nvSpPr>
        <p:spPr>
          <a:xfrm>
            <a:off x="483704" y="1646653"/>
            <a:ext cx="8229600" cy="4530725"/>
          </a:xfrm>
        </p:spPr>
        <p:txBody>
          <a:bodyPr>
            <a:normAutofit/>
          </a:bodyPr>
          <a:lstStyle/>
          <a:p>
            <a:pPr algn="just" eaLnBrk="1" hangingPunct="1"/>
            <a:r>
              <a:rPr lang="en-US" altLang="zh-CN" sz="3200" dirty="0">
                <a:latin typeface="Times New Roman" pitchFamily="18" charset="0"/>
              </a:rPr>
              <a:t>AI Algorithms</a:t>
            </a:r>
          </a:p>
          <a:p>
            <a:pPr lvl="1" algn="just" eaLnBrk="1" hangingPunct="1"/>
            <a:r>
              <a:rPr lang="en-US" altLang="zh-CN" sz="2800" dirty="0">
                <a:latin typeface="Times New Roman" pitchFamily="18" charset="0"/>
              </a:rPr>
              <a:t>Deep learning</a:t>
            </a:r>
          </a:p>
        </p:txBody>
      </p:sp>
      <p:pic>
        <p:nvPicPr>
          <p:cNvPr id="5" name="Picture 4">
            <a:extLst>
              <a:ext uri="{FF2B5EF4-FFF2-40B4-BE49-F238E27FC236}">
                <a16:creationId xmlns:a16="http://schemas.microsoft.com/office/drawing/2014/main" id="{CC58AEBA-D716-CC8B-4DEF-77018745801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52757" y="2895600"/>
            <a:ext cx="5838485" cy="3072887"/>
          </a:xfrm>
          <a:prstGeom prst="rect">
            <a:avLst/>
          </a:prstGeom>
        </p:spPr>
      </p:pic>
    </p:spTree>
    <p:extLst>
      <p:ext uri="{BB962C8B-B14F-4D97-AF65-F5344CB8AC3E}">
        <p14:creationId xmlns:p14="http://schemas.microsoft.com/office/powerpoint/2010/main" val="2201281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FFA5E-DD0D-84FB-0DF4-D416C5CF255F}"/>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C894F63-7CB8-A42F-1C60-FD7ECA2847ED}"/>
              </a:ext>
            </a:extLst>
          </p:cNvPr>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16</a:t>
            </a:fld>
            <a:endParaRPr lang="en-US" altLang="zh-CN">
              <a:solidFill>
                <a:srgbClr val="000000"/>
              </a:solidFill>
            </a:endParaRPr>
          </a:p>
        </p:txBody>
      </p:sp>
      <p:sp>
        <p:nvSpPr>
          <p:cNvPr id="4099" name="Rectangle 2">
            <a:extLst>
              <a:ext uri="{FF2B5EF4-FFF2-40B4-BE49-F238E27FC236}">
                <a16:creationId xmlns:a16="http://schemas.microsoft.com/office/drawing/2014/main" id="{D13F45EA-D423-B948-D30A-BCB4F716572E}"/>
              </a:ext>
            </a:extLst>
          </p:cNvPr>
          <p:cNvSpPr>
            <a:spLocks noGrp="1" noChangeArrowheads="1"/>
          </p:cNvSpPr>
          <p:nvPr>
            <p:ph type="title"/>
          </p:nvPr>
        </p:nvSpPr>
        <p:spPr/>
        <p:txBody>
          <a:bodyPr/>
          <a:lstStyle/>
          <a:p>
            <a:pPr algn="just" eaLnBrk="1" hangingPunct="1"/>
            <a:r>
              <a:rPr lang="en-US" altLang="zh-CN" sz="4400" dirty="0">
                <a:latin typeface="Times New Roman" pitchFamily="18" charset="0"/>
              </a:rPr>
              <a:t>Driving Factors for the Success of AI Techniques (3)</a:t>
            </a:r>
          </a:p>
        </p:txBody>
      </p:sp>
      <p:sp>
        <p:nvSpPr>
          <p:cNvPr id="4100" name="Rectangle 3">
            <a:extLst>
              <a:ext uri="{FF2B5EF4-FFF2-40B4-BE49-F238E27FC236}">
                <a16:creationId xmlns:a16="http://schemas.microsoft.com/office/drawing/2014/main" id="{3610A1F1-95F8-87FA-D418-1C92EC967899}"/>
              </a:ext>
            </a:extLst>
          </p:cNvPr>
          <p:cNvSpPr>
            <a:spLocks noGrp="1" noChangeArrowheads="1"/>
          </p:cNvSpPr>
          <p:nvPr>
            <p:ph type="body" idx="1"/>
          </p:nvPr>
        </p:nvSpPr>
        <p:spPr>
          <a:xfrm>
            <a:off x="483704" y="1646653"/>
            <a:ext cx="8229600" cy="4530725"/>
          </a:xfrm>
        </p:spPr>
        <p:txBody>
          <a:bodyPr>
            <a:normAutofit/>
          </a:bodyPr>
          <a:lstStyle/>
          <a:p>
            <a:pPr algn="just" eaLnBrk="1" hangingPunct="1"/>
            <a:r>
              <a:rPr lang="en-US" altLang="zh-CN" sz="3200" dirty="0">
                <a:latin typeface="Times New Roman" pitchFamily="18" charset="0"/>
              </a:rPr>
              <a:t>Advances of new hardware</a:t>
            </a:r>
          </a:p>
          <a:p>
            <a:pPr lvl="1" algn="just" eaLnBrk="1" hangingPunct="1"/>
            <a:r>
              <a:rPr lang="en-US" altLang="zh-CN" sz="2800" dirty="0">
                <a:latin typeface="Times New Roman" pitchFamily="18" charset="0"/>
              </a:rPr>
              <a:t>Central Processing Unit (CPU)</a:t>
            </a:r>
          </a:p>
          <a:p>
            <a:pPr lvl="1" algn="just" eaLnBrk="1" hangingPunct="1"/>
            <a:r>
              <a:rPr lang="en-US" altLang="zh-CN" sz="2800" dirty="0">
                <a:latin typeface="Times New Roman" pitchFamily="18" charset="0"/>
              </a:rPr>
              <a:t>Graphical Processing Unit (GPU)</a:t>
            </a:r>
          </a:p>
          <a:p>
            <a:pPr lvl="1" algn="just" eaLnBrk="1" hangingPunct="1"/>
            <a:r>
              <a:rPr lang="en-US" altLang="zh-CN" sz="2800" dirty="0">
                <a:latin typeface="Times New Roman" pitchFamily="18" charset="0"/>
              </a:rPr>
              <a:t>Optical chips, or </a:t>
            </a:r>
            <a:r>
              <a:rPr lang="en-US" altLang="zh-CN" sz="2800" i="1" dirty="0">
                <a:latin typeface="Times New Roman" pitchFamily="18" charset="0"/>
              </a:rPr>
              <a:t>photonic integrated circuits </a:t>
            </a:r>
            <a:r>
              <a:rPr lang="en-US" altLang="zh-CN" sz="2800" dirty="0">
                <a:latin typeface="Times New Roman" pitchFamily="18" charset="0"/>
              </a:rPr>
              <a:t>(PICs)</a:t>
            </a:r>
          </a:p>
          <a:p>
            <a:pPr lvl="1" algn="just" eaLnBrk="1" hangingPunct="1"/>
            <a:r>
              <a:rPr lang="en-US" altLang="zh-CN" sz="2800" dirty="0">
                <a:latin typeface="Times New Roman" pitchFamily="18" charset="0"/>
              </a:rPr>
              <a:t>…</a:t>
            </a:r>
          </a:p>
          <a:p>
            <a:pPr lvl="1" algn="just" eaLnBrk="1" hangingPunct="1"/>
            <a:endParaRPr lang="en-US" altLang="zh-CN" sz="2800" dirty="0">
              <a:latin typeface="Times New Roman" pitchFamily="18" charset="0"/>
            </a:endParaRPr>
          </a:p>
        </p:txBody>
      </p:sp>
      <p:pic>
        <p:nvPicPr>
          <p:cNvPr id="3" name="Picture 2">
            <a:extLst>
              <a:ext uri="{FF2B5EF4-FFF2-40B4-BE49-F238E27FC236}">
                <a16:creationId xmlns:a16="http://schemas.microsoft.com/office/drawing/2014/main" id="{8FE46FDC-9EA6-0FAE-DA6A-D5D3EA85026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447800" y="3912015"/>
            <a:ext cx="3429000" cy="2185517"/>
          </a:xfrm>
          <a:prstGeom prst="rect">
            <a:avLst/>
          </a:prstGeom>
        </p:spPr>
      </p:pic>
      <p:pic>
        <p:nvPicPr>
          <p:cNvPr id="2050" name="Picture 2" descr="It's Like Teleporting Knowledge”: This Breakthrough Optical ...">
            <a:extLst>
              <a:ext uri="{FF2B5EF4-FFF2-40B4-BE49-F238E27FC236}">
                <a16:creationId xmlns:a16="http://schemas.microsoft.com/office/drawing/2014/main" id="{8FC188FE-421B-5818-C781-B02DF22574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411247"/>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28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E3CC3-E312-17AF-888F-9D8EE2F4B5C3}"/>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AEBAE8-BEC1-AB43-A15D-742AE475BA0D}"/>
              </a:ext>
            </a:extLst>
          </p:cNvPr>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17</a:t>
            </a:fld>
            <a:endParaRPr lang="en-US" altLang="zh-CN">
              <a:solidFill>
                <a:srgbClr val="000000"/>
              </a:solidFill>
            </a:endParaRPr>
          </a:p>
        </p:txBody>
      </p:sp>
      <p:sp>
        <p:nvSpPr>
          <p:cNvPr id="4099" name="Rectangle 2">
            <a:extLst>
              <a:ext uri="{FF2B5EF4-FFF2-40B4-BE49-F238E27FC236}">
                <a16:creationId xmlns:a16="http://schemas.microsoft.com/office/drawing/2014/main" id="{C5576639-E721-820F-626E-B1679FA8D019}"/>
              </a:ext>
            </a:extLst>
          </p:cNvPr>
          <p:cNvSpPr>
            <a:spLocks noGrp="1" noChangeArrowheads="1"/>
          </p:cNvSpPr>
          <p:nvPr>
            <p:ph type="title"/>
          </p:nvPr>
        </p:nvSpPr>
        <p:spPr/>
        <p:txBody>
          <a:bodyPr/>
          <a:lstStyle/>
          <a:p>
            <a:pPr eaLnBrk="1" hangingPunct="1"/>
            <a:r>
              <a:rPr lang="en-US" altLang="zh-CN" sz="4400" dirty="0">
                <a:latin typeface="Times New Roman" pitchFamily="18" charset="0"/>
              </a:rPr>
              <a:t>AI4DB Problems and Techniques</a:t>
            </a:r>
          </a:p>
        </p:txBody>
      </p:sp>
      <p:grpSp>
        <p:nvGrpSpPr>
          <p:cNvPr id="7" name="Group 6">
            <a:extLst>
              <a:ext uri="{FF2B5EF4-FFF2-40B4-BE49-F238E27FC236}">
                <a16:creationId xmlns:a16="http://schemas.microsoft.com/office/drawing/2014/main" id="{A525C148-5021-4A2C-9558-044806C196C0}"/>
              </a:ext>
            </a:extLst>
          </p:cNvPr>
          <p:cNvGrpSpPr/>
          <p:nvPr/>
        </p:nvGrpSpPr>
        <p:grpSpPr>
          <a:xfrm>
            <a:off x="2364188" y="1014454"/>
            <a:ext cx="3886200" cy="5136086"/>
            <a:chOff x="228600" y="1034995"/>
            <a:chExt cx="3886200" cy="5136086"/>
          </a:xfrm>
        </p:grpSpPr>
        <p:pic>
          <p:nvPicPr>
            <p:cNvPr id="3" name="Picture 2">
              <a:extLst>
                <a:ext uri="{FF2B5EF4-FFF2-40B4-BE49-F238E27FC236}">
                  <a16:creationId xmlns:a16="http://schemas.microsoft.com/office/drawing/2014/main" id="{AAA5E491-36A6-47A8-86EE-50571E441FA6}"/>
                </a:ext>
              </a:extLst>
            </p:cNvPr>
            <p:cNvPicPr>
              <a:picLocks noChangeAspect="1"/>
            </p:cNvPicPr>
            <p:nvPr/>
          </p:nvPicPr>
          <p:blipFill>
            <a:blip r:embed="rId3"/>
            <a:stretch>
              <a:fillRect/>
            </a:stretch>
          </p:blipFill>
          <p:spPr>
            <a:xfrm>
              <a:off x="228600" y="1034995"/>
              <a:ext cx="3886200" cy="5136086"/>
            </a:xfrm>
            <a:prstGeom prst="rect">
              <a:avLst/>
            </a:prstGeom>
          </p:spPr>
        </p:pic>
        <p:pic>
          <p:nvPicPr>
            <p:cNvPr id="5" name="Picture 4">
              <a:extLst>
                <a:ext uri="{FF2B5EF4-FFF2-40B4-BE49-F238E27FC236}">
                  <a16:creationId xmlns:a16="http://schemas.microsoft.com/office/drawing/2014/main" id="{FA852ABA-F12E-499D-9432-0120CBB8FCED}"/>
                </a:ext>
              </a:extLst>
            </p:cNvPr>
            <p:cNvPicPr>
              <a:picLocks noChangeAspect="1"/>
            </p:cNvPicPr>
            <p:nvPr/>
          </p:nvPicPr>
          <p:blipFill>
            <a:blip r:embed="rId4"/>
            <a:stretch>
              <a:fillRect/>
            </a:stretch>
          </p:blipFill>
          <p:spPr>
            <a:xfrm>
              <a:off x="228600" y="3231361"/>
              <a:ext cx="3855359" cy="807902"/>
            </a:xfrm>
            <a:prstGeom prst="rect">
              <a:avLst/>
            </a:prstGeom>
          </p:spPr>
        </p:pic>
      </p:grpSp>
    </p:spTree>
    <p:extLst>
      <p:ext uri="{BB962C8B-B14F-4D97-AF65-F5344CB8AC3E}">
        <p14:creationId xmlns:p14="http://schemas.microsoft.com/office/powerpoint/2010/main" val="159549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41FA5-A56E-FC6F-2FF9-678D8009CA65}"/>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DA0842B-1A1B-806C-4EF2-117B26856FBD}"/>
              </a:ext>
            </a:extLst>
          </p:cNvPr>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18</a:t>
            </a:fld>
            <a:endParaRPr lang="en-US" altLang="zh-CN">
              <a:solidFill>
                <a:srgbClr val="000000"/>
              </a:solidFill>
            </a:endParaRPr>
          </a:p>
        </p:txBody>
      </p:sp>
      <p:sp>
        <p:nvSpPr>
          <p:cNvPr id="4099" name="Rectangle 2">
            <a:extLst>
              <a:ext uri="{FF2B5EF4-FFF2-40B4-BE49-F238E27FC236}">
                <a16:creationId xmlns:a16="http://schemas.microsoft.com/office/drawing/2014/main" id="{E90B687A-F44F-E213-2019-BBDD4D34EBA0}"/>
              </a:ext>
            </a:extLst>
          </p:cNvPr>
          <p:cNvSpPr>
            <a:spLocks noGrp="1" noChangeArrowheads="1"/>
          </p:cNvSpPr>
          <p:nvPr>
            <p:ph type="title"/>
          </p:nvPr>
        </p:nvSpPr>
        <p:spPr>
          <a:xfrm>
            <a:off x="457200" y="277813"/>
            <a:ext cx="8610600" cy="1139825"/>
          </a:xfrm>
        </p:spPr>
        <p:txBody>
          <a:bodyPr/>
          <a:lstStyle/>
          <a:p>
            <a:pPr eaLnBrk="1" hangingPunct="1"/>
            <a:r>
              <a:rPr lang="en-US" altLang="zh-CN" sz="4400" dirty="0">
                <a:latin typeface="Times New Roman" pitchFamily="18" charset="0"/>
              </a:rPr>
              <a:t>AI4DB Problems and Techniques (1)</a:t>
            </a:r>
          </a:p>
        </p:txBody>
      </p:sp>
      <p:sp>
        <p:nvSpPr>
          <p:cNvPr id="4100" name="Rectangle 3">
            <a:extLst>
              <a:ext uri="{FF2B5EF4-FFF2-40B4-BE49-F238E27FC236}">
                <a16:creationId xmlns:a16="http://schemas.microsoft.com/office/drawing/2014/main" id="{9EEBF91C-6362-E8F7-738B-AD906C7105D4}"/>
              </a:ext>
            </a:extLst>
          </p:cNvPr>
          <p:cNvSpPr>
            <a:spLocks noGrp="1" noChangeArrowheads="1"/>
          </p:cNvSpPr>
          <p:nvPr>
            <p:ph type="body" idx="1"/>
          </p:nvPr>
        </p:nvSpPr>
        <p:spPr>
          <a:xfrm>
            <a:off x="467139" y="1220582"/>
            <a:ext cx="8229600" cy="4530725"/>
          </a:xfrm>
        </p:spPr>
        <p:txBody>
          <a:bodyPr>
            <a:normAutofit/>
          </a:bodyPr>
          <a:lstStyle/>
          <a:p>
            <a:pPr algn="just" eaLnBrk="1" hangingPunct="1"/>
            <a:r>
              <a:rPr lang="en-US" altLang="zh-CN" sz="3200" dirty="0">
                <a:latin typeface="Times New Roman" pitchFamily="18" charset="0"/>
              </a:rPr>
              <a:t>Learned Database Configuration</a:t>
            </a:r>
          </a:p>
          <a:p>
            <a:pPr lvl="1" algn="just" eaLnBrk="1" hangingPunct="1"/>
            <a:r>
              <a:rPr lang="en-US" altLang="zh-CN" sz="2800" dirty="0">
                <a:latin typeface="Times New Roman" pitchFamily="18" charset="0"/>
              </a:rPr>
              <a:t>Automate database configurations</a:t>
            </a:r>
          </a:p>
          <a:p>
            <a:pPr lvl="2" algn="just" eaLnBrk="1" hangingPunct="1"/>
            <a:r>
              <a:rPr lang="en-US" altLang="zh-CN" sz="2400" dirty="0">
                <a:latin typeface="Times New Roman" pitchFamily="18" charset="0"/>
              </a:rPr>
              <a:t>E.g., DRL for knob tuning, binary classifier for index selection</a:t>
            </a:r>
          </a:p>
          <a:p>
            <a:pPr lvl="1" algn="just" eaLnBrk="1" hangingPunct="1"/>
            <a:endParaRPr lang="en-US" altLang="zh-CN" sz="2800" dirty="0">
              <a:latin typeface="Times New Roman" pitchFamily="18" charset="0"/>
            </a:endParaRPr>
          </a:p>
        </p:txBody>
      </p:sp>
      <p:pic>
        <p:nvPicPr>
          <p:cNvPr id="3" name="Picture 2">
            <a:extLst>
              <a:ext uri="{FF2B5EF4-FFF2-40B4-BE49-F238E27FC236}">
                <a16:creationId xmlns:a16="http://schemas.microsoft.com/office/drawing/2014/main" id="{4E7C904D-CE5E-2ECD-590F-001A5D730A4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86286" y="2934733"/>
            <a:ext cx="6971428" cy="3285714"/>
          </a:xfrm>
          <a:prstGeom prst="rect">
            <a:avLst/>
          </a:prstGeom>
        </p:spPr>
      </p:pic>
    </p:spTree>
    <p:extLst>
      <p:ext uri="{BB962C8B-B14F-4D97-AF65-F5344CB8AC3E}">
        <p14:creationId xmlns:p14="http://schemas.microsoft.com/office/powerpoint/2010/main" val="2209437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EF0D4-9D17-8DEA-CB84-74B9FD9D2EB7}"/>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1A8A7FD-31A6-E032-21B6-94ADCE5E3CA4}"/>
              </a:ext>
            </a:extLst>
          </p:cNvPr>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19</a:t>
            </a:fld>
            <a:endParaRPr lang="en-US" altLang="zh-CN">
              <a:solidFill>
                <a:srgbClr val="000000"/>
              </a:solidFill>
            </a:endParaRPr>
          </a:p>
        </p:txBody>
      </p:sp>
      <p:sp>
        <p:nvSpPr>
          <p:cNvPr id="4099" name="Rectangle 2">
            <a:extLst>
              <a:ext uri="{FF2B5EF4-FFF2-40B4-BE49-F238E27FC236}">
                <a16:creationId xmlns:a16="http://schemas.microsoft.com/office/drawing/2014/main" id="{237AF7EA-55A0-7828-F378-FA0CA8112C91}"/>
              </a:ext>
            </a:extLst>
          </p:cNvPr>
          <p:cNvSpPr>
            <a:spLocks noGrp="1" noChangeArrowheads="1"/>
          </p:cNvSpPr>
          <p:nvPr>
            <p:ph type="title"/>
          </p:nvPr>
        </p:nvSpPr>
        <p:spPr>
          <a:xfrm>
            <a:off x="457200" y="277813"/>
            <a:ext cx="8458200" cy="1139825"/>
          </a:xfrm>
        </p:spPr>
        <p:txBody>
          <a:bodyPr/>
          <a:lstStyle/>
          <a:p>
            <a:pPr eaLnBrk="1" hangingPunct="1"/>
            <a:r>
              <a:rPr lang="en-US" altLang="zh-CN" sz="4400" dirty="0">
                <a:latin typeface="Times New Roman" pitchFamily="18" charset="0"/>
              </a:rPr>
              <a:t>AI4DB Problems and Techniques (2)</a:t>
            </a:r>
          </a:p>
        </p:txBody>
      </p:sp>
      <p:sp>
        <p:nvSpPr>
          <p:cNvPr id="4100" name="Rectangle 3">
            <a:extLst>
              <a:ext uri="{FF2B5EF4-FFF2-40B4-BE49-F238E27FC236}">
                <a16:creationId xmlns:a16="http://schemas.microsoft.com/office/drawing/2014/main" id="{8FDC5908-08AB-9D7F-6DCB-1E76ED9D68A0}"/>
              </a:ext>
            </a:extLst>
          </p:cNvPr>
          <p:cNvSpPr>
            <a:spLocks noGrp="1" noChangeArrowheads="1"/>
          </p:cNvSpPr>
          <p:nvPr>
            <p:ph type="body" idx="1"/>
          </p:nvPr>
        </p:nvSpPr>
        <p:spPr>
          <a:xfrm>
            <a:off x="453887" y="1163637"/>
            <a:ext cx="8229600" cy="4530725"/>
          </a:xfrm>
        </p:spPr>
        <p:txBody>
          <a:bodyPr>
            <a:normAutofit/>
          </a:bodyPr>
          <a:lstStyle/>
          <a:p>
            <a:pPr algn="just" eaLnBrk="1" hangingPunct="1"/>
            <a:r>
              <a:rPr lang="en-US" altLang="zh-CN" sz="3200" dirty="0">
                <a:latin typeface="Times New Roman" pitchFamily="18" charset="0"/>
              </a:rPr>
              <a:t>Learned Query Optimization</a:t>
            </a:r>
          </a:p>
          <a:p>
            <a:pPr lvl="1" algn="just" eaLnBrk="1" hangingPunct="1"/>
            <a:r>
              <a:rPr lang="en-US" altLang="zh-CN" sz="2800" dirty="0">
                <a:latin typeface="Times New Roman" pitchFamily="18" charset="0"/>
              </a:rPr>
              <a:t>Utilize machine learning to address the hard optimization problems</a:t>
            </a:r>
          </a:p>
          <a:p>
            <a:pPr lvl="2" algn="just" eaLnBrk="1" hangingPunct="1"/>
            <a:r>
              <a:rPr lang="en-US" altLang="zh-CN" sz="2400" dirty="0">
                <a:latin typeface="Times New Roman" pitchFamily="18" charset="0"/>
              </a:rPr>
              <a:t>E.g., cardinality estimation, join order selection</a:t>
            </a:r>
          </a:p>
        </p:txBody>
      </p:sp>
      <p:pic>
        <p:nvPicPr>
          <p:cNvPr id="3" name="Picture 2">
            <a:extLst>
              <a:ext uri="{FF2B5EF4-FFF2-40B4-BE49-F238E27FC236}">
                <a16:creationId xmlns:a16="http://schemas.microsoft.com/office/drawing/2014/main" id="{2115385D-D1CD-8372-C7D8-00998BDFC3F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905000" y="3200400"/>
            <a:ext cx="5742857" cy="2847619"/>
          </a:xfrm>
          <a:prstGeom prst="rect">
            <a:avLst/>
          </a:prstGeom>
        </p:spPr>
      </p:pic>
    </p:spTree>
    <p:extLst>
      <p:ext uri="{BB962C8B-B14F-4D97-AF65-F5344CB8AC3E}">
        <p14:creationId xmlns:p14="http://schemas.microsoft.com/office/powerpoint/2010/main" val="1450181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2</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Objectives</a:t>
            </a:r>
          </a:p>
        </p:txBody>
      </p:sp>
      <p:sp>
        <p:nvSpPr>
          <p:cNvPr id="4100" name="Rectangle 3"/>
          <p:cNvSpPr>
            <a:spLocks noGrp="1" noChangeArrowheads="1"/>
          </p:cNvSpPr>
          <p:nvPr>
            <p:ph type="body" idx="1"/>
          </p:nvPr>
        </p:nvSpPr>
        <p:spPr/>
        <p:txBody>
          <a:bodyPr>
            <a:normAutofit/>
          </a:bodyPr>
          <a:lstStyle/>
          <a:p>
            <a:pPr algn="just" eaLnBrk="1" hangingPunct="1"/>
            <a:r>
              <a:rPr lang="en-US" altLang="zh-CN" sz="3200" dirty="0">
                <a:latin typeface="Times New Roman" pitchFamily="18" charset="0"/>
              </a:rPr>
              <a:t>In this chapter, we will introduce :</a:t>
            </a:r>
          </a:p>
          <a:p>
            <a:pPr lvl="1" algn="just" eaLnBrk="1" hangingPunct="1"/>
            <a:r>
              <a:rPr lang="en-US" altLang="zh-CN" sz="2800" dirty="0">
                <a:latin typeface="Times New Roman" pitchFamily="18" charset="0"/>
              </a:rPr>
              <a:t>Pros and cons of AI and DB techniques</a:t>
            </a:r>
          </a:p>
          <a:p>
            <a:pPr lvl="1" algn="just" eaLnBrk="1" hangingPunct="1"/>
            <a:r>
              <a:rPr lang="en-US" altLang="zh-CN" sz="2800" dirty="0">
                <a:latin typeface="Times New Roman" pitchFamily="18" charset="0"/>
              </a:rPr>
              <a:t>AI4DB challenges</a:t>
            </a:r>
          </a:p>
          <a:p>
            <a:pPr lvl="1" algn="just" eaLnBrk="1" hangingPunct="1"/>
            <a:r>
              <a:rPr lang="en-US" altLang="zh-CN" sz="2800" dirty="0">
                <a:latin typeface="Times New Roman" pitchFamily="18" charset="0"/>
              </a:rPr>
              <a:t>Potential AI4DB problems</a:t>
            </a:r>
          </a:p>
          <a:p>
            <a:pPr lvl="1" algn="just" eaLnBrk="1" hangingPunct="1"/>
            <a:r>
              <a:rPr lang="en-US" altLang="zh-CN" sz="2800" dirty="0">
                <a:latin typeface="Times New Roman" pitchFamily="18" charset="0"/>
              </a:rPr>
              <a:t>AI4DB techniques</a:t>
            </a:r>
          </a:p>
        </p:txBody>
      </p:sp>
      <p:grpSp>
        <p:nvGrpSpPr>
          <p:cNvPr id="24" name="Group 23">
            <a:extLst>
              <a:ext uri="{FF2B5EF4-FFF2-40B4-BE49-F238E27FC236}">
                <a16:creationId xmlns:a16="http://schemas.microsoft.com/office/drawing/2014/main" id="{4189694C-83A1-4CB1-916B-3F20102F3671}"/>
              </a:ext>
            </a:extLst>
          </p:cNvPr>
          <p:cNvGrpSpPr/>
          <p:nvPr/>
        </p:nvGrpSpPr>
        <p:grpSpPr>
          <a:xfrm>
            <a:off x="6722955" y="480417"/>
            <a:ext cx="2330035" cy="2302783"/>
            <a:chOff x="1627385" y="2037046"/>
            <a:chExt cx="3127248" cy="3090672"/>
          </a:xfrm>
        </p:grpSpPr>
        <p:sp>
          <p:nvSpPr>
            <p:cNvPr id="25" name="Oval 24">
              <a:extLst>
                <a:ext uri="{FF2B5EF4-FFF2-40B4-BE49-F238E27FC236}">
                  <a16:creationId xmlns:a16="http://schemas.microsoft.com/office/drawing/2014/main" id="{8C0DD654-E062-484F-8060-9B132D53BBB0}"/>
                </a:ext>
              </a:extLst>
            </p:cNvPr>
            <p:cNvSpPr/>
            <p:nvPr/>
          </p:nvSpPr>
          <p:spPr>
            <a:xfrm>
              <a:off x="1743903" y="2108986"/>
              <a:ext cx="2946793" cy="2946793"/>
            </a:xfrm>
            <a:prstGeom prst="ellipse">
              <a:avLst/>
            </a:prstGeom>
            <a:solidFill>
              <a:srgbClr val="D2EB99"/>
            </a:solidFill>
            <a:ln w="50800" cap="rnd" cmpd="sng" algn="ctr">
              <a:solidFill>
                <a:srgbClr val="90C226">
                  <a:shade val="50000"/>
                </a:srgbClr>
              </a:solidFill>
              <a:prstDash val="solid"/>
            </a:ln>
            <a:effectLst>
              <a:outerShdw blurRad="152400" dist="317500" dir="5400000" sx="90000" sy="-19000" rotWithShape="0">
                <a:srgbClr val="00B050">
                  <a:alpha val="15000"/>
                </a:srgbClr>
              </a:outerShdw>
            </a:effectLst>
          </p:spPr>
          <p:txBody>
            <a:bodyPr rtlCol="0" anchor="ctr">
              <a:scene3d>
                <a:camera prst="orthographicFront"/>
                <a:lightRig rig="threePt" dir="t"/>
              </a:scene3d>
              <a:sp3d extrusionH="57150">
                <a:bevelT w="38100" h="38100"/>
              </a:sp3d>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54A021">
                      <a:lumMod val="75000"/>
                    </a:srgbClr>
                  </a:solidFill>
                  <a:effectLst/>
                  <a:uLnTx/>
                  <a:uFillTx/>
                  <a:latin typeface="Times New Roman" panose="02020603050405020304" pitchFamily="18" charset="0"/>
                  <a:ea typeface="+mn-ea"/>
                  <a:cs typeface="Times New Roman" panose="02020603050405020304" pitchFamily="18" charset="0"/>
                </a:rPr>
                <a:t>AI</a:t>
              </a:r>
            </a:p>
          </p:txBody>
        </p:sp>
        <p:pic>
          <p:nvPicPr>
            <p:cNvPr id="26" name="Picture 25" descr="Ai Wallpaper Generator">
              <a:extLst>
                <a:ext uri="{FF2B5EF4-FFF2-40B4-BE49-F238E27FC236}">
                  <a16:creationId xmlns:a16="http://schemas.microsoft.com/office/drawing/2014/main" id="{1CBB42C0-1441-42DC-A2FA-427E54559215}"/>
                </a:ext>
              </a:extLst>
            </p:cNvPr>
            <p:cNvPicPr>
              <a:picLocks noChangeAspect="1"/>
            </p:cNvPicPr>
            <p:nvPr/>
          </p:nvPicPr>
          <p:blipFill rotWithShape="1">
            <a:blip r:embed="rId3" cstate="print">
              <a:duotone>
                <a:srgbClr val="90C226">
                  <a:shade val="45000"/>
                  <a:satMod val="135000"/>
                </a:srgbClr>
                <a:prstClr val="white"/>
              </a:duotone>
              <a:extLst>
                <a:ext uri="{28A0092B-C50C-407E-A947-70E740481C1C}">
                  <a14:useLocalDpi xmlns:a14="http://schemas.microsoft.com/office/drawing/2010/main" val="0"/>
                </a:ext>
              </a:extLst>
            </a:blip>
            <a:srcRect l="16459" t="28000" r="15141" b="26934"/>
            <a:stretch/>
          </p:blipFill>
          <p:spPr>
            <a:xfrm>
              <a:off x="1627385" y="2037046"/>
              <a:ext cx="3127248" cy="3090672"/>
            </a:xfrm>
            <a:prstGeom prst="ellipse">
              <a:avLst/>
            </a:prstGeom>
            <a:ln>
              <a:noFill/>
            </a:ln>
            <a:effectLst>
              <a:softEdge rad="112500"/>
            </a:effectLst>
          </p:spPr>
        </p:pic>
      </p:grpSp>
      <p:grpSp>
        <p:nvGrpSpPr>
          <p:cNvPr id="27" name="Group 26">
            <a:extLst>
              <a:ext uri="{FF2B5EF4-FFF2-40B4-BE49-F238E27FC236}">
                <a16:creationId xmlns:a16="http://schemas.microsoft.com/office/drawing/2014/main" id="{105B94BA-C433-4C9F-A2D5-CE45E3C0450C}"/>
              </a:ext>
            </a:extLst>
          </p:cNvPr>
          <p:cNvGrpSpPr/>
          <p:nvPr/>
        </p:nvGrpSpPr>
        <p:grpSpPr>
          <a:xfrm>
            <a:off x="6806682" y="3657600"/>
            <a:ext cx="2162579" cy="2195584"/>
            <a:chOff x="6437525" y="1444556"/>
            <a:chExt cx="2902497" cy="2946794"/>
          </a:xfrm>
        </p:grpSpPr>
        <p:sp>
          <p:nvSpPr>
            <p:cNvPr id="28" name="Oval 27">
              <a:extLst>
                <a:ext uri="{FF2B5EF4-FFF2-40B4-BE49-F238E27FC236}">
                  <a16:creationId xmlns:a16="http://schemas.microsoft.com/office/drawing/2014/main" id="{29A9226C-1123-40B4-9B6C-0E4D79F6D486}"/>
                </a:ext>
              </a:extLst>
            </p:cNvPr>
            <p:cNvSpPr/>
            <p:nvPr/>
          </p:nvSpPr>
          <p:spPr>
            <a:xfrm>
              <a:off x="6437525" y="1444556"/>
              <a:ext cx="2902497" cy="2946794"/>
            </a:xfrm>
            <a:prstGeom prst="ellipse">
              <a:avLst/>
            </a:prstGeom>
            <a:solidFill>
              <a:srgbClr val="B3B3FF"/>
            </a:solidFill>
            <a:ln w="50800" cap="rnd" cmpd="sng" algn="ctr">
              <a:solidFill>
                <a:srgbClr val="0000CC"/>
              </a:solidFill>
              <a:prstDash val="solid"/>
            </a:ln>
            <a:effectLst>
              <a:outerShdw blurRad="152400" dist="317500" dir="5400000" sx="90000" sy="-19000" rotWithShape="0">
                <a:srgbClr val="0000CC">
                  <a:alpha val="1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DB</a:t>
              </a:r>
            </a:p>
          </p:txBody>
        </p:sp>
        <p:pic>
          <p:nvPicPr>
            <p:cNvPr id="29" name="Content Placeholder 14" descr="Database PNG Transparent Images | PNG All">
              <a:extLst>
                <a:ext uri="{FF2B5EF4-FFF2-40B4-BE49-F238E27FC236}">
                  <a16:creationId xmlns:a16="http://schemas.microsoft.com/office/drawing/2014/main" id="{8B073AB8-3B2D-4884-8ED4-6F9313BCDA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0270" y="1880703"/>
              <a:ext cx="1759656" cy="1983677"/>
            </a:xfrm>
            <a:prstGeom prst="rect">
              <a:avLst/>
            </a:prstGeom>
          </p:spPr>
        </p:pic>
      </p:grpSp>
      <p:pic>
        <p:nvPicPr>
          <p:cNvPr id="30" name="Picture 29">
            <a:extLst>
              <a:ext uri="{FF2B5EF4-FFF2-40B4-BE49-F238E27FC236}">
                <a16:creationId xmlns:a16="http://schemas.microsoft.com/office/drawing/2014/main" id="{A3AB36D1-55A0-41B8-9365-8EEA5C41CEF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667619" y="2128600"/>
            <a:ext cx="1904762" cy="1904762"/>
          </a:xfrm>
          <a:prstGeom prst="rect">
            <a:avLst/>
          </a:prstGeom>
        </p:spPr>
      </p:pic>
    </p:spTree>
    <p:extLst>
      <p:ext uri="{BB962C8B-B14F-4D97-AF65-F5344CB8AC3E}">
        <p14:creationId xmlns:p14="http://schemas.microsoft.com/office/powerpoint/2010/main" val="4195545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31071-82D4-20F9-C2A4-1D8E628E5458}"/>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70F15CD-CA58-CDA5-E34F-5F447891C7E0}"/>
              </a:ext>
            </a:extLst>
          </p:cNvPr>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20</a:t>
            </a:fld>
            <a:endParaRPr lang="en-US" altLang="zh-CN">
              <a:solidFill>
                <a:srgbClr val="000000"/>
              </a:solidFill>
            </a:endParaRPr>
          </a:p>
        </p:txBody>
      </p:sp>
      <p:sp>
        <p:nvSpPr>
          <p:cNvPr id="4099" name="Rectangle 2">
            <a:extLst>
              <a:ext uri="{FF2B5EF4-FFF2-40B4-BE49-F238E27FC236}">
                <a16:creationId xmlns:a16="http://schemas.microsoft.com/office/drawing/2014/main" id="{9C4976E9-DD3E-D071-6694-FF74CE216EE3}"/>
              </a:ext>
            </a:extLst>
          </p:cNvPr>
          <p:cNvSpPr>
            <a:spLocks noGrp="1" noChangeArrowheads="1"/>
          </p:cNvSpPr>
          <p:nvPr>
            <p:ph type="title"/>
          </p:nvPr>
        </p:nvSpPr>
        <p:spPr>
          <a:xfrm>
            <a:off x="457200" y="277813"/>
            <a:ext cx="8534400" cy="1139825"/>
          </a:xfrm>
        </p:spPr>
        <p:txBody>
          <a:bodyPr/>
          <a:lstStyle/>
          <a:p>
            <a:pPr eaLnBrk="1" hangingPunct="1"/>
            <a:r>
              <a:rPr lang="en-US" altLang="zh-CN" sz="4400" dirty="0">
                <a:latin typeface="Times New Roman" pitchFamily="18" charset="0"/>
              </a:rPr>
              <a:t>AI4DB Problems and Techniques (3)</a:t>
            </a:r>
          </a:p>
        </p:txBody>
      </p:sp>
      <p:sp>
        <p:nvSpPr>
          <p:cNvPr id="4100" name="Rectangle 3">
            <a:extLst>
              <a:ext uri="{FF2B5EF4-FFF2-40B4-BE49-F238E27FC236}">
                <a16:creationId xmlns:a16="http://schemas.microsoft.com/office/drawing/2014/main" id="{4D84A7B6-3DBB-B44E-1505-D103EC7D24DB}"/>
              </a:ext>
            </a:extLst>
          </p:cNvPr>
          <p:cNvSpPr>
            <a:spLocks noGrp="1" noChangeArrowheads="1"/>
          </p:cNvSpPr>
          <p:nvPr>
            <p:ph type="body" idx="1"/>
          </p:nvPr>
        </p:nvSpPr>
        <p:spPr>
          <a:xfrm>
            <a:off x="453887" y="1163637"/>
            <a:ext cx="8229600" cy="4530725"/>
          </a:xfrm>
        </p:spPr>
        <p:txBody>
          <a:bodyPr>
            <a:normAutofit/>
          </a:bodyPr>
          <a:lstStyle/>
          <a:p>
            <a:pPr algn="just" eaLnBrk="1" hangingPunct="1"/>
            <a:r>
              <a:rPr lang="en-US" altLang="zh-CN" sz="3200" dirty="0">
                <a:latin typeface="Times New Roman" pitchFamily="18" charset="0"/>
              </a:rPr>
              <a:t>Learned Database Design</a:t>
            </a:r>
          </a:p>
          <a:p>
            <a:pPr lvl="1" algn="just" eaLnBrk="1" hangingPunct="1"/>
            <a:r>
              <a:rPr lang="en-US" altLang="zh-CN" sz="2800" dirty="0">
                <a:latin typeface="Times New Roman" pitchFamily="18" charset="0"/>
              </a:rPr>
              <a:t>Utilize machine learning to design database modules</a:t>
            </a:r>
          </a:p>
          <a:p>
            <a:pPr lvl="2" algn="just" eaLnBrk="1" hangingPunct="1"/>
            <a:r>
              <a:rPr lang="en-US" altLang="zh-CN" sz="2400" dirty="0">
                <a:latin typeface="Times New Roman" pitchFamily="18" charset="0"/>
              </a:rPr>
              <a:t>E.g., indexes, KV storage, transaction management</a:t>
            </a:r>
          </a:p>
        </p:txBody>
      </p:sp>
      <p:pic>
        <p:nvPicPr>
          <p:cNvPr id="4" name="Picture 3">
            <a:extLst>
              <a:ext uri="{FF2B5EF4-FFF2-40B4-BE49-F238E27FC236}">
                <a16:creationId xmlns:a16="http://schemas.microsoft.com/office/drawing/2014/main" id="{4A080E08-CC74-96F2-B751-1F10AFBB040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68687" y="2971800"/>
            <a:ext cx="7200000" cy="3200000"/>
          </a:xfrm>
          <a:prstGeom prst="rect">
            <a:avLst/>
          </a:prstGeom>
        </p:spPr>
      </p:pic>
    </p:spTree>
    <p:extLst>
      <p:ext uri="{BB962C8B-B14F-4D97-AF65-F5344CB8AC3E}">
        <p14:creationId xmlns:p14="http://schemas.microsoft.com/office/powerpoint/2010/main" val="7328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98E5A-25FF-2F11-8443-45A5D66CB081}"/>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3492DB1-BA46-5ADC-B248-71D9C2820283}"/>
              </a:ext>
            </a:extLst>
          </p:cNvPr>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21</a:t>
            </a:fld>
            <a:endParaRPr lang="en-US" altLang="zh-CN">
              <a:solidFill>
                <a:srgbClr val="000000"/>
              </a:solidFill>
            </a:endParaRPr>
          </a:p>
        </p:txBody>
      </p:sp>
      <p:sp>
        <p:nvSpPr>
          <p:cNvPr id="4099" name="Rectangle 2">
            <a:extLst>
              <a:ext uri="{FF2B5EF4-FFF2-40B4-BE49-F238E27FC236}">
                <a16:creationId xmlns:a16="http://schemas.microsoft.com/office/drawing/2014/main" id="{9F67D2BF-CA21-96B4-3EBF-93C68879C1D7}"/>
              </a:ext>
            </a:extLst>
          </p:cNvPr>
          <p:cNvSpPr>
            <a:spLocks noGrp="1" noChangeArrowheads="1"/>
          </p:cNvSpPr>
          <p:nvPr>
            <p:ph type="title"/>
          </p:nvPr>
        </p:nvSpPr>
        <p:spPr>
          <a:xfrm>
            <a:off x="457200" y="277813"/>
            <a:ext cx="8610600" cy="1139825"/>
          </a:xfrm>
        </p:spPr>
        <p:txBody>
          <a:bodyPr/>
          <a:lstStyle/>
          <a:p>
            <a:pPr eaLnBrk="1" hangingPunct="1"/>
            <a:r>
              <a:rPr lang="en-US" altLang="zh-CN" sz="4400" dirty="0">
                <a:latin typeface="Times New Roman" pitchFamily="18" charset="0"/>
              </a:rPr>
              <a:t>AI4DB in Existing Database Systems</a:t>
            </a:r>
          </a:p>
        </p:txBody>
      </p:sp>
      <p:sp>
        <p:nvSpPr>
          <p:cNvPr id="4100" name="Rectangle 3">
            <a:extLst>
              <a:ext uri="{FF2B5EF4-FFF2-40B4-BE49-F238E27FC236}">
                <a16:creationId xmlns:a16="http://schemas.microsoft.com/office/drawing/2014/main" id="{55B29DC2-EAE2-D959-72A3-590BACDD1FC0}"/>
              </a:ext>
            </a:extLst>
          </p:cNvPr>
          <p:cNvSpPr>
            <a:spLocks noGrp="1" noChangeArrowheads="1"/>
          </p:cNvSpPr>
          <p:nvPr>
            <p:ph type="body" idx="1"/>
          </p:nvPr>
        </p:nvSpPr>
        <p:spPr/>
        <p:txBody>
          <a:bodyPr>
            <a:normAutofit/>
          </a:bodyPr>
          <a:lstStyle/>
          <a:p>
            <a:pPr algn="just" eaLnBrk="1" hangingPunct="1"/>
            <a:r>
              <a:rPr lang="en-US" altLang="zh-CN" sz="3200" dirty="0">
                <a:latin typeface="Times New Roman" pitchFamily="18" charset="0"/>
              </a:rPr>
              <a:t>Oracle</a:t>
            </a:r>
          </a:p>
          <a:p>
            <a:pPr lvl="1" algn="just" eaLnBrk="1" hangingPunct="1"/>
            <a:r>
              <a:rPr lang="en-US" altLang="zh-CN" sz="2800" dirty="0">
                <a:latin typeface="Times New Roman" pitchFamily="18" charset="0"/>
              </a:rPr>
              <a:t>Automate some routine tasks</a:t>
            </a:r>
          </a:p>
          <a:p>
            <a:pPr lvl="1" algn="just" eaLnBrk="1" hangingPunct="1"/>
            <a:r>
              <a:rPr lang="en-US" altLang="zh-CN" sz="2800" dirty="0">
                <a:latin typeface="Times New Roman" pitchFamily="18" charset="0"/>
              </a:rPr>
              <a:t>Knob tuning, security, backups</a:t>
            </a:r>
          </a:p>
          <a:p>
            <a:pPr algn="just" eaLnBrk="1" hangingPunct="1"/>
            <a:r>
              <a:rPr lang="en-US" altLang="zh-CN" sz="3200" dirty="0" err="1">
                <a:latin typeface="Times New Roman" pitchFamily="18" charset="0"/>
              </a:rPr>
              <a:t>openGauss</a:t>
            </a:r>
            <a:endParaRPr lang="en-US" altLang="zh-CN" sz="3200" dirty="0">
              <a:latin typeface="Times New Roman" pitchFamily="18" charset="0"/>
            </a:endParaRPr>
          </a:p>
          <a:p>
            <a:pPr lvl="1" algn="just" eaLnBrk="1" hangingPunct="1"/>
            <a:r>
              <a:rPr lang="en-US" altLang="zh-CN" sz="2800" dirty="0">
                <a:latin typeface="Times New Roman" pitchFamily="18" charset="0"/>
              </a:rPr>
              <a:t>Integrate AI in the whole lifecycle</a:t>
            </a:r>
          </a:p>
          <a:p>
            <a:pPr lvl="1" algn="just" eaLnBrk="1" hangingPunct="1"/>
            <a:r>
              <a:rPr lang="en-US" altLang="zh-CN" sz="2800" dirty="0">
                <a:latin typeface="Times New Roman" pitchFamily="18" charset="0"/>
              </a:rPr>
              <a:t>Database tuning, optimization, diagnosis</a:t>
            </a:r>
          </a:p>
          <a:p>
            <a:pPr algn="just" eaLnBrk="1" hangingPunct="1"/>
            <a:r>
              <a:rPr lang="en-US" altLang="zh-CN" sz="3200" dirty="0" err="1">
                <a:latin typeface="Times New Roman" pitchFamily="18" charset="0"/>
              </a:rPr>
              <a:t>OtterTune</a:t>
            </a:r>
            <a:endParaRPr lang="en-US" altLang="zh-CN" sz="3200" dirty="0">
              <a:latin typeface="Times New Roman" pitchFamily="18" charset="0"/>
            </a:endParaRPr>
          </a:p>
          <a:p>
            <a:pPr lvl="1" algn="just" eaLnBrk="1" hangingPunct="1"/>
            <a:r>
              <a:rPr lang="en-US" altLang="zh-CN" sz="2800" dirty="0">
                <a:latin typeface="Times New Roman" pitchFamily="18" charset="0"/>
              </a:rPr>
              <a:t>Provide automatic tuning service</a:t>
            </a:r>
          </a:p>
        </p:txBody>
      </p:sp>
      <p:pic>
        <p:nvPicPr>
          <p:cNvPr id="3" name="Picture 2">
            <a:extLst>
              <a:ext uri="{FF2B5EF4-FFF2-40B4-BE49-F238E27FC236}">
                <a16:creationId xmlns:a16="http://schemas.microsoft.com/office/drawing/2014/main" id="{3C6F651C-D398-D5A8-CDC7-AB7CE3C9B48B}"/>
              </a:ext>
            </a:extLst>
          </p:cNvPr>
          <p:cNvPicPr>
            <a:picLocks noChangeAspect="1"/>
          </p:cNvPicPr>
          <p:nvPr/>
        </p:nvPicPr>
        <p:blipFill>
          <a:blip r:embed="rId3"/>
          <a:stretch>
            <a:fillRect/>
          </a:stretch>
        </p:blipFill>
        <p:spPr>
          <a:xfrm>
            <a:off x="6665915" y="1647802"/>
            <a:ext cx="2128157" cy="629455"/>
          </a:xfrm>
          <a:prstGeom prst="rect">
            <a:avLst/>
          </a:prstGeom>
        </p:spPr>
      </p:pic>
      <p:pic>
        <p:nvPicPr>
          <p:cNvPr id="5" name="Picture 4">
            <a:extLst>
              <a:ext uri="{FF2B5EF4-FFF2-40B4-BE49-F238E27FC236}">
                <a16:creationId xmlns:a16="http://schemas.microsoft.com/office/drawing/2014/main" id="{A6250AE0-BC09-57D7-AABB-540E3D8F87B9}"/>
              </a:ext>
            </a:extLst>
          </p:cNvPr>
          <p:cNvPicPr>
            <a:picLocks noChangeAspect="1"/>
          </p:cNvPicPr>
          <p:nvPr/>
        </p:nvPicPr>
        <p:blipFill>
          <a:blip r:embed="rId4"/>
          <a:stretch>
            <a:fillRect/>
          </a:stretch>
        </p:blipFill>
        <p:spPr>
          <a:xfrm>
            <a:off x="6638701" y="3294133"/>
            <a:ext cx="2009999" cy="600000"/>
          </a:xfrm>
          <a:prstGeom prst="rect">
            <a:avLst/>
          </a:prstGeom>
        </p:spPr>
      </p:pic>
      <p:pic>
        <p:nvPicPr>
          <p:cNvPr id="8" name="Picture 7">
            <a:extLst>
              <a:ext uri="{FF2B5EF4-FFF2-40B4-BE49-F238E27FC236}">
                <a16:creationId xmlns:a16="http://schemas.microsoft.com/office/drawing/2014/main" id="{75DECC97-EFA0-F84D-86FE-2017583F49E9}"/>
              </a:ext>
            </a:extLst>
          </p:cNvPr>
          <p:cNvPicPr>
            <a:picLocks noChangeAspect="1"/>
          </p:cNvPicPr>
          <p:nvPr/>
        </p:nvPicPr>
        <p:blipFill>
          <a:blip r:embed="rId5"/>
          <a:stretch>
            <a:fillRect/>
          </a:stretch>
        </p:blipFill>
        <p:spPr>
          <a:xfrm>
            <a:off x="6665915" y="4911009"/>
            <a:ext cx="1914286" cy="693582"/>
          </a:xfrm>
          <a:prstGeom prst="rect">
            <a:avLst/>
          </a:prstGeom>
        </p:spPr>
      </p:pic>
    </p:spTree>
    <p:extLst>
      <p:ext uri="{BB962C8B-B14F-4D97-AF65-F5344CB8AC3E}">
        <p14:creationId xmlns:p14="http://schemas.microsoft.com/office/powerpoint/2010/main" val="1893544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E3CC3-E312-17AF-888F-9D8EE2F4B5C3}"/>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AEBAE8-BEC1-AB43-A15D-742AE475BA0D}"/>
              </a:ext>
            </a:extLst>
          </p:cNvPr>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22</a:t>
            </a:fld>
            <a:endParaRPr lang="en-US" altLang="zh-CN">
              <a:solidFill>
                <a:srgbClr val="000000"/>
              </a:solidFill>
            </a:endParaRPr>
          </a:p>
        </p:txBody>
      </p:sp>
      <p:sp>
        <p:nvSpPr>
          <p:cNvPr id="4099" name="Rectangle 2">
            <a:extLst>
              <a:ext uri="{FF2B5EF4-FFF2-40B4-BE49-F238E27FC236}">
                <a16:creationId xmlns:a16="http://schemas.microsoft.com/office/drawing/2014/main" id="{C5576639-E721-820F-626E-B1679FA8D019}"/>
              </a:ext>
            </a:extLst>
          </p:cNvPr>
          <p:cNvSpPr>
            <a:spLocks noGrp="1" noChangeArrowheads="1"/>
          </p:cNvSpPr>
          <p:nvPr>
            <p:ph type="title"/>
          </p:nvPr>
        </p:nvSpPr>
        <p:spPr/>
        <p:txBody>
          <a:bodyPr/>
          <a:lstStyle/>
          <a:p>
            <a:pPr eaLnBrk="1" hangingPunct="1"/>
            <a:r>
              <a:rPr lang="en-US" altLang="zh-CN" sz="4400" dirty="0">
                <a:latin typeface="Times New Roman" pitchFamily="18" charset="0"/>
              </a:rPr>
              <a:t>AI4DB Problems</a:t>
            </a:r>
          </a:p>
        </p:txBody>
      </p:sp>
      <p:sp>
        <p:nvSpPr>
          <p:cNvPr id="4100" name="Rectangle 3">
            <a:extLst>
              <a:ext uri="{FF2B5EF4-FFF2-40B4-BE49-F238E27FC236}">
                <a16:creationId xmlns:a16="http://schemas.microsoft.com/office/drawing/2014/main" id="{EB998221-4968-A6C6-2068-55E86C82FC98}"/>
              </a:ext>
            </a:extLst>
          </p:cNvPr>
          <p:cNvSpPr>
            <a:spLocks noGrp="1" noChangeArrowheads="1"/>
          </p:cNvSpPr>
          <p:nvPr>
            <p:ph type="body" idx="1"/>
          </p:nvPr>
        </p:nvSpPr>
        <p:spPr/>
        <p:txBody>
          <a:bodyPr>
            <a:normAutofit/>
          </a:bodyPr>
          <a:lstStyle/>
          <a:p>
            <a:pPr algn="just" eaLnBrk="1" hangingPunct="1"/>
            <a:r>
              <a:rPr lang="en-US" altLang="zh-CN" sz="3200" dirty="0">
                <a:latin typeface="Times New Roman" pitchFamily="18" charset="0"/>
              </a:rPr>
              <a:t>Database Configuration</a:t>
            </a:r>
          </a:p>
          <a:p>
            <a:pPr lvl="1" algn="just" eaLnBrk="1" hangingPunct="1"/>
            <a:r>
              <a:rPr lang="en-US" altLang="zh-CN" sz="2800" dirty="0">
                <a:latin typeface="Times New Roman" pitchFamily="18" charset="0"/>
              </a:rPr>
              <a:t>Knob Tuner</a:t>
            </a:r>
          </a:p>
          <a:p>
            <a:pPr lvl="1" algn="just" eaLnBrk="1" hangingPunct="1"/>
            <a:r>
              <a:rPr lang="en-US" altLang="zh-CN" sz="2800" dirty="0">
                <a:latin typeface="Times New Roman" pitchFamily="18" charset="0"/>
              </a:rPr>
              <a:t>View Advisor</a:t>
            </a:r>
          </a:p>
          <a:p>
            <a:pPr lvl="1" algn="just" eaLnBrk="1" hangingPunct="1"/>
            <a:r>
              <a:rPr lang="en-US" altLang="zh-CN" sz="2800" dirty="0">
                <a:latin typeface="Times New Roman" pitchFamily="18" charset="0"/>
              </a:rPr>
              <a:t>Index Advisor</a:t>
            </a:r>
          </a:p>
          <a:p>
            <a:pPr lvl="1" algn="just" eaLnBrk="1" hangingPunct="1"/>
            <a:r>
              <a:rPr lang="en-US" altLang="zh-CN" sz="2800" dirty="0">
                <a:latin typeface="Times New Roman" pitchFamily="18" charset="0"/>
              </a:rPr>
              <a:t>Database Partition</a:t>
            </a:r>
          </a:p>
        </p:txBody>
      </p:sp>
      <p:pic>
        <p:nvPicPr>
          <p:cNvPr id="7" name="Graphic 6">
            <a:extLst>
              <a:ext uri="{FF2B5EF4-FFF2-40B4-BE49-F238E27FC236}">
                <a16:creationId xmlns:a16="http://schemas.microsoft.com/office/drawing/2014/main" id="{098C315C-7622-4CED-9A52-41B7A2CE9C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3276600" y="2362200"/>
            <a:ext cx="868340" cy="547863"/>
          </a:xfrm>
          <a:prstGeom prst="rect">
            <a:avLst/>
          </a:prstGeom>
        </p:spPr>
      </p:pic>
      <p:sp>
        <p:nvSpPr>
          <p:cNvPr id="10" name="Rectangle 9">
            <a:extLst>
              <a:ext uri="{FF2B5EF4-FFF2-40B4-BE49-F238E27FC236}">
                <a16:creationId xmlns:a16="http://schemas.microsoft.com/office/drawing/2014/main" id="{A8E76242-4962-463F-A912-D4653A04D81E}"/>
              </a:ext>
            </a:extLst>
          </p:cNvPr>
          <p:cNvSpPr/>
          <p:nvPr/>
        </p:nvSpPr>
        <p:spPr>
          <a:xfrm>
            <a:off x="1143001" y="2167596"/>
            <a:ext cx="1981200" cy="547863"/>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8172D85-2C17-4702-9C96-EBB2E3A9E1CE}"/>
              </a:ext>
            </a:extLst>
          </p:cNvPr>
          <p:cNvGrpSpPr/>
          <p:nvPr/>
        </p:nvGrpSpPr>
        <p:grpSpPr>
          <a:xfrm>
            <a:off x="4918150" y="755423"/>
            <a:ext cx="3766268" cy="4917219"/>
            <a:chOff x="228600" y="1034995"/>
            <a:chExt cx="3886200" cy="5136086"/>
          </a:xfrm>
        </p:grpSpPr>
        <p:pic>
          <p:nvPicPr>
            <p:cNvPr id="12" name="Picture 11">
              <a:extLst>
                <a:ext uri="{FF2B5EF4-FFF2-40B4-BE49-F238E27FC236}">
                  <a16:creationId xmlns:a16="http://schemas.microsoft.com/office/drawing/2014/main" id="{37087382-1AFC-4288-9435-9757422C88A1}"/>
                </a:ext>
              </a:extLst>
            </p:cNvPr>
            <p:cNvPicPr>
              <a:picLocks noChangeAspect="1"/>
            </p:cNvPicPr>
            <p:nvPr/>
          </p:nvPicPr>
          <p:blipFill>
            <a:blip r:embed="rId6"/>
            <a:stretch>
              <a:fillRect/>
            </a:stretch>
          </p:blipFill>
          <p:spPr>
            <a:xfrm>
              <a:off x="228600" y="1034995"/>
              <a:ext cx="3886200" cy="5136086"/>
            </a:xfrm>
            <a:prstGeom prst="rect">
              <a:avLst/>
            </a:prstGeom>
          </p:spPr>
        </p:pic>
        <p:pic>
          <p:nvPicPr>
            <p:cNvPr id="13" name="Picture 12">
              <a:extLst>
                <a:ext uri="{FF2B5EF4-FFF2-40B4-BE49-F238E27FC236}">
                  <a16:creationId xmlns:a16="http://schemas.microsoft.com/office/drawing/2014/main" id="{88C2BA00-0685-45DF-B6B3-7E8D41ED08E4}"/>
                </a:ext>
              </a:extLst>
            </p:cNvPr>
            <p:cNvPicPr>
              <a:picLocks noChangeAspect="1"/>
            </p:cNvPicPr>
            <p:nvPr/>
          </p:nvPicPr>
          <p:blipFill>
            <a:blip r:embed="rId7"/>
            <a:stretch>
              <a:fillRect/>
            </a:stretch>
          </p:blipFill>
          <p:spPr>
            <a:xfrm>
              <a:off x="228600" y="3231361"/>
              <a:ext cx="3855359" cy="807902"/>
            </a:xfrm>
            <a:prstGeom prst="rect">
              <a:avLst/>
            </a:prstGeom>
          </p:spPr>
        </p:pic>
      </p:grpSp>
      <p:sp>
        <p:nvSpPr>
          <p:cNvPr id="14" name="Rectangle 13">
            <a:extLst>
              <a:ext uri="{FF2B5EF4-FFF2-40B4-BE49-F238E27FC236}">
                <a16:creationId xmlns:a16="http://schemas.microsoft.com/office/drawing/2014/main" id="{D7FADFED-3F2E-4B7F-8470-C83B072BFCCB}"/>
              </a:ext>
            </a:extLst>
          </p:cNvPr>
          <p:cNvSpPr/>
          <p:nvPr/>
        </p:nvSpPr>
        <p:spPr>
          <a:xfrm>
            <a:off x="5181600" y="1039937"/>
            <a:ext cx="914400" cy="261813"/>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4FF2A0-1AC3-4C28-A037-CC979CC1C19A}"/>
              </a:ext>
            </a:extLst>
          </p:cNvPr>
          <p:cNvSpPr/>
          <p:nvPr/>
        </p:nvSpPr>
        <p:spPr>
          <a:xfrm>
            <a:off x="4948039" y="755423"/>
            <a:ext cx="3736379" cy="997177"/>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999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57997-AE96-510F-9198-18EFF024A779}"/>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F31DB5F-5DC8-417A-1088-28F8DB249574}"/>
              </a:ext>
            </a:extLst>
          </p:cNvPr>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23</a:t>
            </a:fld>
            <a:endParaRPr lang="en-US" altLang="zh-CN">
              <a:solidFill>
                <a:srgbClr val="000000"/>
              </a:solidFill>
            </a:endParaRPr>
          </a:p>
        </p:txBody>
      </p:sp>
      <p:sp>
        <p:nvSpPr>
          <p:cNvPr id="4099" name="Rectangle 2">
            <a:extLst>
              <a:ext uri="{FF2B5EF4-FFF2-40B4-BE49-F238E27FC236}">
                <a16:creationId xmlns:a16="http://schemas.microsoft.com/office/drawing/2014/main" id="{9361FC1F-5FF6-26F8-5EB9-5877CA42312B}"/>
              </a:ext>
            </a:extLst>
          </p:cNvPr>
          <p:cNvSpPr>
            <a:spLocks noGrp="1" noChangeArrowheads="1"/>
          </p:cNvSpPr>
          <p:nvPr>
            <p:ph type="title"/>
          </p:nvPr>
        </p:nvSpPr>
        <p:spPr/>
        <p:txBody>
          <a:bodyPr/>
          <a:lstStyle/>
          <a:p>
            <a:pPr eaLnBrk="1" hangingPunct="1"/>
            <a:r>
              <a:rPr lang="en-US" altLang="zh-CN" sz="4400" dirty="0">
                <a:latin typeface="Times New Roman" pitchFamily="18" charset="0"/>
              </a:rPr>
              <a:t>Learned Database Configuration – Knob Tuner</a:t>
            </a:r>
          </a:p>
        </p:txBody>
      </p:sp>
      <p:sp>
        <p:nvSpPr>
          <p:cNvPr id="4100" name="Rectangle 3">
            <a:extLst>
              <a:ext uri="{FF2B5EF4-FFF2-40B4-BE49-F238E27FC236}">
                <a16:creationId xmlns:a16="http://schemas.microsoft.com/office/drawing/2014/main" id="{2C03D4CC-2A32-37AC-3EEC-2B4776C4C5F7}"/>
              </a:ext>
            </a:extLst>
          </p:cNvPr>
          <p:cNvSpPr>
            <a:spLocks noGrp="1" noChangeArrowheads="1"/>
          </p:cNvSpPr>
          <p:nvPr>
            <p:ph type="body" idx="1"/>
          </p:nvPr>
        </p:nvSpPr>
        <p:spPr/>
        <p:txBody>
          <a:bodyPr>
            <a:normAutofit/>
          </a:bodyPr>
          <a:lstStyle/>
          <a:p>
            <a:pPr algn="just" eaLnBrk="1" hangingPunct="1"/>
            <a:r>
              <a:rPr lang="en-US" altLang="zh-CN" sz="3200" dirty="0">
                <a:latin typeface="Times New Roman" pitchFamily="18" charset="0"/>
              </a:rPr>
              <a:t>Automatic Knob Tuning</a:t>
            </a:r>
          </a:p>
          <a:p>
            <a:pPr lvl="1" algn="just" eaLnBrk="1" hangingPunct="1"/>
            <a:r>
              <a:rPr lang="en-US" altLang="zh-CN" sz="2800" dirty="0">
                <a:latin typeface="Times New Roman" pitchFamily="18" charset="0"/>
              </a:rPr>
              <a:t>The number of database knobs is huge and the relationships between knobs are complex</a:t>
            </a:r>
          </a:p>
          <a:p>
            <a:pPr lvl="1" algn="just" eaLnBrk="1" hangingPunct="1"/>
            <a:r>
              <a:rPr lang="en-US" altLang="zh-CN" sz="2800" dirty="0">
                <a:latin typeface="Times New Roman" pitchFamily="18" charset="0"/>
              </a:rPr>
              <a:t>Tunable knobs control nearly all aspects of database runtime operations</a:t>
            </a:r>
          </a:p>
          <a:p>
            <a:pPr lvl="1" algn="just" eaLnBrk="1" hangingPunct="1"/>
            <a:r>
              <a:rPr lang="en-US" altLang="zh-CN" sz="2800" dirty="0">
                <a:latin typeface="Times New Roman" pitchFamily="18" charset="0"/>
              </a:rPr>
              <a:t>DBA is usually good at a particular database and takes relatively long time</a:t>
            </a:r>
          </a:p>
        </p:txBody>
      </p:sp>
      <p:sp>
        <p:nvSpPr>
          <p:cNvPr id="7" name="TextBox 6">
            <a:extLst>
              <a:ext uri="{FF2B5EF4-FFF2-40B4-BE49-F238E27FC236}">
                <a16:creationId xmlns:a16="http://schemas.microsoft.com/office/drawing/2014/main" id="{96ED2401-4973-49E5-8F65-F8B1E592E257}"/>
              </a:ext>
            </a:extLst>
          </p:cNvPr>
          <p:cNvSpPr txBox="1"/>
          <p:nvPr/>
        </p:nvSpPr>
        <p:spPr>
          <a:xfrm>
            <a:off x="381000" y="6183267"/>
            <a:ext cx="8382000" cy="646331"/>
          </a:xfrm>
          <a:prstGeom prst="rect">
            <a:avLst/>
          </a:prstGeom>
          <a:noFill/>
          <a:ln>
            <a:solidFill>
              <a:schemeClr val="tx1"/>
            </a:solidFill>
          </a:ln>
        </p:spPr>
        <p:txBody>
          <a:bodyPr wrap="square">
            <a:spAutoFit/>
          </a:bodyPr>
          <a:lstStyle/>
          <a:p>
            <a:pPr algn="just"/>
            <a:r>
              <a:rPr lang="en-US" b="0" i="0" dirty="0">
                <a:solidFill>
                  <a:srgbClr val="000000"/>
                </a:solidFill>
                <a:effectLst/>
                <a:latin typeface="Times New Roman" panose="02020603050405020304" pitchFamily="18" charset="0"/>
                <a:cs typeface="Times New Roman" panose="02020603050405020304" pitchFamily="18" charset="0"/>
              </a:rPr>
              <a:t>J. Lu, Y. Chen, H. </a:t>
            </a:r>
            <a:r>
              <a:rPr lang="en-US" b="0" i="0" dirty="0" err="1">
                <a:solidFill>
                  <a:srgbClr val="000000"/>
                </a:solidFill>
                <a:effectLst/>
                <a:latin typeface="Times New Roman" panose="02020603050405020304" pitchFamily="18" charset="0"/>
                <a:cs typeface="Times New Roman" panose="02020603050405020304" pitchFamily="18" charset="0"/>
              </a:rPr>
              <a:t>Herodotou</a:t>
            </a:r>
            <a:r>
              <a:rPr lang="en-US" b="0" i="0" dirty="0">
                <a:solidFill>
                  <a:srgbClr val="000000"/>
                </a:solidFill>
                <a:effectLst/>
                <a:latin typeface="Times New Roman" panose="02020603050405020304" pitchFamily="18" charset="0"/>
                <a:cs typeface="Times New Roman" panose="02020603050405020304" pitchFamily="18" charset="0"/>
              </a:rPr>
              <a:t>, and S. Babu. Speedup your analytics: Automatic parameter tuning for databases and big data systems. </a:t>
            </a:r>
            <a:r>
              <a:rPr lang="en-US" b="0" i="1" dirty="0">
                <a:solidFill>
                  <a:srgbClr val="000000"/>
                </a:solidFill>
                <a:effectLst/>
                <a:latin typeface="Times New Roman" panose="02020603050405020304" pitchFamily="18" charset="0"/>
                <a:cs typeface="Times New Roman" panose="02020603050405020304" pitchFamily="18" charset="0"/>
              </a:rPr>
              <a:t>PVLDB</a:t>
            </a:r>
            <a:r>
              <a:rPr lang="en-US" b="0" i="0" dirty="0">
                <a:solidFill>
                  <a:srgbClr val="000000"/>
                </a:solidFill>
                <a:effectLst/>
                <a:latin typeface="Times New Roman" panose="02020603050405020304" pitchFamily="18" charset="0"/>
                <a:cs typeface="Times New Roman" panose="02020603050405020304" pitchFamily="18" charset="0"/>
              </a:rPr>
              <a:t>, 12(12):1970–1973, 2019.</a:t>
            </a:r>
            <a:r>
              <a:rPr 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247444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57997-AE96-510F-9198-18EFF024A779}"/>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F31DB5F-5DC8-417A-1088-28F8DB249574}"/>
              </a:ext>
            </a:extLst>
          </p:cNvPr>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24</a:t>
            </a:fld>
            <a:endParaRPr lang="en-US" altLang="zh-CN">
              <a:solidFill>
                <a:srgbClr val="000000"/>
              </a:solidFill>
            </a:endParaRPr>
          </a:p>
        </p:txBody>
      </p:sp>
      <p:sp>
        <p:nvSpPr>
          <p:cNvPr id="4099" name="Rectangle 2">
            <a:extLst>
              <a:ext uri="{FF2B5EF4-FFF2-40B4-BE49-F238E27FC236}">
                <a16:creationId xmlns:a16="http://schemas.microsoft.com/office/drawing/2014/main" id="{9361FC1F-5FF6-26F8-5EB9-5877CA42312B}"/>
              </a:ext>
            </a:extLst>
          </p:cNvPr>
          <p:cNvSpPr>
            <a:spLocks noGrp="1" noChangeArrowheads="1"/>
          </p:cNvSpPr>
          <p:nvPr>
            <p:ph type="title"/>
          </p:nvPr>
        </p:nvSpPr>
        <p:spPr/>
        <p:txBody>
          <a:bodyPr/>
          <a:lstStyle/>
          <a:p>
            <a:pPr eaLnBrk="1" hangingPunct="1"/>
            <a:r>
              <a:rPr lang="en-US" altLang="zh-CN" sz="4400" dirty="0">
                <a:latin typeface="Times New Roman" pitchFamily="18" charset="0"/>
              </a:rPr>
              <a:t>Existing Works on Automatic Parameter Tuning</a:t>
            </a:r>
          </a:p>
        </p:txBody>
      </p:sp>
      <p:sp>
        <p:nvSpPr>
          <p:cNvPr id="4100" name="Rectangle 3">
            <a:extLst>
              <a:ext uri="{FF2B5EF4-FFF2-40B4-BE49-F238E27FC236}">
                <a16:creationId xmlns:a16="http://schemas.microsoft.com/office/drawing/2014/main" id="{2C03D4CC-2A32-37AC-3EEC-2B4776C4C5F7}"/>
              </a:ext>
            </a:extLst>
          </p:cNvPr>
          <p:cNvSpPr>
            <a:spLocks noGrp="1" noChangeArrowheads="1"/>
          </p:cNvSpPr>
          <p:nvPr>
            <p:ph type="body" idx="1"/>
          </p:nvPr>
        </p:nvSpPr>
        <p:spPr/>
        <p:txBody>
          <a:bodyPr>
            <a:normAutofit/>
          </a:bodyPr>
          <a:lstStyle/>
          <a:p>
            <a:pPr algn="just" eaLnBrk="1" hangingPunct="1"/>
            <a:r>
              <a:rPr lang="en-US" altLang="zh-CN" sz="3200" dirty="0">
                <a:latin typeface="Times New Roman" pitchFamily="18" charset="0"/>
              </a:rPr>
              <a:t>Rule-based Approach</a:t>
            </a:r>
          </a:p>
          <a:p>
            <a:pPr algn="just" eaLnBrk="1" hangingPunct="1"/>
            <a:r>
              <a:rPr lang="en-US" altLang="zh-CN" sz="3200" dirty="0">
                <a:latin typeface="Times New Roman" pitchFamily="18" charset="0"/>
              </a:rPr>
              <a:t>Cost Modeling Approach</a:t>
            </a:r>
          </a:p>
          <a:p>
            <a:pPr algn="just" eaLnBrk="1" hangingPunct="1"/>
            <a:r>
              <a:rPr lang="en-US" altLang="zh-CN" sz="3200" dirty="0">
                <a:latin typeface="Times New Roman" pitchFamily="18" charset="0"/>
              </a:rPr>
              <a:t>Simulation-based Approach</a:t>
            </a:r>
          </a:p>
          <a:p>
            <a:pPr algn="just" eaLnBrk="1" hangingPunct="1"/>
            <a:r>
              <a:rPr lang="en-US" altLang="zh-CN" sz="3200" dirty="0">
                <a:latin typeface="Times New Roman" pitchFamily="18" charset="0"/>
              </a:rPr>
              <a:t>Experiment-Driven Approach</a:t>
            </a:r>
          </a:p>
          <a:p>
            <a:pPr algn="just" eaLnBrk="1" hangingPunct="1"/>
            <a:r>
              <a:rPr lang="en-US" altLang="zh-CN" sz="3200" dirty="0">
                <a:latin typeface="Times New Roman" pitchFamily="18" charset="0"/>
              </a:rPr>
              <a:t>Machine Learning Approach</a:t>
            </a:r>
          </a:p>
          <a:p>
            <a:pPr algn="just" eaLnBrk="1" hangingPunct="1"/>
            <a:r>
              <a:rPr lang="en-US" altLang="zh-CN" sz="3200" dirty="0">
                <a:latin typeface="Times New Roman" pitchFamily="18" charset="0"/>
              </a:rPr>
              <a:t>Adaptive Approach</a:t>
            </a:r>
          </a:p>
        </p:txBody>
      </p:sp>
      <p:sp>
        <p:nvSpPr>
          <p:cNvPr id="7" name="TextBox 6">
            <a:extLst>
              <a:ext uri="{FF2B5EF4-FFF2-40B4-BE49-F238E27FC236}">
                <a16:creationId xmlns:a16="http://schemas.microsoft.com/office/drawing/2014/main" id="{96ED2401-4973-49E5-8F65-F8B1E592E257}"/>
              </a:ext>
            </a:extLst>
          </p:cNvPr>
          <p:cNvSpPr txBox="1"/>
          <p:nvPr/>
        </p:nvSpPr>
        <p:spPr>
          <a:xfrm>
            <a:off x="381000" y="6183267"/>
            <a:ext cx="8382000" cy="646331"/>
          </a:xfrm>
          <a:prstGeom prst="rect">
            <a:avLst/>
          </a:prstGeom>
          <a:noFill/>
          <a:ln>
            <a:solidFill>
              <a:schemeClr val="tx1"/>
            </a:solidFill>
          </a:ln>
        </p:spPr>
        <p:txBody>
          <a:bodyPr wrap="square">
            <a:spAutoFit/>
          </a:bodyPr>
          <a:lstStyle/>
          <a:p>
            <a:pPr algn="just"/>
            <a:r>
              <a:rPr lang="en-US" b="0" i="0" dirty="0">
                <a:solidFill>
                  <a:srgbClr val="000000"/>
                </a:solidFill>
                <a:effectLst/>
                <a:latin typeface="Times New Roman" panose="02020603050405020304" pitchFamily="18" charset="0"/>
                <a:cs typeface="Times New Roman" panose="02020603050405020304" pitchFamily="18" charset="0"/>
              </a:rPr>
              <a:t>J. Lu, Y. Chen, H. </a:t>
            </a:r>
            <a:r>
              <a:rPr lang="en-US" b="0" i="0" dirty="0" err="1">
                <a:solidFill>
                  <a:srgbClr val="000000"/>
                </a:solidFill>
                <a:effectLst/>
                <a:latin typeface="Times New Roman" panose="02020603050405020304" pitchFamily="18" charset="0"/>
                <a:cs typeface="Times New Roman" panose="02020603050405020304" pitchFamily="18" charset="0"/>
              </a:rPr>
              <a:t>Herodotou</a:t>
            </a:r>
            <a:r>
              <a:rPr lang="en-US" b="0" i="0" dirty="0">
                <a:solidFill>
                  <a:srgbClr val="000000"/>
                </a:solidFill>
                <a:effectLst/>
                <a:latin typeface="Times New Roman" panose="02020603050405020304" pitchFamily="18" charset="0"/>
                <a:cs typeface="Times New Roman" panose="02020603050405020304" pitchFamily="18" charset="0"/>
              </a:rPr>
              <a:t>, and S. Babu. Speedup your analytics: Automatic parameter tuning for databases and big data systems. </a:t>
            </a:r>
            <a:r>
              <a:rPr lang="en-US" b="0" i="1" dirty="0">
                <a:solidFill>
                  <a:srgbClr val="000000"/>
                </a:solidFill>
                <a:effectLst/>
                <a:latin typeface="Times New Roman" panose="02020603050405020304" pitchFamily="18" charset="0"/>
                <a:cs typeface="Times New Roman" panose="02020603050405020304" pitchFamily="18" charset="0"/>
              </a:rPr>
              <a:t>PVLDB</a:t>
            </a:r>
            <a:r>
              <a:rPr lang="en-US" b="0" i="0" dirty="0">
                <a:solidFill>
                  <a:srgbClr val="000000"/>
                </a:solidFill>
                <a:effectLst/>
                <a:latin typeface="Times New Roman" panose="02020603050405020304" pitchFamily="18" charset="0"/>
                <a:cs typeface="Times New Roman" panose="02020603050405020304" pitchFamily="18" charset="0"/>
              </a:rPr>
              <a:t>, 12(12):1970–1973, 2019.</a:t>
            </a:r>
            <a:r>
              <a:rPr 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66471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7F641-DDE9-6043-AB18-BF0498A9DB77}"/>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10F0DF2-D72E-ABB3-FA11-EC1913A02BEA}"/>
              </a:ext>
            </a:extLst>
          </p:cNvPr>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25</a:t>
            </a:fld>
            <a:endParaRPr lang="en-US" altLang="zh-CN">
              <a:solidFill>
                <a:srgbClr val="000000"/>
              </a:solidFill>
            </a:endParaRPr>
          </a:p>
        </p:txBody>
      </p:sp>
      <p:sp>
        <p:nvSpPr>
          <p:cNvPr id="4099" name="Rectangle 2">
            <a:extLst>
              <a:ext uri="{FF2B5EF4-FFF2-40B4-BE49-F238E27FC236}">
                <a16:creationId xmlns:a16="http://schemas.microsoft.com/office/drawing/2014/main" id="{1D6B0D52-A7DE-A473-758F-3B0320DD4235}"/>
              </a:ext>
            </a:extLst>
          </p:cNvPr>
          <p:cNvSpPr>
            <a:spLocks noGrp="1" noChangeArrowheads="1"/>
          </p:cNvSpPr>
          <p:nvPr>
            <p:ph type="title"/>
          </p:nvPr>
        </p:nvSpPr>
        <p:spPr/>
        <p:txBody>
          <a:bodyPr/>
          <a:lstStyle/>
          <a:p>
            <a:pPr eaLnBrk="1" hangingPunct="1"/>
            <a:r>
              <a:rPr lang="en-US" altLang="zh-CN" sz="4400" dirty="0">
                <a:latin typeface="Times New Roman" pitchFamily="18" charset="0"/>
              </a:rPr>
              <a:t>Workflow of Knob Tuning</a:t>
            </a:r>
          </a:p>
        </p:txBody>
      </p:sp>
      <p:pic>
        <p:nvPicPr>
          <p:cNvPr id="3" name="Picture 2">
            <a:extLst>
              <a:ext uri="{FF2B5EF4-FFF2-40B4-BE49-F238E27FC236}">
                <a16:creationId xmlns:a16="http://schemas.microsoft.com/office/drawing/2014/main" id="{52C12FBE-641D-4A78-B548-C4234BEB25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76400" y="1219200"/>
            <a:ext cx="6447552" cy="4713287"/>
          </a:xfrm>
          <a:prstGeom prst="rect">
            <a:avLst/>
          </a:prstGeom>
        </p:spPr>
      </p:pic>
    </p:spTree>
    <p:extLst>
      <p:ext uri="{BB962C8B-B14F-4D97-AF65-F5344CB8AC3E}">
        <p14:creationId xmlns:p14="http://schemas.microsoft.com/office/powerpoint/2010/main" val="2885431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37DCA-78C3-7C73-5C98-F7F470165CBC}"/>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9788AB-C5EE-2B88-F872-9B19DED5B41D}"/>
              </a:ext>
            </a:extLst>
          </p:cNvPr>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26</a:t>
            </a:fld>
            <a:endParaRPr lang="en-US" altLang="zh-CN">
              <a:solidFill>
                <a:srgbClr val="000000"/>
              </a:solidFill>
            </a:endParaRPr>
          </a:p>
        </p:txBody>
      </p:sp>
      <p:sp>
        <p:nvSpPr>
          <p:cNvPr id="4099" name="Rectangle 2">
            <a:extLst>
              <a:ext uri="{FF2B5EF4-FFF2-40B4-BE49-F238E27FC236}">
                <a16:creationId xmlns:a16="http://schemas.microsoft.com/office/drawing/2014/main" id="{67471C61-BE03-1D1E-3A40-C6837B92BAD9}"/>
              </a:ext>
            </a:extLst>
          </p:cNvPr>
          <p:cNvSpPr>
            <a:spLocks noGrp="1" noChangeArrowheads="1"/>
          </p:cNvSpPr>
          <p:nvPr>
            <p:ph type="title"/>
          </p:nvPr>
        </p:nvSpPr>
        <p:spPr>
          <a:xfrm>
            <a:off x="457200" y="152400"/>
            <a:ext cx="8229600" cy="1139825"/>
          </a:xfrm>
        </p:spPr>
        <p:txBody>
          <a:bodyPr/>
          <a:lstStyle/>
          <a:p>
            <a:pPr eaLnBrk="1" hangingPunct="1"/>
            <a:r>
              <a:rPr lang="en-US" altLang="zh-CN" sz="4400" dirty="0">
                <a:latin typeface="Times New Roman" pitchFamily="18" charset="0"/>
              </a:rPr>
              <a:t>Challenges of Database Knob Tuning</a:t>
            </a:r>
          </a:p>
        </p:txBody>
      </p:sp>
      <p:sp>
        <p:nvSpPr>
          <p:cNvPr id="4100" name="Rectangle 3">
            <a:extLst>
              <a:ext uri="{FF2B5EF4-FFF2-40B4-BE49-F238E27FC236}">
                <a16:creationId xmlns:a16="http://schemas.microsoft.com/office/drawing/2014/main" id="{B2610473-3B12-5B98-C996-E11F127FE8D1}"/>
              </a:ext>
            </a:extLst>
          </p:cNvPr>
          <p:cNvSpPr>
            <a:spLocks noGrp="1" noChangeArrowheads="1"/>
          </p:cNvSpPr>
          <p:nvPr>
            <p:ph type="body" idx="1"/>
          </p:nvPr>
        </p:nvSpPr>
        <p:spPr>
          <a:xfrm>
            <a:off x="457200" y="1524000"/>
            <a:ext cx="8229600" cy="4979987"/>
          </a:xfrm>
        </p:spPr>
        <p:txBody>
          <a:bodyPr>
            <a:normAutofit fontScale="92500" lnSpcReduction="20000"/>
          </a:bodyPr>
          <a:lstStyle/>
          <a:p>
            <a:pPr algn="just" eaLnBrk="1" hangingPunct="1"/>
            <a:r>
              <a:rPr lang="en-US" altLang="zh-CN" sz="3200" dirty="0">
                <a:latin typeface="Times New Roman" pitchFamily="18" charset="0"/>
              </a:rPr>
              <a:t>Tune hundreds of system knobs</a:t>
            </a:r>
          </a:p>
          <a:p>
            <a:pPr lvl="1" algn="just" eaLnBrk="1" hangingPunct="1"/>
            <a:r>
              <a:rPr lang="en-US" altLang="zh-CN" sz="2800" dirty="0">
                <a:latin typeface="Times New Roman" pitchFamily="18" charset="0"/>
              </a:rPr>
              <a:t>Correlated knobs</a:t>
            </a:r>
          </a:p>
          <a:p>
            <a:pPr lvl="1" algn="just" eaLnBrk="1" hangingPunct="1"/>
            <a:r>
              <a:rPr lang="en-US" altLang="zh-CN" sz="2800" dirty="0">
                <a:latin typeface="Times New Roman" pitchFamily="18" charset="0"/>
              </a:rPr>
              <a:t>Continuous knob values</a:t>
            </a:r>
          </a:p>
          <a:p>
            <a:pPr lvl="1" algn="just" eaLnBrk="1" hangingPunct="1"/>
            <a:r>
              <a:rPr lang="en-US" altLang="zh-CN" sz="2800" dirty="0">
                <a:latin typeface="Times New Roman" pitchFamily="18" charset="0"/>
              </a:rPr>
              <a:t>Different semantics </a:t>
            </a:r>
          </a:p>
          <a:p>
            <a:pPr lvl="2" algn="just" eaLnBrk="1" hangingPunct="1"/>
            <a:r>
              <a:rPr lang="en-US" altLang="zh-CN" sz="2400" dirty="0">
                <a:latin typeface="Times New Roman" pitchFamily="18" charset="0"/>
              </a:rPr>
              <a:t>Memory allocation, I/O control, logging</a:t>
            </a:r>
          </a:p>
          <a:p>
            <a:pPr lvl="2" algn="just" eaLnBrk="1" hangingPunct="1"/>
            <a:r>
              <a:rPr lang="en-US" altLang="zh-CN" sz="2400" dirty="0">
                <a:latin typeface="Times New Roman" pitchFamily="18" charset="0"/>
              </a:rPr>
              <a:t>E.g., </a:t>
            </a:r>
            <a:r>
              <a:rPr lang="en-US" altLang="zh-CN" sz="2400" i="1" dirty="0" err="1">
                <a:latin typeface="Times New Roman" pitchFamily="18" charset="0"/>
              </a:rPr>
              <a:t>Work_Mem</a:t>
            </a:r>
            <a:r>
              <a:rPr lang="en-US" altLang="zh-CN" sz="2400" dirty="0">
                <a:latin typeface="Times New Roman" pitchFamily="18" charset="0"/>
              </a:rPr>
              <a:t>, </a:t>
            </a:r>
            <a:r>
              <a:rPr lang="en-US" altLang="zh-CN" sz="2400" i="1" dirty="0" err="1">
                <a:latin typeface="Times New Roman" pitchFamily="18" charset="0"/>
              </a:rPr>
              <a:t>Max_Connections</a:t>
            </a:r>
            <a:r>
              <a:rPr lang="en-US" altLang="zh-CN" sz="2400" dirty="0">
                <a:latin typeface="Times New Roman" pitchFamily="18" charset="0"/>
              </a:rPr>
              <a:t>, </a:t>
            </a:r>
            <a:r>
              <a:rPr lang="en-US" altLang="zh-CN" sz="2400" i="1" dirty="0" err="1">
                <a:latin typeface="Times New Roman" pitchFamily="18" charset="0"/>
              </a:rPr>
              <a:t>Active_Statements</a:t>
            </a:r>
            <a:endParaRPr lang="en-US" altLang="zh-CN" sz="2800" i="1" dirty="0">
              <a:latin typeface="Times New Roman" pitchFamily="18" charset="0"/>
            </a:endParaRPr>
          </a:p>
          <a:p>
            <a:pPr algn="just" eaLnBrk="1" hangingPunct="1"/>
            <a:r>
              <a:rPr lang="en-US" altLang="zh-CN" sz="3200" dirty="0">
                <a:latin typeface="Times New Roman" pitchFamily="18" charset="0"/>
              </a:rPr>
              <a:t>Improve the performance with history data</a:t>
            </a:r>
          </a:p>
          <a:p>
            <a:pPr lvl="1" algn="just" eaLnBrk="1" hangingPunct="1"/>
            <a:r>
              <a:rPr lang="en-US" altLang="zh-CN" sz="2800" dirty="0">
                <a:latin typeface="Times New Roman" pitchFamily="18" charset="0"/>
              </a:rPr>
              <a:t>Traditional methods cannot learn from previous knowledge</a:t>
            </a:r>
          </a:p>
          <a:p>
            <a:pPr algn="just" eaLnBrk="1" hangingPunct="1"/>
            <a:r>
              <a:rPr lang="en-US" altLang="zh-CN" sz="3200" dirty="0">
                <a:latin typeface="Times New Roman" pitchFamily="18" charset="0"/>
              </a:rPr>
              <a:t>Generalize to different workloads</a:t>
            </a:r>
          </a:p>
          <a:p>
            <a:pPr lvl="1" algn="just" eaLnBrk="1" hangingPunct="1"/>
            <a:r>
              <a:rPr lang="en-US" altLang="zh-CN" sz="2800" dirty="0">
                <a:latin typeface="Times New Roman" pitchFamily="18" charset="0"/>
              </a:rPr>
              <a:t>Fine granularity tuning</a:t>
            </a:r>
          </a:p>
          <a:p>
            <a:pPr lvl="1" algn="just" eaLnBrk="1" hangingPunct="1"/>
            <a:r>
              <a:rPr lang="en-US" altLang="zh-CN" sz="2800" dirty="0">
                <a:latin typeface="Times New Roman" pitchFamily="18" charset="0"/>
              </a:rPr>
              <a:t>Unseen workloads?</a:t>
            </a:r>
          </a:p>
        </p:txBody>
      </p:sp>
    </p:spTree>
    <p:extLst>
      <p:ext uri="{BB962C8B-B14F-4D97-AF65-F5344CB8AC3E}">
        <p14:creationId xmlns:p14="http://schemas.microsoft.com/office/powerpoint/2010/main" val="1829234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37DCA-78C3-7C73-5C98-F7F470165CBC}"/>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9788AB-C5EE-2B88-F872-9B19DED5B41D}"/>
              </a:ext>
            </a:extLst>
          </p:cNvPr>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27</a:t>
            </a:fld>
            <a:endParaRPr lang="en-US" altLang="zh-CN">
              <a:solidFill>
                <a:srgbClr val="000000"/>
              </a:solidFill>
            </a:endParaRPr>
          </a:p>
        </p:txBody>
      </p:sp>
      <p:sp>
        <p:nvSpPr>
          <p:cNvPr id="4099" name="Rectangle 2">
            <a:extLst>
              <a:ext uri="{FF2B5EF4-FFF2-40B4-BE49-F238E27FC236}">
                <a16:creationId xmlns:a16="http://schemas.microsoft.com/office/drawing/2014/main" id="{67471C61-BE03-1D1E-3A40-C6837B92BAD9}"/>
              </a:ext>
            </a:extLst>
          </p:cNvPr>
          <p:cNvSpPr>
            <a:spLocks noGrp="1" noChangeArrowheads="1"/>
          </p:cNvSpPr>
          <p:nvPr>
            <p:ph type="title"/>
          </p:nvPr>
        </p:nvSpPr>
        <p:spPr>
          <a:xfrm>
            <a:off x="457200" y="152400"/>
            <a:ext cx="8229600" cy="1139825"/>
          </a:xfrm>
        </p:spPr>
        <p:txBody>
          <a:bodyPr/>
          <a:lstStyle/>
          <a:p>
            <a:pPr eaLnBrk="1" hangingPunct="1"/>
            <a:r>
              <a:rPr lang="en-US" altLang="zh-CN" sz="4400" dirty="0">
                <a:latin typeface="Times New Roman" pitchFamily="18" charset="0"/>
              </a:rPr>
              <a:t>Classification of Database Knob Tuning</a:t>
            </a:r>
          </a:p>
        </p:txBody>
      </p:sp>
      <p:sp>
        <p:nvSpPr>
          <p:cNvPr id="4100" name="Rectangle 3">
            <a:extLst>
              <a:ext uri="{FF2B5EF4-FFF2-40B4-BE49-F238E27FC236}">
                <a16:creationId xmlns:a16="http://schemas.microsoft.com/office/drawing/2014/main" id="{B2610473-3B12-5B98-C996-E11F127FE8D1}"/>
              </a:ext>
            </a:extLst>
          </p:cNvPr>
          <p:cNvSpPr>
            <a:spLocks noGrp="1" noChangeArrowheads="1"/>
          </p:cNvSpPr>
          <p:nvPr>
            <p:ph type="body" idx="1"/>
          </p:nvPr>
        </p:nvSpPr>
        <p:spPr>
          <a:xfrm>
            <a:off x="457200" y="1524000"/>
            <a:ext cx="8229600" cy="4979987"/>
          </a:xfrm>
        </p:spPr>
        <p:txBody>
          <a:bodyPr>
            <a:normAutofit/>
          </a:bodyPr>
          <a:lstStyle/>
          <a:p>
            <a:pPr algn="just" eaLnBrk="1" hangingPunct="1"/>
            <a:r>
              <a:rPr lang="en-US" altLang="zh-CN" sz="3200" dirty="0">
                <a:latin typeface="Times New Roman" pitchFamily="18" charset="0"/>
              </a:rPr>
              <a:t>Search-based tuning</a:t>
            </a:r>
          </a:p>
          <a:p>
            <a:pPr algn="just" eaLnBrk="1" hangingPunct="1"/>
            <a:r>
              <a:rPr lang="en-US" altLang="zh-CN" sz="3200" dirty="0">
                <a:latin typeface="Times New Roman" pitchFamily="18" charset="0"/>
              </a:rPr>
              <a:t>Traditional ML-based tuning</a:t>
            </a:r>
          </a:p>
          <a:p>
            <a:pPr algn="just" eaLnBrk="1" hangingPunct="1"/>
            <a:r>
              <a:rPr lang="en-US" altLang="zh-CN" sz="3200" dirty="0">
                <a:latin typeface="Times New Roman" pitchFamily="18" charset="0"/>
              </a:rPr>
              <a:t>Reinforcement learning based tuning</a:t>
            </a:r>
          </a:p>
          <a:p>
            <a:pPr algn="just" eaLnBrk="1" hangingPunct="1"/>
            <a:r>
              <a:rPr lang="en-US" altLang="zh-CN" sz="3200" dirty="0">
                <a:latin typeface="Times New Roman" pitchFamily="18" charset="0"/>
              </a:rPr>
              <a:t>Deep learning based tuning</a:t>
            </a:r>
          </a:p>
        </p:txBody>
      </p:sp>
    </p:spTree>
    <p:extLst>
      <p:ext uri="{BB962C8B-B14F-4D97-AF65-F5344CB8AC3E}">
        <p14:creationId xmlns:p14="http://schemas.microsoft.com/office/powerpoint/2010/main" val="623801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37DCA-78C3-7C73-5C98-F7F470165CBC}"/>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9788AB-C5EE-2B88-F872-9B19DED5B41D}"/>
              </a:ext>
            </a:extLst>
          </p:cNvPr>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28</a:t>
            </a:fld>
            <a:endParaRPr lang="en-US" altLang="zh-CN">
              <a:solidFill>
                <a:srgbClr val="000000"/>
              </a:solidFill>
            </a:endParaRPr>
          </a:p>
        </p:txBody>
      </p:sp>
      <p:sp>
        <p:nvSpPr>
          <p:cNvPr id="4099" name="Rectangle 2">
            <a:extLst>
              <a:ext uri="{FF2B5EF4-FFF2-40B4-BE49-F238E27FC236}">
                <a16:creationId xmlns:a16="http://schemas.microsoft.com/office/drawing/2014/main" id="{67471C61-BE03-1D1E-3A40-C6837B92BAD9}"/>
              </a:ext>
            </a:extLst>
          </p:cNvPr>
          <p:cNvSpPr>
            <a:spLocks noGrp="1" noChangeArrowheads="1"/>
          </p:cNvSpPr>
          <p:nvPr>
            <p:ph type="title"/>
          </p:nvPr>
        </p:nvSpPr>
        <p:spPr/>
        <p:txBody>
          <a:bodyPr/>
          <a:lstStyle/>
          <a:p>
            <a:pPr eaLnBrk="1" hangingPunct="1"/>
            <a:r>
              <a:rPr lang="en-US" altLang="zh-CN" sz="4400" dirty="0">
                <a:latin typeface="Times New Roman" pitchFamily="18" charset="0"/>
              </a:rPr>
              <a:t>Search-based Tuning</a:t>
            </a:r>
            <a:br>
              <a:rPr lang="en-US" altLang="zh-CN" sz="4400" dirty="0">
                <a:latin typeface="Times New Roman" pitchFamily="18" charset="0"/>
              </a:rPr>
            </a:br>
            <a:endParaRPr lang="en-US" altLang="zh-CN" sz="4400" dirty="0">
              <a:latin typeface="Times New Roman" pitchFamily="18" charset="0"/>
            </a:endParaRPr>
          </a:p>
        </p:txBody>
      </p:sp>
      <p:sp>
        <p:nvSpPr>
          <p:cNvPr id="4100" name="Rectangle 3">
            <a:extLst>
              <a:ext uri="{FF2B5EF4-FFF2-40B4-BE49-F238E27FC236}">
                <a16:creationId xmlns:a16="http://schemas.microsoft.com/office/drawing/2014/main" id="{B2610473-3B12-5B98-C996-E11F127FE8D1}"/>
              </a:ext>
            </a:extLst>
          </p:cNvPr>
          <p:cNvSpPr>
            <a:spLocks noGrp="1" noChangeArrowheads="1"/>
          </p:cNvSpPr>
          <p:nvPr>
            <p:ph type="body" idx="1"/>
          </p:nvPr>
        </p:nvSpPr>
        <p:spPr>
          <a:xfrm>
            <a:off x="470263" y="1163637"/>
            <a:ext cx="8229600" cy="4530725"/>
          </a:xfrm>
        </p:spPr>
        <p:txBody>
          <a:bodyPr>
            <a:normAutofit/>
          </a:bodyPr>
          <a:lstStyle/>
          <a:p>
            <a:pPr algn="just" eaLnBrk="1" hangingPunct="1"/>
            <a:r>
              <a:rPr lang="en-US" altLang="zh-CN" sz="2800" dirty="0">
                <a:latin typeface="Times New Roman" pitchFamily="18" charset="0"/>
              </a:rPr>
              <a:t>Iteratively select local-optimal knobs with sampling &amp; searching methods</a:t>
            </a:r>
          </a:p>
          <a:p>
            <a:pPr lvl="1" algn="just" eaLnBrk="1" hangingPunct="1"/>
            <a:r>
              <a:rPr lang="en-US" altLang="zh-CN" sz="2400" b="1" dirty="0">
                <a:latin typeface="Times New Roman" pitchFamily="18" charset="0"/>
              </a:rPr>
              <a:t>Sample Phase: </a:t>
            </a:r>
            <a:r>
              <a:rPr lang="en-US" altLang="zh-CN" sz="2400" dirty="0">
                <a:latin typeface="Times New Roman" pitchFamily="18" charset="0"/>
              </a:rPr>
              <a:t>Divide the knob space into subspaces and replace each subspace with a sampled knob setting</a:t>
            </a:r>
          </a:p>
          <a:p>
            <a:pPr lvl="1" algn="just" eaLnBrk="1" hangingPunct="1"/>
            <a:r>
              <a:rPr lang="en-US" altLang="zh-CN" sz="2400" b="1" dirty="0">
                <a:latin typeface="Times New Roman" pitchFamily="18" charset="0"/>
              </a:rPr>
              <a:t>Search Phase: </a:t>
            </a:r>
            <a:r>
              <a:rPr lang="en-US" altLang="zh-CN" sz="2400" dirty="0">
                <a:latin typeface="Times New Roman" pitchFamily="18" charset="0"/>
              </a:rPr>
              <a:t>Select the best sampled knob setting and build search space around the best setting</a:t>
            </a:r>
          </a:p>
        </p:txBody>
      </p:sp>
      <p:sp>
        <p:nvSpPr>
          <p:cNvPr id="7" name="TextBox 6">
            <a:extLst>
              <a:ext uri="{FF2B5EF4-FFF2-40B4-BE49-F238E27FC236}">
                <a16:creationId xmlns:a16="http://schemas.microsoft.com/office/drawing/2014/main" id="{A0F7243C-6A86-43AE-9B4D-217500B278B0}"/>
              </a:ext>
            </a:extLst>
          </p:cNvPr>
          <p:cNvSpPr txBox="1"/>
          <p:nvPr/>
        </p:nvSpPr>
        <p:spPr>
          <a:xfrm>
            <a:off x="190500" y="5851822"/>
            <a:ext cx="8763000" cy="923330"/>
          </a:xfrm>
          <a:prstGeom prst="rect">
            <a:avLst/>
          </a:prstGeom>
          <a:noFill/>
          <a:ln>
            <a:solidFill>
              <a:schemeClr val="tx1"/>
            </a:solidFill>
          </a:ln>
        </p:spPr>
        <p:txBody>
          <a:bodyPr wrap="square">
            <a:spAutoFit/>
          </a:bodyPr>
          <a:lstStyle/>
          <a:p>
            <a:pPr algn="just"/>
            <a:r>
              <a:rPr lang="en-US" sz="1800" b="0" i="0" dirty="0">
                <a:solidFill>
                  <a:srgbClr val="000000"/>
                </a:solidFill>
                <a:effectLst/>
                <a:latin typeface="Times New Roman" panose="02020603050405020304" pitchFamily="18" charset="0"/>
                <a:cs typeface="Times New Roman" panose="02020603050405020304" pitchFamily="18" charset="0"/>
              </a:rPr>
              <a:t>Y. Zhu, J. Liu, M. Guo, Y. Bao, W. Ma, Z. Liu, K. Song, and Y. Yang. </a:t>
            </a:r>
            <a:r>
              <a:rPr lang="en-US" sz="1800" b="0" i="0" dirty="0" err="1">
                <a:solidFill>
                  <a:srgbClr val="000000"/>
                </a:solidFill>
                <a:effectLst/>
                <a:latin typeface="Times New Roman" panose="02020603050405020304" pitchFamily="18" charset="0"/>
                <a:cs typeface="Times New Roman" panose="02020603050405020304" pitchFamily="18" charset="0"/>
              </a:rPr>
              <a:t>Bestconfig</a:t>
            </a:r>
            <a:r>
              <a:rPr lang="en-US" sz="1800" b="0" i="0" dirty="0">
                <a:solidFill>
                  <a:srgbClr val="000000"/>
                </a:solidFill>
                <a:effectLst/>
                <a:latin typeface="Times New Roman" panose="02020603050405020304" pitchFamily="18" charset="0"/>
                <a:cs typeface="Times New Roman" panose="02020603050405020304" pitchFamily="18" charset="0"/>
              </a:rPr>
              <a:t>: Tapping the performance potential of systems via automatic configuration tuning. </a:t>
            </a:r>
            <a:r>
              <a:rPr lang="en-US" sz="1800" b="0" i="1" dirty="0" err="1">
                <a:solidFill>
                  <a:srgbClr val="000000"/>
                </a:solidFill>
                <a:effectLst/>
                <a:latin typeface="Times New Roman" panose="02020603050405020304" pitchFamily="18" charset="0"/>
                <a:cs typeface="Times New Roman" panose="02020603050405020304" pitchFamily="18" charset="0"/>
              </a:rPr>
              <a:t>CoRR</a:t>
            </a:r>
            <a:r>
              <a:rPr lang="en-US" sz="1800" b="0" i="0" dirty="0">
                <a:solidFill>
                  <a:srgbClr val="000000"/>
                </a:solidFill>
                <a:effectLst/>
                <a:latin typeface="Times New Roman" panose="02020603050405020304" pitchFamily="18" charset="0"/>
                <a:cs typeface="Times New Roman" panose="02020603050405020304" pitchFamily="18" charset="0"/>
              </a:rPr>
              <a:t>, abs/1710.03439, 2017.</a:t>
            </a:r>
            <a:r>
              <a:rPr lang="en-US" dirty="0">
                <a:latin typeface="Times New Roman" panose="02020603050405020304" pitchFamily="18" charset="0"/>
                <a:cs typeface="Times New Roman" panose="02020603050405020304" pitchFamily="18" charset="0"/>
              </a:rPr>
              <a:t> </a:t>
            </a:r>
          </a:p>
        </p:txBody>
      </p:sp>
      <p:pic>
        <p:nvPicPr>
          <p:cNvPr id="4" name="Picture 3">
            <a:extLst>
              <a:ext uri="{FF2B5EF4-FFF2-40B4-BE49-F238E27FC236}">
                <a16:creationId xmlns:a16="http://schemas.microsoft.com/office/drawing/2014/main" id="{D7E4B45B-4907-4254-98F3-A92CDFBE7CC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6200" y="3648939"/>
            <a:ext cx="9144000" cy="2059371"/>
          </a:xfrm>
          <a:prstGeom prst="rect">
            <a:avLst/>
          </a:prstGeom>
        </p:spPr>
      </p:pic>
    </p:spTree>
    <p:extLst>
      <p:ext uri="{BB962C8B-B14F-4D97-AF65-F5344CB8AC3E}">
        <p14:creationId xmlns:p14="http://schemas.microsoft.com/office/powerpoint/2010/main" val="1105689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37DCA-78C3-7C73-5C98-F7F470165CBC}"/>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9788AB-C5EE-2B88-F872-9B19DED5B41D}"/>
              </a:ext>
            </a:extLst>
          </p:cNvPr>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29</a:t>
            </a:fld>
            <a:endParaRPr lang="en-US" altLang="zh-CN">
              <a:solidFill>
                <a:srgbClr val="000000"/>
              </a:solidFill>
            </a:endParaRPr>
          </a:p>
        </p:txBody>
      </p:sp>
      <p:sp>
        <p:nvSpPr>
          <p:cNvPr id="4099" name="Rectangle 2">
            <a:extLst>
              <a:ext uri="{FF2B5EF4-FFF2-40B4-BE49-F238E27FC236}">
                <a16:creationId xmlns:a16="http://schemas.microsoft.com/office/drawing/2014/main" id="{67471C61-BE03-1D1E-3A40-C6837B92BAD9}"/>
              </a:ext>
            </a:extLst>
          </p:cNvPr>
          <p:cNvSpPr>
            <a:spLocks noGrp="1" noChangeArrowheads="1"/>
          </p:cNvSpPr>
          <p:nvPr>
            <p:ph type="title"/>
          </p:nvPr>
        </p:nvSpPr>
        <p:spPr/>
        <p:txBody>
          <a:bodyPr/>
          <a:lstStyle/>
          <a:p>
            <a:pPr eaLnBrk="1" hangingPunct="1"/>
            <a:r>
              <a:rPr lang="en-US" altLang="zh-CN" sz="4400" dirty="0">
                <a:latin typeface="Times New Roman" pitchFamily="18" charset="0"/>
              </a:rPr>
              <a:t>Limitations of Search-based Tuning</a:t>
            </a:r>
          </a:p>
        </p:txBody>
      </p:sp>
      <p:sp>
        <p:nvSpPr>
          <p:cNvPr id="4100" name="Rectangle 3">
            <a:extLst>
              <a:ext uri="{FF2B5EF4-FFF2-40B4-BE49-F238E27FC236}">
                <a16:creationId xmlns:a16="http://schemas.microsoft.com/office/drawing/2014/main" id="{B2610473-3B12-5B98-C996-E11F127FE8D1}"/>
              </a:ext>
            </a:extLst>
          </p:cNvPr>
          <p:cNvSpPr>
            <a:spLocks noGrp="1" noChangeArrowheads="1"/>
          </p:cNvSpPr>
          <p:nvPr>
            <p:ph type="body" idx="1"/>
          </p:nvPr>
        </p:nvSpPr>
        <p:spPr/>
        <p:txBody>
          <a:bodyPr>
            <a:normAutofit/>
          </a:bodyPr>
          <a:lstStyle/>
          <a:p>
            <a:pPr algn="just" eaLnBrk="1" hangingPunct="1"/>
            <a:r>
              <a:rPr lang="en-US" altLang="zh-CN" sz="3200" dirty="0">
                <a:latin typeface="Times New Roman" pitchFamily="18" charset="0"/>
              </a:rPr>
              <a:t>It is </a:t>
            </a:r>
            <a:r>
              <a:rPr lang="en-US" altLang="zh-CN" sz="3200" b="1" dirty="0">
                <a:latin typeface="Times New Roman" pitchFamily="18" charset="0"/>
              </a:rPr>
              <a:t>heuristic</a:t>
            </a:r>
            <a:r>
              <a:rPr lang="en-US" altLang="zh-CN" sz="3200" dirty="0">
                <a:latin typeface="Times New Roman" pitchFamily="18" charset="0"/>
              </a:rPr>
              <a:t> and </a:t>
            </a:r>
            <a:r>
              <a:rPr lang="en-US" altLang="zh-CN" sz="3200" b="1" dirty="0">
                <a:latin typeface="Times New Roman" pitchFamily="18" charset="0"/>
              </a:rPr>
              <a:t>the knob space is too large </a:t>
            </a:r>
            <a:r>
              <a:rPr lang="en-US" altLang="zh-CN" sz="3200" dirty="0">
                <a:latin typeface="Times New Roman" pitchFamily="18" charset="0"/>
              </a:rPr>
              <a:t>to find optimal settings within limited time</a:t>
            </a:r>
          </a:p>
          <a:p>
            <a:pPr algn="just" eaLnBrk="1" hangingPunct="1"/>
            <a:r>
              <a:rPr lang="en-US" altLang="zh-CN" sz="3200" dirty="0">
                <a:latin typeface="Times New Roman" pitchFamily="18" charset="0"/>
              </a:rPr>
              <a:t>It takes </a:t>
            </a:r>
            <a:r>
              <a:rPr lang="en-US" altLang="zh-CN" sz="3200" b="1" dirty="0">
                <a:latin typeface="Times New Roman" pitchFamily="18" charset="0"/>
              </a:rPr>
              <a:t>relatively long time </a:t>
            </a:r>
            <a:r>
              <a:rPr lang="en-US" altLang="zh-CN" sz="3200" dirty="0">
                <a:latin typeface="Times New Roman" pitchFamily="18" charset="0"/>
              </a:rPr>
              <a:t>to find high-quality settings by searching through the knob space</a:t>
            </a:r>
          </a:p>
        </p:txBody>
      </p:sp>
    </p:spTree>
    <p:extLst>
      <p:ext uri="{BB962C8B-B14F-4D97-AF65-F5344CB8AC3E}">
        <p14:creationId xmlns:p14="http://schemas.microsoft.com/office/powerpoint/2010/main" val="3607306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3</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AI4DB and DB4AI</a:t>
            </a:r>
          </a:p>
        </p:txBody>
      </p:sp>
      <p:sp>
        <p:nvSpPr>
          <p:cNvPr id="4100" name="Rectangle 3"/>
          <p:cNvSpPr>
            <a:spLocks noGrp="1" noChangeArrowheads="1"/>
          </p:cNvSpPr>
          <p:nvPr>
            <p:ph type="body" idx="1"/>
          </p:nvPr>
        </p:nvSpPr>
        <p:spPr/>
        <p:txBody>
          <a:bodyPr>
            <a:normAutofit/>
          </a:bodyPr>
          <a:lstStyle/>
          <a:p>
            <a:pPr algn="just" eaLnBrk="1" hangingPunct="1"/>
            <a:endParaRPr lang="en-US" altLang="zh-CN" sz="3200" dirty="0">
              <a:latin typeface="Times New Roman" pitchFamily="18" charset="0"/>
            </a:endParaRPr>
          </a:p>
        </p:txBody>
      </p:sp>
      <p:pic>
        <p:nvPicPr>
          <p:cNvPr id="7" name="Picture 6">
            <a:extLst>
              <a:ext uri="{FF2B5EF4-FFF2-40B4-BE49-F238E27FC236}">
                <a16:creationId xmlns:a16="http://schemas.microsoft.com/office/drawing/2014/main" id="{C394AB29-136D-41DB-9AA1-17BF4782520C}"/>
              </a:ext>
            </a:extLst>
          </p:cNvPr>
          <p:cNvPicPr>
            <a:picLocks noChangeAspect="1"/>
          </p:cNvPicPr>
          <p:nvPr/>
        </p:nvPicPr>
        <p:blipFill>
          <a:blip r:embed="rId3"/>
          <a:stretch>
            <a:fillRect/>
          </a:stretch>
        </p:blipFill>
        <p:spPr>
          <a:xfrm>
            <a:off x="2590800" y="929872"/>
            <a:ext cx="4249826" cy="5171745"/>
          </a:xfrm>
          <a:prstGeom prst="rect">
            <a:avLst/>
          </a:prstGeom>
        </p:spPr>
      </p:pic>
      <p:sp>
        <p:nvSpPr>
          <p:cNvPr id="8" name="Rectangle 7">
            <a:extLst>
              <a:ext uri="{FF2B5EF4-FFF2-40B4-BE49-F238E27FC236}">
                <a16:creationId xmlns:a16="http://schemas.microsoft.com/office/drawing/2014/main" id="{E0AD757E-237D-49F4-9E01-251873713094}"/>
              </a:ext>
            </a:extLst>
          </p:cNvPr>
          <p:cNvSpPr/>
          <p:nvPr/>
        </p:nvSpPr>
        <p:spPr>
          <a:xfrm>
            <a:off x="457200" y="6183868"/>
            <a:ext cx="5791200" cy="369332"/>
          </a:xfrm>
          <a:prstGeom prst="rect">
            <a:avLst/>
          </a:prstGeom>
          <a:solidFill>
            <a:schemeClr val="bg1"/>
          </a:solidFill>
          <a:ln>
            <a:solidFill>
              <a:schemeClr val="tx1"/>
            </a:solidFill>
          </a:ln>
        </p:spPr>
        <p:txBody>
          <a:bodyPr wrap="square">
            <a:spAutoFit/>
          </a:bodyPr>
          <a:lstStyle/>
          <a:p>
            <a:pPr algn="just"/>
            <a:r>
              <a:rPr lang="en-US" b="1" dirty="0">
                <a:latin typeface="Times New Roman" panose="02020603050405020304" pitchFamily="18" charset="0"/>
                <a:cs typeface="Times New Roman" panose="02020603050405020304" pitchFamily="18" charset="0"/>
              </a:rPr>
              <a:t>Source: </a:t>
            </a:r>
            <a:r>
              <a:rPr lang="en-US" dirty="0">
                <a:latin typeface="Times New Roman" panose="02020603050405020304" pitchFamily="18" charset="0"/>
                <a:cs typeface="Times New Roman" panose="02020603050405020304" pitchFamily="18" charset="0"/>
              </a:rPr>
              <a:t>Database Meets Artificial Intelligence: A Survey</a:t>
            </a:r>
          </a:p>
        </p:txBody>
      </p:sp>
      <p:grpSp>
        <p:nvGrpSpPr>
          <p:cNvPr id="2" name="Group 1">
            <a:extLst>
              <a:ext uri="{FF2B5EF4-FFF2-40B4-BE49-F238E27FC236}">
                <a16:creationId xmlns:a16="http://schemas.microsoft.com/office/drawing/2014/main" id="{5CF09017-505E-4D11-8367-FA1C11276160}"/>
              </a:ext>
            </a:extLst>
          </p:cNvPr>
          <p:cNvGrpSpPr/>
          <p:nvPr/>
        </p:nvGrpSpPr>
        <p:grpSpPr>
          <a:xfrm>
            <a:off x="393163" y="1247546"/>
            <a:ext cx="1981913" cy="4362908"/>
            <a:chOff x="6668687" y="480417"/>
            <a:chExt cx="1981913" cy="4362908"/>
          </a:xfrm>
        </p:grpSpPr>
        <p:grpSp>
          <p:nvGrpSpPr>
            <p:cNvPr id="9" name="Group 8">
              <a:extLst>
                <a:ext uri="{FF2B5EF4-FFF2-40B4-BE49-F238E27FC236}">
                  <a16:creationId xmlns:a16="http://schemas.microsoft.com/office/drawing/2014/main" id="{79B71567-6770-4A42-9F9A-867D2354CC91}"/>
                </a:ext>
              </a:extLst>
            </p:cNvPr>
            <p:cNvGrpSpPr/>
            <p:nvPr/>
          </p:nvGrpSpPr>
          <p:grpSpPr>
            <a:xfrm>
              <a:off x="6722955" y="480417"/>
              <a:ext cx="1927645" cy="1905099"/>
              <a:chOff x="1627385" y="2037046"/>
              <a:chExt cx="3127248" cy="3090672"/>
            </a:xfrm>
          </p:grpSpPr>
          <p:sp>
            <p:nvSpPr>
              <p:cNvPr id="10" name="Oval 9">
                <a:extLst>
                  <a:ext uri="{FF2B5EF4-FFF2-40B4-BE49-F238E27FC236}">
                    <a16:creationId xmlns:a16="http://schemas.microsoft.com/office/drawing/2014/main" id="{94CDB2DD-4672-4B71-AF8F-E0DA010AD9FC}"/>
                  </a:ext>
                </a:extLst>
              </p:cNvPr>
              <p:cNvSpPr/>
              <p:nvPr/>
            </p:nvSpPr>
            <p:spPr>
              <a:xfrm>
                <a:off x="1743903" y="2108986"/>
                <a:ext cx="2946793" cy="2946793"/>
              </a:xfrm>
              <a:prstGeom prst="ellipse">
                <a:avLst/>
              </a:prstGeom>
              <a:solidFill>
                <a:srgbClr val="D2EB99"/>
              </a:solidFill>
              <a:ln w="50800" cap="rnd" cmpd="sng" algn="ctr">
                <a:solidFill>
                  <a:srgbClr val="90C226">
                    <a:shade val="50000"/>
                  </a:srgbClr>
                </a:solidFill>
                <a:prstDash val="solid"/>
              </a:ln>
              <a:effectLst>
                <a:outerShdw blurRad="152400" dist="317500" dir="5400000" sx="90000" sy="-19000" rotWithShape="0">
                  <a:srgbClr val="00B050">
                    <a:alpha val="15000"/>
                  </a:srgbClr>
                </a:outerShdw>
              </a:effectLst>
            </p:spPr>
            <p:txBody>
              <a:bodyPr rtlCol="0" anchor="ctr">
                <a:scene3d>
                  <a:camera prst="orthographicFront"/>
                  <a:lightRig rig="threePt" dir="t"/>
                </a:scene3d>
                <a:sp3d extrusionH="57150">
                  <a:bevelT w="38100" h="38100"/>
                </a:sp3d>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54A021">
                        <a:lumMod val="75000"/>
                      </a:srgbClr>
                    </a:solidFill>
                    <a:effectLst/>
                    <a:uLnTx/>
                    <a:uFillTx/>
                    <a:latin typeface="Times New Roman" panose="02020603050405020304" pitchFamily="18" charset="0"/>
                    <a:ea typeface="+mn-ea"/>
                    <a:cs typeface="Times New Roman" panose="02020603050405020304" pitchFamily="18" charset="0"/>
                  </a:rPr>
                  <a:t>AI</a:t>
                </a:r>
              </a:p>
            </p:txBody>
          </p:sp>
          <p:pic>
            <p:nvPicPr>
              <p:cNvPr id="11" name="Picture 10" descr="Ai Wallpaper Generator">
                <a:extLst>
                  <a:ext uri="{FF2B5EF4-FFF2-40B4-BE49-F238E27FC236}">
                    <a16:creationId xmlns:a16="http://schemas.microsoft.com/office/drawing/2014/main" id="{26747D75-F051-4F44-A772-45B448EC3E6A}"/>
                  </a:ext>
                </a:extLst>
              </p:cNvPr>
              <p:cNvPicPr>
                <a:picLocks noChangeAspect="1"/>
              </p:cNvPicPr>
              <p:nvPr/>
            </p:nvPicPr>
            <p:blipFill rotWithShape="1">
              <a:blip r:embed="rId4" cstate="print">
                <a:duotone>
                  <a:srgbClr val="90C226">
                    <a:shade val="45000"/>
                    <a:satMod val="135000"/>
                  </a:srgbClr>
                  <a:prstClr val="white"/>
                </a:duotone>
                <a:extLst>
                  <a:ext uri="{28A0092B-C50C-407E-A947-70E740481C1C}">
                    <a14:useLocalDpi xmlns:a14="http://schemas.microsoft.com/office/drawing/2010/main" val="0"/>
                  </a:ext>
                </a:extLst>
              </a:blip>
              <a:srcRect l="16459" t="28000" r="15141" b="26934"/>
              <a:stretch/>
            </p:blipFill>
            <p:spPr>
              <a:xfrm>
                <a:off x="1627385" y="2037046"/>
                <a:ext cx="3127248" cy="3090672"/>
              </a:xfrm>
              <a:prstGeom prst="ellipse">
                <a:avLst/>
              </a:prstGeom>
              <a:ln>
                <a:noFill/>
              </a:ln>
              <a:effectLst>
                <a:softEdge rad="112500"/>
              </a:effectLst>
            </p:spPr>
          </p:pic>
        </p:grpSp>
        <p:grpSp>
          <p:nvGrpSpPr>
            <p:cNvPr id="12" name="Group 11">
              <a:extLst>
                <a:ext uri="{FF2B5EF4-FFF2-40B4-BE49-F238E27FC236}">
                  <a16:creationId xmlns:a16="http://schemas.microsoft.com/office/drawing/2014/main" id="{D8418DB9-4F11-4EE5-BC0F-C5B709FC00A0}"/>
                </a:ext>
              </a:extLst>
            </p:cNvPr>
            <p:cNvGrpSpPr/>
            <p:nvPr/>
          </p:nvGrpSpPr>
          <p:grpSpPr>
            <a:xfrm>
              <a:off x="6794777" y="3026912"/>
              <a:ext cx="1789108" cy="1816413"/>
              <a:chOff x="6254386" y="1163104"/>
              <a:chExt cx="2902497" cy="2946794"/>
            </a:xfrm>
          </p:grpSpPr>
          <p:sp>
            <p:nvSpPr>
              <p:cNvPr id="13" name="Oval 12">
                <a:extLst>
                  <a:ext uri="{FF2B5EF4-FFF2-40B4-BE49-F238E27FC236}">
                    <a16:creationId xmlns:a16="http://schemas.microsoft.com/office/drawing/2014/main" id="{2883E43A-6784-49BB-8812-875D8631D475}"/>
                  </a:ext>
                </a:extLst>
              </p:cNvPr>
              <p:cNvSpPr/>
              <p:nvPr/>
            </p:nvSpPr>
            <p:spPr>
              <a:xfrm>
                <a:off x="6254386" y="1163104"/>
                <a:ext cx="2902497" cy="2946794"/>
              </a:xfrm>
              <a:prstGeom prst="ellipse">
                <a:avLst/>
              </a:prstGeom>
              <a:solidFill>
                <a:srgbClr val="B3B3FF"/>
              </a:solidFill>
              <a:ln w="50800" cap="rnd" cmpd="sng" algn="ctr">
                <a:solidFill>
                  <a:srgbClr val="0000CC"/>
                </a:solidFill>
                <a:prstDash val="solid"/>
              </a:ln>
              <a:effectLst>
                <a:outerShdw blurRad="152400" dist="317500" dir="5400000" sx="90000" sy="-19000" rotWithShape="0">
                  <a:srgbClr val="0000CC">
                    <a:alpha val="1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DB</a:t>
                </a:r>
              </a:p>
            </p:txBody>
          </p:sp>
          <p:pic>
            <p:nvPicPr>
              <p:cNvPr id="14" name="Content Placeholder 14" descr="Database PNG Transparent Images | PNG All">
                <a:extLst>
                  <a:ext uri="{FF2B5EF4-FFF2-40B4-BE49-F238E27FC236}">
                    <a16:creationId xmlns:a16="http://schemas.microsoft.com/office/drawing/2014/main" id="{A17054DD-668B-4690-B94F-E4478C5EC9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7132" y="1599251"/>
                <a:ext cx="1759655" cy="1983678"/>
              </a:xfrm>
              <a:prstGeom prst="rect">
                <a:avLst/>
              </a:prstGeom>
            </p:spPr>
          </p:pic>
        </p:grpSp>
        <p:pic>
          <p:nvPicPr>
            <p:cNvPr id="15" name="Picture 14">
              <a:extLst>
                <a:ext uri="{FF2B5EF4-FFF2-40B4-BE49-F238E27FC236}">
                  <a16:creationId xmlns:a16="http://schemas.microsoft.com/office/drawing/2014/main" id="{7B59F64B-48B3-44C8-AF5B-80083FD73D1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668687" y="1760022"/>
              <a:ext cx="1575815" cy="1575815"/>
            </a:xfrm>
            <a:prstGeom prst="rect">
              <a:avLst/>
            </a:prstGeom>
          </p:spPr>
        </p:pic>
      </p:grpSp>
      <p:grpSp>
        <p:nvGrpSpPr>
          <p:cNvPr id="16" name="Group 15">
            <a:extLst>
              <a:ext uri="{FF2B5EF4-FFF2-40B4-BE49-F238E27FC236}">
                <a16:creationId xmlns:a16="http://schemas.microsoft.com/office/drawing/2014/main" id="{FAE52D86-58A7-4E4E-B691-3BE3B8DE5964}"/>
              </a:ext>
            </a:extLst>
          </p:cNvPr>
          <p:cNvGrpSpPr/>
          <p:nvPr/>
        </p:nvGrpSpPr>
        <p:grpSpPr>
          <a:xfrm>
            <a:off x="6210178" y="1359697"/>
            <a:ext cx="2617842" cy="4276631"/>
            <a:chOff x="6210178" y="1359697"/>
            <a:chExt cx="2617842" cy="4276631"/>
          </a:xfrm>
        </p:grpSpPr>
        <p:grpSp>
          <p:nvGrpSpPr>
            <p:cNvPr id="4" name="Group 3">
              <a:extLst>
                <a:ext uri="{FF2B5EF4-FFF2-40B4-BE49-F238E27FC236}">
                  <a16:creationId xmlns:a16="http://schemas.microsoft.com/office/drawing/2014/main" id="{FA27473F-E6B9-4F4A-A2C6-BB560B31277A}"/>
                </a:ext>
              </a:extLst>
            </p:cNvPr>
            <p:cNvGrpSpPr/>
            <p:nvPr/>
          </p:nvGrpSpPr>
          <p:grpSpPr>
            <a:xfrm>
              <a:off x="6900375" y="1359697"/>
              <a:ext cx="1927645" cy="4276631"/>
              <a:chOff x="2397420" y="1335028"/>
              <a:chExt cx="1927645" cy="4276631"/>
            </a:xfrm>
          </p:grpSpPr>
          <p:grpSp>
            <p:nvGrpSpPr>
              <p:cNvPr id="17" name="Group 16">
                <a:extLst>
                  <a:ext uri="{FF2B5EF4-FFF2-40B4-BE49-F238E27FC236}">
                    <a16:creationId xmlns:a16="http://schemas.microsoft.com/office/drawing/2014/main" id="{9C556D9D-A31F-4171-8F98-69DE92FD3A74}"/>
                  </a:ext>
                </a:extLst>
              </p:cNvPr>
              <p:cNvGrpSpPr/>
              <p:nvPr/>
            </p:nvGrpSpPr>
            <p:grpSpPr>
              <a:xfrm>
                <a:off x="2397420" y="3706560"/>
                <a:ext cx="1927645" cy="1905099"/>
                <a:chOff x="1627385" y="2037046"/>
                <a:chExt cx="3127248" cy="3090673"/>
              </a:xfrm>
            </p:grpSpPr>
            <p:sp>
              <p:nvSpPr>
                <p:cNvPr id="22" name="Oval 21">
                  <a:extLst>
                    <a:ext uri="{FF2B5EF4-FFF2-40B4-BE49-F238E27FC236}">
                      <a16:creationId xmlns:a16="http://schemas.microsoft.com/office/drawing/2014/main" id="{8811DB0E-9FBE-4EA4-B74E-8DDE8A037290}"/>
                    </a:ext>
                  </a:extLst>
                </p:cNvPr>
                <p:cNvSpPr/>
                <p:nvPr/>
              </p:nvSpPr>
              <p:spPr>
                <a:xfrm>
                  <a:off x="1743903" y="2108986"/>
                  <a:ext cx="2946793" cy="2946793"/>
                </a:xfrm>
                <a:prstGeom prst="ellipse">
                  <a:avLst/>
                </a:prstGeom>
                <a:solidFill>
                  <a:srgbClr val="D2EB99"/>
                </a:solidFill>
                <a:ln w="50800" cap="rnd" cmpd="sng" algn="ctr">
                  <a:solidFill>
                    <a:srgbClr val="90C226">
                      <a:shade val="50000"/>
                    </a:srgbClr>
                  </a:solidFill>
                  <a:prstDash val="solid"/>
                </a:ln>
                <a:effectLst>
                  <a:outerShdw blurRad="152400" dist="317500" dir="5400000" sx="90000" sy="-19000" rotWithShape="0">
                    <a:srgbClr val="00B050">
                      <a:alpha val="15000"/>
                    </a:srgbClr>
                  </a:outerShdw>
                </a:effectLst>
              </p:spPr>
              <p:txBody>
                <a:bodyPr rtlCol="0" anchor="ctr">
                  <a:scene3d>
                    <a:camera prst="orthographicFront"/>
                    <a:lightRig rig="threePt" dir="t"/>
                  </a:scene3d>
                  <a:sp3d extrusionH="57150">
                    <a:bevelT w="38100" h="38100"/>
                  </a:sp3d>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5400" b="1" i="0" u="sng" strike="noStrike" kern="0" cap="none" spc="0" normalizeH="0" baseline="0" noProof="0" dirty="0">
                      <a:ln>
                        <a:noFill/>
                      </a:ln>
                      <a:solidFill>
                        <a:srgbClr val="54A021">
                          <a:lumMod val="75000"/>
                        </a:srgbClr>
                      </a:solidFill>
                      <a:effectLst/>
                      <a:uLnTx/>
                      <a:uFillTx/>
                      <a:latin typeface="Times New Roman" panose="02020603050405020304" pitchFamily="18" charset="0"/>
                      <a:ea typeface="+mn-ea"/>
                      <a:cs typeface="Times New Roman" panose="02020603050405020304" pitchFamily="18" charset="0"/>
                    </a:rPr>
                    <a:t>AI</a:t>
                  </a:r>
                </a:p>
              </p:txBody>
            </p:sp>
            <p:pic>
              <p:nvPicPr>
                <p:cNvPr id="23" name="Picture 22" descr="Ai Wallpaper Generator">
                  <a:extLst>
                    <a:ext uri="{FF2B5EF4-FFF2-40B4-BE49-F238E27FC236}">
                      <a16:creationId xmlns:a16="http://schemas.microsoft.com/office/drawing/2014/main" id="{64884A83-25AD-4CD5-9757-1F3E586274F0}"/>
                    </a:ext>
                  </a:extLst>
                </p:cNvPr>
                <p:cNvPicPr>
                  <a:picLocks noChangeAspect="1"/>
                </p:cNvPicPr>
                <p:nvPr/>
              </p:nvPicPr>
              <p:blipFill rotWithShape="1">
                <a:blip r:embed="rId4" cstate="print">
                  <a:duotone>
                    <a:srgbClr val="90C226">
                      <a:shade val="45000"/>
                      <a:satMod val="135000"/>
                    </a:srgbClr>
                    <a:prstClr val="white"/>
                  </a:duotone>
                  <a:extLst>
                    <a:ext uri="{28A0092B-C50C-407E-A947-70E740481C1C}">
                      <a14:useLocalDpi xmlns:a14="http://schemas.microsoft.com/office/drawing/2010/main" val="0"/>
                    </a:ext>
                  </a:extLst>
                </a:blip>
                <a:srcRect l="16459" t="28000" r="15141" b="26934"/>
                <a:stretch/>
              </p:blipFill>
              <p:spPr>
                <a:xfrm>
                  <a:off x="1627385" y="2037046"/>
                  <a:ext cx="3127248" cy="3090673"/>
                </a:xfrm>
                <a:prstGeom prst="ellipse">
                  <a:avLst/>
                </a:prstGeom>
                <a:ln>
                  <a:noFill/>
                </a:ln>
                <a:effectLst>
                  <a:softEdge rad="112500"/>
                </a:effectLst>
              </p:spPr>
            </p:pic>
          </p:grpSp>
          <p:grpSp>
            <p:nvGrpSpPr>
              <p:cNvPr id="18" name="Group 17">
                <a:extLst>
                  <a:ext uri="{FF2B5EF4-FFF2-40B4-BE49-F238E27FC236}">
                    <a16:creationId xmlns:a16="http://schemas.microsoft.com/office/drawing/2014/main" id="{2A7AD74D-DF90-4BBF-9592-83DCDCCAFFF1}"/>
                  </a:ext>
                </a:extLst>
              </p:cNvPr>
              <p:cNvGrpSpPr/>
              <p:nvPr/>
            </p:nvGrpSpPr>
            <p:grpSpPr>
              <a:xfrm>
                <a:off x="2466689" y="1335028"/>
                <a:ext cx="1789108" cy="1816413"/>
                <a:chOff x="6254386" y="1163104"/>
                <a:chExt cx="2902497" cy="2946794"/>
              </a:xfrm>
            </p:grpSpPr>
            <p:sp>
              <p:nvSpPr>
                <p:cNvPr id="20" name="Oval 19">
                  <a:extLst>
                    <a:ext uri="{FF2B5EF4-FFF2-40B4-BE49-F238E27FC236}">
                      <a16:creationId xmlns:a16="http://schemas.microsoft.com/office/drawing/2014/main" id="{9FBFC153-09E7-4CEB-B1F9-6FB0959550AE}"/>
                    </a:ext>
                  </a:extLst>
                </p:cNvPr>
                <p:cNvSpPr/>
                <p:nvPr/>
              </p:nvSpPr>
              <p:spPr>
                <a:xfrm>
                  <a:off x="6254386" y="1163104"/>
                  <a:ext cx="2902497" cy="2946794"/>
                </a:xfrm>
                <a:prstGeom prst="ellipse">
                  <a:avLst/>
                </a:prstGeom>
                <a:solidFill>
                  <a:srgbClr val="B3B3FF"/>
                </a:solidFill>
                <a:ln w="50800" cap="rnd" cmpd="sng" algn="ctr">
                  <a:solidFill>
                    <a:srgbClr val="0000CC"/>
                  </a:solidFill>
                  <a:prstDash val="solid"/>
                </a:ln>
                <a:effectLst>
                  <a:outerShdw blurRad="152400" dist="317500" dir="5400000" sx="90000" sy="-19000" rotWithShape="0">
                    <a:srgbClr val="0000CC">
                      <a:alpha val="1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5400" b="1" i="0" u="sng"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DB</a:t>
                  </a:r>
                </a:p>
              </p:txBody>
            </p:sp>
            <p:pic>
              <p:nvPicPr>
                <p:cNvPr id="21" name="Content Placeholder 14" descr="Database PNG Transparent Images | PNG All">
                  <a:extLst>
                    <a:ext uri="{FF2B5EF4-FFF2-40B4-BE49-F238E27FC236}">
                      <a16:creationId xmlns:a16="http://schemas.microsoft.com/office/drawing/2014/main" id="{BA427ACC-226B-4D0A-AC66-20A7965545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7132" y="1599251"/>
                  <a:ext cx="1759655" cy="1983678"/>
                </a:xfrm>
                <a:prstGeom prst="rect">
                  <a:avLst/>
                </a:prstGeom>
              </p:spPr>
            </p:pic>
          </p:grpSp>
        </p:grpSp>
        <p:pic>
          <p:nvPicPr>
            <p:cNvPr id="5" name="Graphic 4">
              <a:extLst>
                <a:ext uri="{FF2B5EF4-FFF2-40B4-BE49-F238E27FC236}">
                  <a16:creationId xmlns:a16="http://schemas.microsoft.com/office/drawing/2014/main" id="{66406E10-D773-4BEB-96FD-4AA5FDAE61F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 uri="{837473B0-CC2E-450A-ABE3-18F120FF3D39}">
                  <a1611:picAttrSrcUrl xmlns:a1611="http://schemas.microsoft.com/office/drawing/2016/11/main" r:id="rId10"/>
                </a:ext>
              </a:extLst>
            </a:blip>
            <a:stretch>
              <a:fillRect/>
            </a:stretch>
          </p:blipFill>
          <p:spPr>
            <a:xfrm>
              <a:off x="6210178" y="2450303"/>
              <a:ext cx="2237343" cy="3048000"/>
            </a:xfrm>
            <a:prstGeom prst="rect">
              <a:avLst/>
            </a:prstGeom>
          </p:spPr>
        </p:pic>
      </p:grpSp>
    </p:spTree>
    <p:extLst>
      <p:ext uri="{BB962C8B-B14F-4D97-AF65-F5344CB8AC3E}">
        <p14:creationId xmlns:p14="http://schemas.microsoft.com/office/powerpoint/2010/main" val="3780669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37DCA-78C3-7C73-5C98-F7F470165CBC}"/>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9788AB-C5EE-2B88-F872-9B19DED5B41D}"/>
              </a:ext>
            </a:extLst>
          </p:cNvPr>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30</a:t>
            </a:fld>
            <a:endParaRPr lang="en-US" altLang="zh-CN">
              <a:solidFill>
                <a:srgbClr val="000000"/>
              </a:solidFill>
            </a:endParaRPr>
          </a:p>
        </p:txBody>
      </p:sp>
      <p:sp>
        <p:nvSpPr>
          <p:cNvPr id="4099" name="Rectangle 2">
            <a:extLst>
              <a:ext uri="{FF2B5EF4-FFF2-40B4-BE49-F238E27FC236}">
                <a16:creationId xmlns:a16="http://schemas.microsoft.com/office/drawing/2014/main" id="{67471C61-BE03-1D1E-3A40-C6837B92BAD9}"/>
              </a:ext>
            </a:extLst>
          </p:cNvPr>
          <p:cNvSpPr>
            <a:spLocks noGrp="1" noChangeArrowheads="1"/>
          </p:cNvSpPr>
          <p:nvPr>
            <p:ph type="title"/>
          </p:nvPr>
        </p:nvSpPr>
        <p:spPr/>
        <p:txBody>
          <a:bodyPr/>
          <a:lstStyle/>
          <a:p>
            <a:pPr eaLnBrk="1" hangingPunct="1"/>
            <a:r>
              <a:rPr lang="en-US" altLang="zh-CN" sz="4400" dirty="0">
                <a:latin typeface="Times New Roman" pitchFamily="18" charset="0"/>
              </a:rPr>
              <a:t>Traditional ML-based Tuning</a:t>
            </a:r>
          </a:p>
        </p:txBody>
      </p:sp>
      <p:sp>
        <p:nvSpPr>
          <p:cNvPr id="4100" name="Rectangle 3">
            <a:extLst>
              <a:ext uri="{FF2B5EF4-FFF2-40B4-BE49-F238E27FC236}">
                <a16:creationId xmlns:a16="http://schemas.microsoft.com/office/drawing/2014/main" id="{B2610473-3B12-5B98-C996-E11F127FE8D1}"/>
              </a:ext>
            </a:extLst>
          </p:cNvPr>
          <p:cNvSpPr>
            <a:spLocks noGrp="1" noChangeArrowheads="1"/>
          </p:cNvSpPr>
          <p:nvPr>
            <p:ph type="body" idx="1"/>
          </p:nvPr>
        </p:nvSpPr>
        <p:spPr>
          <a:xfrm>
            <a:off x="431074" y="877530"/>
            <a:ext cx="8229600" cy="4530725"/>
          </a:xfrm>
        </p:spPr>
        <p:txBody>
          <a:bodyPr>
            <a:normAutofit/>
          </a:bodyPr>
          <a:lstStyle/>
          <a:p>
            <a:pPr algn="just" eaLnBrk="1" hangingPunct="1"/>
            <a:r>
              <a:rPr lang="en-US" altLang="zh-CN" sz="2800" dirty="0">
                <a:latin typeface="Times New Roman" pitchFamily="18" charset="0"/>
              </a:rPr>
              <a:t>Automatically tune knobs with numerous training data</a:t>
            </a:r>
          </a:p>
          <a:p>
            <a:pPr lvl="1" algn="just" eaLnBrk="1" hangingPunct="1"/>
            <a:r>
              <a:rPr lang="en-US" altLang="zh-CN" sz="2400" dirty="0">
                <a:latin typeface="Times New Roman" pitchFamily="18" charset="0"/>
              </a:rPr>
              <a:t>Characterize workload with system metrics</a:t>
            </a:r>
          </a:p>
          <a:p>
            <a:pPr lvl="1" algn="just" eaLnBrk="1" hangingPunct="1"/>
            <a:r>
              <a:rPr lang="en-US" altLang="zh-CN" sz="2400" dirty="0">
                <a:latin typeface="Times New Roman" pitchFamily="18" charset="0"/>
              </a:rPr>
              <a:t>Filter impactful metrics (</a:t>
            </a:r>
            <a:r>
              <a:rPr lang="en-US" altLang="zh-CN" sz="2400" b="1" dirty="0">
                <a:latin typeface="Times New Roman" pitchFamily="18" charset="0"/>
              </a:rPr>
              <a:t>Factor Analysis, Clustering</a:t>
            </a:r>
            <a:r>
              <a:rPr lang="en-US" altLang="zh-CN" sz="2400" dirty="0">
                <a:latin typeface="Times New Roman" pitchFamily="18" charset="0"/>
              </a:rPr>
              <a:t>) and knobs (</a:t>
            </a:r>
            <a:r>
              <a:rPr lang="en-US" altLang="zh-CN" sz="2400" b="1" dirty="0">
                <a:latin typeface="Times New Roman" pitchFamily="18" charset="0"/>
              </a:rPr>
              <a:t>Lasso</a:t>
            </a:r>
            <a:r>
              <a:rPr lang="en-US" altLang="zh-CN" sz="2400" dirty="0">
                <a:latin typeface="Times New Roman" pitchFamily="18" charset="0"/>
              </a:rPr>
              <a:t>)</a:t>
            </a:r>
          </a:p>
          <a:p>
            <a:pPr lvl="1" algn="just" eaLnBrk="1" hangingPunct="1"/>
            <a:r>
              <a:rPr lang="en-US" altLang="zh-CN" sz="2400" dirty="0">
                <a:latin typeface="Times New Roman" pitchFamily="18" charset="0"/>
              </a:rPr>
              <a:t>Tune knob settings with </a:t>
            </a:r>
            <a:r>
              <a:rPr lang="en-US" altLang="zh-CN" sz="2400" b="1" dirty="0">
                <a:latin typeface="Times New Roman" pitchFamily="18" charset="0"/>
              </a:rPr>
              <a:t>Gaussian Process Regression</a:t>
            </a:r>
          </a:p>
        </p:txBody>
      </p:sp>
      <p:pic>
        <p:nvPicPr>
          <p:cNvPr id="3" name="Picture 2">
            <a:extLst>
              <a:ext uri="{FF2B5EF4-FFF2-40B4-BE49-F238E27FC236}">
                <a16:creationId xmlns:a16="http://schemas.microsoft.com/office/drawing/2014/main" id="{7AD1FE83-FD21-48FC-8B39-BF76EF9205B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77" y="3505200"/>
            <a:ext cx="9144000" cy="2669687"/>
          </a:xfrm>
          <a:prstGeom prst="rect">
            <a:avLst/>
          </a:prstGeom>
        </p:spPr>
      </p:pic>
      <p:sp>
        <p:nvSpPr>
          <p:cNvPr id="8" name="TextBox 7">
            <a:extLst>
              <a:ext uri="{FF2B5EF4-FFF2-40B4-BE49-F238E27FC236}">
                <a16:creationId xmlns:a16="http://schemas.microsoft.com/office/drawing/2014/main" id="{BE955216-D6F1-4652-9D2D-B6BB7FF73AB4}"/>
              </a:ext>
            </a:extLst>
          </p:cNvPr>
          <p:cNvSpPr txBox="1"/>
          <p:nvPr/>
        </p:nvSpPr>
        <p:spPr>
          <a:xfrm>
            <a:off x="266700" y="6174887"/>
            <a:ext cx="8610600" cy="646331"/>
          </a:xfrm>
          <a:prstGeom prst="rect">
            <a:avLst/>
          </a:prstGeom>
          <a:noFill/>
          <a:ln>
            <a:solidFill>
              <a:schemeClr val="tx1"/>
            </a:solidFill>
          </a:ln>
        </p:spPr>
        <p:txBody>
          <a:bodyPr wrap="square">
            <a:spAutoFit/>
          </a:bodyPr>
          <a:lstStyle/>
          <a:p>
            <a:pPr algn="just"/>
            <a:r>
              <a:rPr lang="en-US" sz="1800" b="0" i="0" dirty="0">
                <a:solidFill>
                  <a:srgbClr val="262626"/>
                </a:solidFill>
                <a:effectLst/>
                <a:latin typeface="Times New Roman" panose="02020603050405020304" pitchFamily="18" charset="0"/>
                <a:cs typeface="Times New Roman" panose="02020603050405020304" pitchFamily="18" charset="0"/>
              </a:rPr>
              <a:t>Dana Van </a:t>
            </a:r>
            <a:r>
              <a:rPr lang="en-US" sz="1800" b="0" i="0" dirty="0" err="1">
                <a:solidFill>
                  <a:srgbClr val="262626"/>
                </a:solidFill>
                <a:effectLst/>
                <a:latin typeface="Times New Roman" panose="02020603050405020304" pitchFamily="18" charset="0"/>
                <a:cs typeface="Times New Roman" panose="02020603050405020304" pitchFamily="18" charset="0"/>
              </a:rPr>
              <a:t>Aken</a:t>
            </a:r>
            <a:r>
              <a:rPr lang="en-US" sz="1800" b="0" i="0" dirty="0">
                <a:solidFill>
                  <a:srgbClr val="262626"/>
                </a:solidFill>
                <a:effectLst/>
                <a:latin typeface="Times New Roman" panose="02020603050405020304" pitchFamily="18" charset="0"/>
                <a:cs typeface="Times New Roman" panose="02020603050405020304" pitchFamily="18" charset="0"/>
              </a:rPr>
              <a:t>, Andrew </a:t>
            </a:r>
            <a:r>
              <a:rPr lang="en-US" sz="1800" b="0" i="0" dirty="0" err="1">
                <a:solidFill>
                  <a:srgbClr val="262626"/>
                </a:solidFill>
                <a:effectLst/>
                <a:latin typeface="Times New Roman" panose="02020603050405020304" pitchFamily="18" charset="0"/>
                <a:cs typeface="Times New Roman" panose="02020603050405020304" pitchFamily="18" charset="0"/>
              </a:rPr>
              <a:t>Pavlo</a:t>
            </a:r>
            <a:r>
              <a:rPr lang="en-US" sz="1800" b="0" i="0" dirty="0">
                <a:solidFill>
                  <a:srgbClr val="262626"/>
                </a:solidFill>
                <a:effectLst/>
                <a:latin typeface="Times New Roman" panose="02020603050405020304" pitchFamily="18" charset="0"/>
                <a:cs typeface="Times New Roman" panose="02020603050405020304" pitchFamily="18" charset="0"/>
              </a:rPr>
              <a:t>, et al. Automatic Database Management System Tuning Through Large-scale Machine Learning. In SIGMOD, 2017.</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52888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37DCA-78C3-7C73-5C98-F7F470165CBC}"/>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9788AB-C5EE-2B88-F872-9B19DED5B41D}"/>
              </a:ext>
            </a:extLst>
          </p:cNvPr>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31</a:t>
            </a:fld>
            <a:endParaRPr lang="en-US" altLang="zh-CN">
              <a:solidFill>
                <a:srgbClr val="000000"/>
              </a:solidFill>
            </a:endParaRPr>
          </a:p>
        </p:txBody>
      </p:sp>
      <p:sp>
        <p:nvSpPr>
          <p:cNvPr id="4099" name="Rectangle 2">
            <a:extLst>
              <a:ext uri="{FF2B5EF4-FFF2-40B4-BE49-F238E27FC236}">
                <a16:creationId xmlns:a16="http://schemas.microsoft.com/office/drawing/2014/main" id="{67471C61-BE03-1D1E-3A40-C6837B92BAD9}"/>
              </a:ext>
            </a:extLst>
          </p:cNvPr>
          <p:cNvSpPr>
            <a:spLocks noGrp="1" noChangeArrowheads="1"/>
          </p:cNvSpPr>
          <p:nvPr>
            <p:ph type="title"/>
          </p:nvPr>
        </p:nvSpPr>
        <p:spPr/>
        <p:txBody>
          <a:bodyPr/>
          <a:lstStyle/>
          <a:p>
            <a:pPr eaLnBrk="1" hangingPunct="1"/>
            <a:r>
              <a:rPr lang="en-US" altLang="zh-CN" sz="4400" dirty="0">
                <a:latin typeface="Times New Roman" pitchFamily="18" charset="0"/>
              </a:rPr>
              <a:t>Limitations of Traditional ML-based Tuning</a:t>
            </a:r>
          </a:p>
        </p:txBody>
      </p:sp>
      <p:sp>
        <p:nvSpPr>
          <p:cNvPr id="4100" name="Rectangle 3">
            <a:extLst>
              <a:ext uri="{FF2B5EF4-FFF2-40B4-BE49-F238E27FC236}">
                <a16:creationId xmlns:a16="http://schemas.microsoft.com/office/drawing/2014/main" id="{B2610473-3B12-5B98-C996-E11F127FE8D1}"/>
              </a:ext>
            </a:extLst>
          </p:cNvPr>
          <p:cNvSpPr>
            <a:spLocks noGrp="1" noChangeArrowheads="1"/>
          </p:cNvSpPr>
          <p:nvPr>
            <p:ph type="body" idx="1"/>
          </p:nvPr>
        </p:nvSpPr>
        <p:spPr/>
        <p:txBody>
          <a:bodyPr>
            <a:normAutofit/>
          </a:bodyPr>
          <a:lstStyle/>
          <a:p>
            <a:pPr algn="just" eaLnBrk="1" hangingPunct="1"/>
            <a:r>
              <a:rPr lang="en-US" altLang="zh-CN" sz="3200" dirty="0">
                <a:latin typeface="Times New Roman" pitchFamily="18" charset="0"/>
              </a:rPr>
              <a:t>It is </a:t>
            </a:r>
            <a:r>
              <a:rPr lang="en-US" altLang="zh-CN" sz="3200" b="1" dirty="0">
                <a:latin typeface="Times New Roman" pitchFamily="18" charset="0"/>
              </a:rPr>
              <a:t>based on a pipeline architecture </a:t>
            </a:r>
            <a:r>
              <a:rPr lang="en-US" altLang="zh-CN" sz="3200" dirty="0">
                <a:latin typeface="Times New Roman" pitchFamily="18" charset="0"/>
              </a:rPr>
              <a:t>where the optimal solution obtained in the current stage </a:t>
            </a:r>
            <a:r>
              <a:rPr lang="en-US" altLang="zh-CN" sz="3200" b="1" dirty="0">
                <a:latin typeface="Times New Roman" pitchFamily="18" charset="0"/>
              </a:rPr>
              <a:t>may not be global optimum</a:t>
            </a:r>
          </a:p>
          <a:p>
            <a:pPr algn="just" eaLnBrk="1" hangingPunct="1"/>
            <a:r>
              <a:rPr lang="en-US" altLang="zh-CN" sz="3200" dirty="0">
                <a:latin typeface="Times New Roman" pitchFamily="18" charset="0"/>
              </a:rPr>
              <a:t>It </a:t>
            </a:r>
            <a:r>
              <a:rPr lang="en-US" altLang="zh-CN" sz="3200" b="1" dirty="0">
                <a:latin typeface="Times New Roman" pitchFamily="18" charset="0"/>
              </a:rPr>
              <a:t>requires a large number of high-quality prepared training samples</a:t>
            </a:r>
            <a:r>
              <a:rPr lang="en-US" altLang="zh-CN" sz="3200" dirty="0">
                <a:latin typeface="Times New Roman" pitchFamily="18" charset="0"/>
              </a:rPr>
              <a:t>, which is generally hard to obtain</a:t>
            </a:r>
          </a:p>
        </p:txBody>
      </p:sp>
    </p:spTree>
    <p:extLst>
      <p:ext uri="{BB962C8B-B14F-4D97-AF65-F5344CB8AC3E}">
        <p14:creationId xmlns:p14="http://schemas.microsoft.com/office/powerpoint/2010/main" val="2666587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37DCA-78C3-7C73-5C98-F7F470165CBC}"/>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9788AB-C5EE-2B88-F872-9B19DED5B41D}"/>
              </a:ext>
            </a:extLst>
          </p:cNvPr>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32</a:t>
            </a:fld>
            <a:endParaRPr lang="en-US" altLang="zh-CN">
              <a:solidFill>
                <a:srgbClr val="000000"/>
              </a:solidFill>
            </a:endParaRPr>
          </a:p>
        </p:txBody>
      </p:sp>
      <p:sp>
        <p:nvSpPr>
          <p:cNvPr id="4099" name="Rectangle 2">
            <a:extLst>
              <a:ext uri="{FF2B5EF4-FFF2-40B4-BE49-F238E27FC236}">
                <a16:creationId xmlns:a16="http://schemas.microsoft.com/office/drawing/2014/main" id="{67471C61-BE03-1D1E-3A40-C6837B92BAD9}"/>
              </a:ext>
            </a:extLst>
          </p:cNvPr>
          <p:cNvSpPr>
            <a:spLocks noGrp="1" noChangeArrowheads="1"/>
          </p:cNvSpPr>
          <p:nvPr>
            <p:ph type="title"/>
          </p:nvPr>
        </p:nvSpPr>
        <p:spPr/>
        <p:txBody>
          <a:bodyPr/>
          <a:lstStyle/>
          <a:p>
            <a:pPr eaLnBrk="1" hangingPunct="1"/>
            <a:r>
              <a:rPr lang="en-US" altLang="zh-CN" sz="4400" dirty="0">
                <a:latin typeface="Times New Roman" pitchFamily="18" charset="0"/>
              </a:rPr>
              <a:t>Reinforcement Learning based Tuning</a:t>
            </a:r>
            <a:br>
              <a:rPr lang="en-US" altLang="zh-CN" sz="4400" dirty="0">
                <a:latin typeface="Times New Roman" pitchFamily="18" charset="0"/>
              </a:rPr>
            </a:br>
            <a:endParaRPr lang="en-US" altLang="zh-CN" sz="4400" dirty="0">
              <a:latin typeface="Times New Roman" pitchFamily="18" charset="0"/>
            </a:endParaRPr>
          </a:p>
        </p:txBody>
      </p:sp>
      <p:sp>
        <p:nvSpPr>
          <p:cNvPr id="4100" name="Rectangle 3">
            <a:extLst>
              <a:ext uri="{FF2B5EF4-FFF2-40B4-BE49-F238E27FC236}">
                <a16:creationId xmlns:a16="http://schemas.microsoft.com/office/drawing/2014/main" id="{B2610473-3B12-5B98-C996-E11F127FE8D1}"/>
              </a:ext>
            </a:extLst>
          </p:cNvPr>
          <p:cNvSpPr>
            <a:spLocks noGrp="1" noChangeArrowheads="1"/>
          </p:cNvSpPr>
          <p:nvPr>
            <p:ph type="body" idx="1"/>
          </p:nvPr>
        </p:nvSpPr>
        <p:spPr/>
        <p:txBody>
          <a:bodyPr>
            <a:normAutofit/>
          </a:bodyPr>
          <a:lstStyle/>
          <a:p>
            <a:pPr algn="just" eaLnBrk="1" hangingPunct="1"/>
            <a:r>
              <a:rPr lang="en-US" altLang="zh-CN" sz="2800" dirty="0">
                <a:latin typeface="Times New Roman" pitchFamily="18" charset="0"/>
              </a:rPr>
              <a:t>Traditional ML requires </a:t>
            </a:r>
            <a:r>
              <a:rPr lang="en-US" altLang="zh-CN" sz="2800" b="1" dirty="0">
                <a:latin typeface="Times New Roman" pitchFamily="18" charset="0"/>
              </a:rPr>
              <a:t>numerous training data</a:t>
            </a:r>
            <a:r>
              <a:rPr lang="en-US" altLang="zh-CN" sz="2800" dirty="0">
                <a:latin typeface="Times New Roman" pitchFamily="18" charset="0"/>
              </a:rPr>
              <a:t>, and filters out potentially vital knobs</a:t>
            </a:r>
          </a:p>
          <a:p>
            <a:pPr algn="just" eaLnBrk="1" hangingPunct="1"/>
            <a:r>
              <a:rPr lang="en-US" altLang="zh-CN" sz="2800" dirty="0">
                <a:latin typeface="Times New Roman" pitchFamily="18" charset="0"/>
              </a:rPr>
              <a:t>RL-based Tuning System Architecture</a:t>
            </a:r>
          </a:p>
        </p:txBody>
      </p:sp>
      <p:sp>
        <p:nvSpPr>
          <p:cNvPr id="7" name="TextBox 6">
            <a:extLst>
              <a:ext uri="{FF2B5EF4-FFF2-40B4-BE49-F238E27FC236}">
                <a16:creationId xmlns:a16="http://schemas.microsoft.com/office/drawing/2014/main" id="{309E7D25-61EC-43C4-A095-D740EFE54201}"/>
              </a:ext>
            </a:extLst>
          </p:cNvPr>
          <p:cNvSpPr txBox="1"/>
          <p:nvPr/>
        </p:nvSpPr>
        <p:spPr>
          <a:xfrm>
            <a:off x="457200" y="6172200"/>
            <a:ext cx="8229600" cy="646331"/>
          </a:xfrm>
          <a:prstGeom prst="rect">
            <a:avLst/>
          </a:prstGeom>
          <a:noFill/>
          <a:ln>
            <a:solidFill>
              <a:schemeClr val="tx1"/>
            </a:solidFill>
          </a:ln>
        </p:spPr>
        <p:txBody>
          <a:bodyPr wrap="square">
            <a:spAutoFit/>
          </a:bodyPr>
          <a:lstStyle/>
          <a:p>
            <a:pPr algn="just"/>
            <a:r>
              <a:rPr lang="en-US" sz="1800" b="0" i="0" dirty="0">
                <a:solidFill>
                  <a:srgbClr val="000000"/>
                </a:solidFill>
                <a:effectLst/>
                <a:latin typeface="Times New Roman" panose="02020603050405020304" pitchFamily="18" charset="0"/>
                <a:cs typeface="Times New Roman" panose="02020603050405020304" pitchFamily="18" charset="0"/>
              </a:rPr>
              <a:t>Ji Zhang, Yu Liu, </a:t>
            </a:r>
            <a:r>
              <a:rPr lang="en-US" sz="1800" b="0" i="0" dirty="0" err="1">
                <a:solidFill>
                  <a:srgbClr val="000000"/>
                </a:solidFill>
                <a:effectLst/>
                <a:latin typeface="Times New Roman" panose="02020603050405020304" pitchFamily="18" charset="0"/>
                <a:cs typeface="Times New Roman" panose="02020603050405020304" pitchFamily="18" charset="0"/>
              </a:rPr>
              <a:t>Ke</a:t>
            </a:r>
            <a:r>
              <a:rPr lang="en-US" sz="1800" b="0" i="0" dirty="0">
                <a:solidFill>
                  <a:srgbClr val="000000"/>
                </a:solidFill>
                <a:effectLst/>
                <a:latin typeface="Times New Roman" panose="02020603050405020304" pitchFamily="18" charset="0"/>
                <a:cs typeface="Times New Roman" panose="02020603050405020304" pitchFamily="18" charset="0"/>
              </a:rPr>
              <a:t> Zhou, Guoliang Li et al. An End-to-End Automatic Cloud Database Tuning System Using Deep Reinforcement Learning. SIGMOD 2019.</a:t>
            </a:r>
            <a:r>
              <a:rPr lang="en-US" dirty="0">
                <a:latin typeface="Times New Roman" panose="02020603050405020304" pitchFamily="18" charset="0"/>
                <a:cs typeface="Times New Roman" panose="02020603050405020304" pitchFamily="18" charset="0"/>
              </a:rPr>
              <a:t> </a:t>
            </a:r>
          </a:p>
        </p:txBody>
      </p:sp>
      <p:pic>
        <p:nvPicPr>
          <p:cNvPr id="4" name="Picture 3">
            <a:extLst>
              <a:ext uri="{FF2B5EF4-FFF2-40B4-BE49-F238E27FC236}">
                <a16:creationId xmlns:a16="http://schemas.microsoft.com/office/drawing/2014/main" id="{99B5DCC4-7340-4167-BC10-0672D1F97C2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376585" y="3036987"/>
            <a:ext cx="6390829" cy="3028406"/>
          </a:xfrm>
          <a:prstGeom prst="rect">
            <a:avLst/>
          </a:prstGeom>
        </p:spPr>
      </p:pic>
    </p:spTree>
    <p:extLst>
      <p:ext uri="{BB962C8B-B14F-4D97-AF65-F5344CB8AC3E}">
        <p14:creationId xmlns:p14="http://schemas.microsoft.com/office/powerpoint/2010/main" val="3433655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37DCA-78C3-7C73-5C98-F7F470165CBC}"/>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9788AB-C5EE-2B88-F872-9B19DED5B41D}"/>
              </a:ext>
            </a:extLst>
          </p:cNvPr>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33</a:t>
            </a:fld>
            <a:endParaRPr lang="en-US" altLang="zh-CN">
              <a:solidFill>
                <a:srgbClr val="000000"/>
              </a:solidFill>
            </a:endParaRPr>
          </a:p>
        </p:txBody>
      </p:sp>
      <p:sp>
        <p:nvSpPr>
          <p:cNvPr id="4099" name="Rectangle 2">
            <a:extLst>
              <a:ext uri="{FF2B5EF4-FFF2-40B4-BE49-F238E27FC236}">
                <a16:creationId xmlns:a16="http://schemas.microsoft.com/office/drawing/2014/main" id="{67471C61-BE03-1D1E-3A40-C6837B92BAD9}"/>
              </a:ext>
            </a:extLst>
          </p:cNvPr>
          <p:cNvSpPr>
            <a:spLocks noGrp="1" noChangeArrowheads="1"/>
          </p:cNvSpPr>
          <p:nvPr>
            <p:ph type="title"/>
          </p:nvPr>
        </p:nvSpPr>
        <p:spPr/>
        <p:txBody>
          <a:bodyPr/>
          <a:lstStyle/>
          <a:p>
            <a:pPr eaLnBrk="1" hangingPunct="1"/>
            <a:r>
              <a:rPr lang="en-US" altLang="zh-CN" sz="4400" dirty="0">
                <a:latin typeface="Times New Roman" pitchFamily="18" charset="0"/>
              </a:rPr>
              <a:t>Reinforcement Learning based Tuning</a:t>
            </a:r>
            <a:br>
              <a:rPr lang="en-US" altLang="zh-CN" sz="4400" dirty="0">
                <a:latin typeface="Times New Roman" pitchFamily="18" charset="0"/>
              </a:rPr>
            </a:br>
            <a:endParaRPr lang="en-US" altLang="zh-CN" sz="4400" dirty="0">
              <a:latin typeface="Times New Roman" pitchFamily="18" charset="0"/>
            </a:endParaRPr>
          </a:p>
        </p:txBody>
      </p:sp>
      <p:sp>
        <p:nvSpPr>
          <p:cNvPr id="4100" name="Rectangle 3">
            <a:extLst>
              <a:ext uri="{FF2B5EF4-FFF2-40B4-BE49-F238E27FC236}">
                <a16:creationId xmlns:a16="http://schemas.microsoft.com/office/drawing/2014/main" id="{B2610473-3B12-5B98-C996-E11F127FE8D1}"/>
              </a:ext>
            </a:extLst>
          </p:cNvPr>
          <p:cNvSpPr>
            <a:spLocks noGrp="1" noChangeArrowheads="1"/>
          </p:cNvSpPr>
          <p:nvPr>
            <p:ph type="body" idx="1"/>
          </p:nvPr>
        </p:nvSpPr>
        <p:spPr/>
        <p:txBody>
          <a:bodyPr>
            <a:normAutofit/>
          </a:bodyPr>
          <a:lstStyle/>
          <a:p>
            <a:pPr algn="just" eaLnBrk="1" hangingPunct="1"/>
            <a:r>
              <a:rPr lang="en-US" altLang="zh-CN" sz="2800" dirty="0">
                <a:latin typeface="Times New Roman" pitchFamily="18" charset="0"/>
              </a:rPr>
              <a:t>Reinforcement Learning (RL) based Tuning Framework</a:t>
            </a:r>
          </a:p>
          <a:p>
            <a:pPr lvl="1" algn="just" eaLnBrk="1" hangingPunct="1"/>
            <a:r>
              <a:rPr lang="en-US" altLang="zh-CN" sz="2400" dirty="0">
                <a:latin typeface="Times New Roman" pitchFamily="18" charset="0"/>
              </a:rPr>
              <a:t>Learn with limited samples</a:t>
            </a:r>
          </a:p>
        </p:txBody>
      </p:sp>
      <p:pic>
        <p:nvPicPr>
          <p:cNvPr id="8" name="Picture 7">
            <a:extLst>
              <a:ext uri="{FF2B5EF4-FFF2-40B4-BE49-F238E27FC236}">
                <a16:creationId xmlns:a16="http://schemas.microsoft.com/office/drawing/2014/main" id="{5220038A-5648-4254-B536-BC972AF73CDD}"/>
              </a:ext>
            </a:extLst>
          </p:cNvPr>
          <p:cNvPicPr>
            <a:picLocks noChangeAspect="1"/>
          </p:cNvPicPr>
          <p:nvPr/>
        </p:nvPicPr>
        <p:blipFill>
          <a:blip r:embed="rId3"/>
          <a:stretch>
            <a:fillRect/>
          </a:stretch>
        </p:blipFill>
        <p:spPr>
          <a:xfrm>
            <a:off x="5860305" y="3753484"/>
            <a:ext cx="3283695" cy="2433797"/>
          </a:xfrm>
          <a:prstGeom prst="rect">
            <a:avLst/>
          </a:prstGeom>
        </p:spPr>
      </p:pic>
      <p:pic>
        <p:nvPicPr>
          <p:cNvPr id="3" name="Picture 2">
            <a:extLst>
              <a:ext uri="{FF2B5EF4-FFF2-40B4-BE49-F238E27FC236}">
                <a16:creationId xmlns:a16="http://schemas.microsoft.com/office/drawing/2014/main" id="{3F875E2E-120A-42F4-877B-A4CBD6C6D4A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240" y="3226682"/>
            <a:ext cx="5832066" cy="3519350"/>
          </a:xfrm>
          <a:prstGeom prst="rect">
            <a:avLst/>
          </a:prstGeom>
        </p:spPr>
      </p:pic>
      <p:sp>
        <p:nvSpPr>
          <p:cNvPr id="13" name="TextBox 12">
            <a:extLst>
              <a:ext uri="{FF2B5EF4-FFF2-40B4-BE49-F238E27FC236}">
                <a16:creationId xmlns:a16="http://schemas.microsoft.com/office/drawing/2014/main" id="{FF9710FD-4873-459C-B2B6-2570856D435A}"/>
              </a:ext>
            </a:extLst>
          </p:cNvPr>
          <p:cNvSpPr txBox="1"/>
          <p:nvPr/>
        </p:nvSpPr>
        <p:spPr>
          <a:xfrm rot="21287459">
            <a:off x="3299758" y="2765172"/>
            <a:ext cx="5820063" cy="461665"/>
          </a:xfrm>
          <a:prstGeom prst="rect">
            <a:avLst/>
          </a:prstGeom>
          <a:solidFill>
            <a:srgbClr val="FFC1C1"/>
          </a:solidFill>
          <a:ln w="25400">
            <a:solidFill>
              <a:srgbClr val="FF0000"/>
            </a:solidFill>
          </a:ln>
        </p:spPr>
        <p:txBody>
          <a:bodyPr wrap="square">
            <a:spAutoFit/>
          </a:bodyPr>
          <a:lstStyle/>
          <a:p>
            <a:r>
              <a:rPr lang="en-US" sz="2400" b="1" dirty="0">
                <a:solidFill>
                  <a:srgbClr val="FF0000"/>
                </a:solidFill>
                <a:latin typeface="Times New Roman" panose="02020603050405020304" pitchFamily="18" charset="0"/>
                <a:cs typeface="Times New Roman" panose="02020603050405020304" pitchFamily="18" charset="0"/>
              </a:rPr>
              <a:t>Similar to Try-and-Error Method by DBAs</a:t>
            </a:r>
          </a:p>
        </p:txBody>
      </p:sp>
    </p:spTree>
    <p:extLst>
      <p:ext uri="{BB962C8B-B14F-4D97-AF65-F5344CB8AC3E}">
        <p14:creationId xmlns:p14="http://schemas.microsoft.com/office/powerpoint/2010/main" val="67912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34</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RL Approaches Used for Knob Tuning</a:t>
            </a:r>
          </a:p>
        </p:txBody>
      </p:sp>
      <p:sp>
        <p:nvSpPr>
          <p:cNvPr id="4100" name="Rectangle 3"/>
          <p:cNvSpPr>
            <a:spLocks noGrp="1" noChangeArrowheads="1"/>
          </p:cNvSpPr>
          <p:nvPr>
            <p:ph type="body" idx="1"/>
          </p:nvPr>
        </p:nvSpPr>
        <p:spPr/>
        <p:txBody>
          <a:bodyPr>
            <a:normAutofit/>
          </a:bodyPr>
          <a:lstStyle/>
          <a:p>
            <a:pPr algn="just" eaLnBrk="1" hangingPunct="1"/>
            <a:r>
              <a:rPr lang="en-US" altLang="zh-CN" sz="3200" dirty="0">
                <a:latin typeface="Times New Roman" pitchFamily="18" charset="0"/>
              </a:rPr>
              <a:t>Value-based approaches</a:t>
            </a:r>
          </a:p>
          <a:p>
            <a:pPr lvl="1" algn="just" eaLnBrk="1" hangingPunct="1"/>
            <a:r>
              <a:rPr lang="en-US" altLang="zh-CN" sz="2800" dirty="0">
                <a:latin typeface="Times New Roman" pitchFamily="18" charset="0"/>
              </a:rPr>
              <a:t>Q-Learning model</a:t>
            </a:r>
          </a:p>
          <a:p>
            <a:pPr lvl="2" algn="just" eaLnBrk="1" hangingPunct="1"/>
            <a:r>
              <a:rPr lang="en-US" altLang="zh-CN" sz="2400" dirty="0">
                <a:latin typeface="Times New Roman" pitchFamily="18" charset="0"/>
              </a:rPr>
              <a:t>Q-table</a:t>
            </a:r>
          </a:p>
          <a:p>
            <a:pPr lvl="1" algn="just" eaLnBrk="1" hangingPunct="1"/>
            <a:r>
              <a:rPr lang="en-US" altLang="zh-CN" sz="2800" dirty="0">
                <a:latin typeface="Times New Roman" pitchFamily="18" charset="0"/>
              </a:rPr>
              <a:t>Deep Q-Network (DQN) model</a:t>
            </a:r>
          </a:p>
          <a:p>
            <a:pPr lvl="2" algn="just" eaLnBrk="1" hangingPunct="1"/>
            <a:r>
              <a:rPr lang="en-US" altLang="zh-CN" sz="2400" dirty="0">
                <a:latin typeface="Times New Roman" pitchFamily="18" charset="0"/>
              </a:rPr>
              <a:t>Replacing the Q-table with a neural network</a:t>
            </a:r>
          </a:p>
          <a:p>
            <a:pPr algn="just" eaLnBrk="1" hangingPunct="1"/>
            <a:r>
              <a:rPr lang="en-US" altLang="zh-CN" sz="3200" dirty="0">
                <a:latin typeface="Times New Roman" pitchFamily="18" charset="0"/>
              </a:rPr>
              <a:t>Policy-based approaches</a:t>
            </a:r>
          </a:p>
          <a:p>
            <a:pPr lvl="1" algn="just" eaLnBrk="1" hangingPunct="1"/>
            <a:r>
              <a:rPr lang="en-US" altLang="zh-CN" sz="2800" dirty="0">
                <a:latin typeface="Times New Roman" pitchFamily="18" charset="0"/>
              </a:rPr>
              <a:t>Deep Deterministic Policy Gradient (DDPG)</a:t>
            </a:r>
          </a:p>
        </p:txBody>
      </p:sp>
      <p:pic>
        <p:nvPicPr>
          <p:cNvPr id="3" name="Picture 2">
            <a:extLst>
              <a:ext uri="{FF2B5EF4-FFF2-40B4-BE49-F238E27FC236}">
                <a16:creationId xmlns:a16="http://schemas.microsoft.com/office/drawing/2014/main" id="{95C3E35A-3922-482C-AD6D-7B8B759C53E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848600" y="4437763"/>
            <a:ext cx="716507" cy="820037"/>
          </a:xfrm>
          <a:prstGeom prst="rect">
            <a:avLst/>
          </a:prstGeom>
        </p:spPr>
      </p:pic>
      <p:pic>
        <p:nvPicPr>
          <p:cNvPr id="5" name="Picture 4">
            <a:extLst>
              <a:ext uri="{FF2B5EF4-FFF2-40B4-BE49-F238E27FC236}">
                <a16:creationId xmlns:a16="http://schemas.microsoft.com/office/drawing/2014/main" id="{520920F4-ED41-4D68-9584-3B4A50C857C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696200" y="1600200"/>
            <a:ext cx="741108" cy="820037"/>
          </a:xfrm>
          <a:prstGeom prst="rect">
            <a:avLst/>
          </a:prstGeom>
        </p:spPr>
      </p:pic>
    </p:spTree>
    <p:extLst>
      <p:ext uri="{BB962C8B-B14F-4D97-AF65-F5344CB8AC3E}">
        <p14:creationId xmlns:p14="http://schemas.microsoft.com/office/powerpoint/2010/main" val="1756556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35</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Deep Learning Based Tuning</a:t>
            </a:r>
            <a:br>
              <a:rPr lang="en-US" altLang="zh-CN" sz="4400" dirty="0">
                <a:latin typeface="Times New Roman" pitchFamily="18" charset="0"/>
              </a:rPr>
            </a:br>
            <a:endParaRPr lang="en-US" altLang="zh-CN" sz="4400" dirty="0">
              <a:latin typeface="Times New Roman" pitchFamily="18" charset="0"/>
            </a:endParaRPr>
          </a:p>
        </p:txBody>
      </p:sp>
      <p:sp>
        <p:nvSpPr>
          <p:cNvPr id="4100" name="Rectangle 3"/>
          <p:cNvSpPr>
            <a:spLocks noGrp="1" noChangeArrowheads="1"/>
          </p:cNvSpPr>
          <p:nvPr>
            <p:ph type="body" idx="1"/>
          </p:nvPr>
        </p:nvSpPr>
        <p:spPr>
          <a:xfrm>
            <a:off x="457200" y="1163637"/>
            <a:ext cx="8229600" cy="4530725"/>
          </a:xfrm>
        </p:spPr>
        <p:txBody>
          <a:bodyPr>
            <a:normAutofit/>
          </a:bodyPr>
          <a:lstStyle/>
          <a:p>
            <a:pPr algn="just" eaLnBrk="1" hangingPunct="1"/>
            <a:r>
              <a:rPr lang="en-US" altLang="zh-CN" sz="3200" dirty="0">
                <a:latin typeface="Times New Roman" pitchFamily="18" charset="0"/>
              </a:rPr>
              <a:t>DL for tuning buffer pool size</a:t>
            </a:r>
          </a:p>
          <a:p>
            <a:pPr lvl="1" algn="just" eaLnBrk="1" hangingPunct="1"/>
            <a:r>
              <a:rPr lang="en-US" altLang="zh-CN" sz="2800" dirty="0">
                <a:latin typeface="Times New Roman" pitchFamily="18" charset="0"/>
              </a:rPr>
              <a:t>Pairwise deep neural network predicts the </a:t>
            </a:r>
            <a:r>
              <a:rPr lang="en-US" altLang="zh-CN" sz="2800" b="1" dirty="0">
                <a:latin typeface="Times New Roman" pitchFamily="18" charset="0"/>
              </a:rPr>
              <a:t>response time (RT) change </a:t>
            </a:r>
            <a:r>
              <a:rPr lang="en-US" altLang="zh-CN" sz="2800" dirty="0">
                <a:latin typeface="Times New Roman" pitchFamily="18" charset="0"/>
              </a:rPr>
              <a:t>for different buffer sizes</a:t>
            </a:r>
          </a:p>
        </p:txBody>
      </p:sp>
      <p:sp>
        <p:nvSpPr>
          <p:cNvPr id="8" name="TextBox 7">
            <a:extLst>
              <a:ext uri="{FF2B5EF4-FFF2-40B4-BE49-F238E27FC236}">
                <a16:creationId xmlns:a16="http://schemas.microsoft.com/office/drawing/2014/main" id="{5408655B-7CB2-476B-BDD0-AC3F3C75CF21}"/>
              </a:ext>
            </a:extLst>
          </p:cNvPr>
          <p:cNvSpPr txBox="1"/>
          <p:nvPr/>
        </p:nvSpPr>
        <p:spPr>
          <a:xfrm>
            <a:off x="457200" y="6172200"/>
            <a:ext cx="8229600" cy="646331"/>
          </a:xfrm>
          <a:prstGeom prst="rect">
            <a:avLst/>
          </a:prstGeom>
          <a:noFill/>
          <a:ln>
            <a:solidFill>
              <a:schemeClr val="tx1"/>
            </a:solidFill>
          </a:ln>
        </p:spPr>
        <p:txBody>
          <a:bodyPr wrap="square">
            <a:spAutoFit/>
          </a:bodyPr>
          <a:lstStyle/>
          <a:p>
            <a:pPr algn="just"/>
            <a:r>
              <a:rPr lang="en-US" dirty="0">
                <a:latin typeface="Times New Roman" panose="02020603050405020304" pitchFamily="18" charset="0"/>
                <a:cs typeface="Times New Roman" panose="02020603050405020304" pitchFamily="18" charset="0"/>
              </a:rPr>
              <a:t>J. Tan, T. Zhang, F. Li, et al. </a:t>
            </a:r>
            <a:r>
              <a:rPr lang="en-US" dirty="0" err="1">
                <a:latin typeface="Times New Roman" panose="02020603050405020304" pitchFamily="18" charset="0"/>
                <a:cs typeface="Times New Roman" panose="02020603050405020304" pitchFamily="18" charset="0"/>
              </a:rPr>
              <a:t>iBTune</a:t>
            </a:r>
            <a:r>
              <a:rPr lang="en-US" dirty="0">
                <a:latin typeface="Times New Roman" panose="02020603050405020304" pitchFamily="18" charset="0"/>
                <a:cs typeface="Times New Roman" panose="02020603050405020304" pitchFamily="18" charset="0"/>
              </a:rPr>
              <a:t>: Individualized Buffer Tuning for Large-Scale Cloud Databases. VLDB 2019.</a:t>
            </a:r>
          </a:p>
        </p:txBody>
      </p:sp>
      <p:pic>
        <p:nvPicPr>
          <p:cNvPr id="5" name="Picture 4">
            <a:extLst>
              <a:ext uri="{FF2B5EF4-FFF2-40B4-BE49-F238E27FC236}">
                <a16:creationId xmlns:a16="http://schemas.microsoft.com/office/drawing/2014/main" id="{05ED325D-11FD-4DAB-9FCC-876EAA4DA00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4000" y="2590800"/>
            <a:ext cx="6612328" cy="3535145"/>
          </a:xfrm>
          <a:prstGeom prst="rect">
            <a:avLst/>
          </a:prstGeom>
        </p:spPr>
      </p:pic>
    </p:spTree>
    <p:extLst>
      <p:ext uri="{BB962C8B-B14F-4D97-AF65-F5344CB8AC3E}">
        <p14:creationId xmlns:p14="http://schemas.microsoft.com/office/powerpoint/2010/main" val="2815438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36</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The Performance of Database Knob Tuning Methods</a:t>
            </a:r>
          </a:p>
        </p:txBody>
      </p:sp>
      <p:sp>
        <p:nvSpPr>
          <p:cNvPr id="4100" name="Rectangle 3"/>
          <p:cNvSpPr>
            <a:spLocks noGrp="1" noChangeArrowheads="1"/>
          </p:cNvSpPr>
          <p:nvPr>
            <p:ph type="body" idx="1"/>
          </p:nvPr>
        </p:nvSpPr>
        <p:spPr/>
        <p:txBody>
          <a:bodyPr>
            <a:normAutofit/>
          </a:bodyPr>
          <a:lstStyle/>
          <a:p>
            <a:pPr algn="just" eaLnBrk="1" hangingPunct="1"/>
            <a:r>
              <a:rPr lang="en-US" altLang="zh-CN" sz="3200" dirty="0">
                <a:latin typeface="Times New Roman" pitchFamily="18" charset="0"/>
              </a:rPr>
              <a:t>Summary</a:t>
            </a:r>
          </a:p>
        </p:txBody>
      </p:sp>
      <p:pic>
        <p:nvPicPr>
          <p:cNvPr id="3" name="Picture 2">
            <a:extLst>
              <a:ext uri="{FF2B5EF4-FFF2-40B4-BE49-F238E27FC236}">
                <a16:creationId xmlns:a16="http://schemas.microsoft.com/office/drawing/2014/main" id="{F40259AE-E9CA-4469-9F35-B61AD0120531}"/>
              </a:ext>
            </a:extLst>
          </p:cNvPr>
          <p:cNvPicPr>
            <a:picLocks noChangeAspect="1"/>
          </p:cNvPicPr>
          <p:nvPr/>
        </p:nvPicPr>
        <p:blipFill>
          <a:blip r:embed="rId3"/>
          <a:stretch>
            <a:fillRect/>
          </a:stretch>
        </p:blipFill>
        <p:spPr>
          <a:xfrm>
            <a:off x="0" y="2907558"/>
            <a:ext cx="9144000" cy="1042883"/>
          </a:xfrm>
          <a:prstGeom prst="rect">
            <a:avLst/>
          </a:prstGeom>
        </p:spPr>
      </p:pic>
      <p:sp>
        <p:nvSpPr>
          <p:cNvPr id="7" name="TextBox 6">
            <a:extLst>
              <a:ext uri="{FF2B5EF4-FFF2-40B4-BE49-F238E27FC236}">
                <a16:creationId xmlns:a16="http://schemas.microsoft.com/office/drawing/2014/main" id="{13FEDEAC-355A-47B1-9DF5-B0BE0230249B}"/>
              </a:ext>
            </a:extLst>
          </p:cNvPr>
          <p:cNvSpPr txBox="1"/>
          <p:nvPr/>
        </p:nvSpPr>
        <p:spPr>
          <a:xfrm>
            <a:off x="155384" y="4701697"/>
            <a:ext cx="8833231" cy="1477328"/>
          </a:xfrm>
          <a:prstGeom prst="rect">
            <a:avLst/>
          </a:prstGeom>
          <a:noFill/>
          <a:ln>
            <a:solidFill>
              <a:schemeClr val="tx1"/>
            </a:solidFill>
          </a:ln>
        </p:spPr>
        <p:txBody>
          <a:bodyPr wrap="square">
            <a:spAutoFit/>
          </a:bodyPr>
          <a:lstStyle/>
          <a:p>
            <a:pPr algn="just"/>
            <a:r>
              <a:rPr lang="en-US" dirty="0">
                <a:latin typeface="Times New Roman" panose="02020603050405020304" pitchFamily="18" charset="0"/>
                <a:cs typeface="Times New Roman" panose="02020603050405020304" pitchFamily="18" charset="0"/>
              </a:rPr>
              <a:t>Guoliang Li, </a:t>
            </a:r>
            <a:r>
              <a:rPr lang="en-US" dirty="0" err="1">
                <a:latin typeface="Times New Roman" panose="02020603050405020304" pitchFamily="18" charset="0"/>
                <a:cs typeface="Times New Roman" panose="02020603050405020304" pitchFamily="18" charset="0"/>
              </a:rPr>
              <a:t>Xuanhe</a:t>
            </a:r>
            <a:r>
              <a:rPr lang="en-US" dirty="0">
                <a:latin typeface="Times New Roman" panose="02020603050405020304" pitchFamily="18" charset="0"/>
                <a:cs typeface="Times New Roman" panose="02020603050405020304" pitchFamily="18" charset="0"/>
              </a:rPr>
              <a:t> Zhou, Lei Cao: AI Meets Database: AI4DB and DB4AI. SIGMOD Conference 2021: 2859-2866</a:t>
            </a:r>
          </a:p>
          <a:p>
            <a:pPr algn="just"/>
            <a:endParaRPr lang="en-US" dirty="0">
              <a:latin typeface="Times New Roman" panose="02020603050405020304" pitchFamily="18" charset="0"/>
              <a:cs typeface="Times New Roman" panose="02020603050405020304" pitchFamily="18" charset="0"/>
            </a:endParaRPr>
          </a:p>
          <a:p>
            <a:pPr algn="just"/>
            <a:r>
              <a:rPr lang="en-US" dirty="0" err="1">
                <a:latin typeface="Times New Roman" panose="02020603050405020304" pitchFamily="18" charset="0"/>
                <a:cs typeface="Times New Roman" panose="02020603050405020304" pitchFamily="18" charset="0"/>
              </a:rPr>
              <a:t>Xuanhe</a:t>
            </a:r>
            <a:r>
              <a:rPr lang="en-US" dirty="0">
                <a:latin typeface="Times New Roman" panose="02020603050405020304" pitchFamily="18" charset="0"/>
                <a:cs typeface="Times New Roman" panose="02020603050405020304" pitchFamily="18" charset="0"/>
              </a:rPr>
              <a:t> Zhou, </a:t>
            </a:r>
            <a:r>
              <a:rPr lang="en-US" dirty="0" err="1">
                <a:latin typeface="Times New Roman" panose="02020603050405020304" pitchFamily="18" charset="0"/>
                <a:cs typeface="Times New Roman" panose="02020603050405020304" pitchFamily="18" charset="0"/>
              </a:rPr>
              <a:t>Chengliang</a:t>
            </a:r>
            <a:r>
              <a:rPr lang="en-US" dirty="0">
                <a:latin typeface="Times New Roman" panose="02020603050405020304" pitchFamily="18" charset="0"/>
                <a:cs typeface="Times New Roman" panose="02020603050405020304" pitchFamily="18" charset="0"/>
              </a:rPr>
              <a:t> Chai, Guoliang Li, Ji Sun: Database Meets Artificial Intelligence: A Survey. IEEE Trans. </a:t>
            </a:r>
            <a:r>
              <a:rPr lang="en-US" dirty="0" err="1">
                <a:latin typeface="Times New Roman" panose="02020603050405020304" pitchFamily="18" charset="0"/>
                <a:cs typeface="Times New Roman" panose="02020603050405020304" pitchFamily="18" charset="0"/>
              </a:rPr>
              <a:t>Knowl</a:t>
            </a:r>
            <a:r>
              <a:rPr lang="en-US" dirty="0">
                <a:latin typeface="Times New Roman" panose="02020603050405020304" pitchFamily="18" charset="0"/>
                <a:cs typeface="Times New Roman" panose="02020603050405020304" pitchFamily="18" charset="0"/>
              </a:rPr>
              <a:t>. Data Eng. 34(3): 1096-1116 (2022)</a:t>
            </a:r>
          </a:p>
        </p:txBody>
      </p:sp>
    </p:spTree>
    <p:extLst>
      <p:ext uri="{BB962C8B-B14F-4D97-AF65-F5344CB8AC3E}">
        <p14:creationId xmlns:p14="http://schemas.microsoft.com/office/powerpoint/2010/main" val="20116468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type="body" idx="1"/>
          </p:nvPr>
        </p:nvSpPr>
        <p:spPr>
          <a:xfrm>
            <a:off x="457200" y="1066799"/>
            <a:ext cx="8229600" cy="5586550"/>
          </a:xfrm>
          <a:solidFill>
            <a:schemeClr val="bg1"/>
          </a:solidFill>
        </p:spPr>
        <p:txBody>
          <a:bodyPr>
            <a:normAutofit fontScale="85000" lnSpcReduction="10000"/>
          </a:bodyPr>
          <a:lstStyle/>
          <a:p>
            <a:pPr algn="just" eaLnBrk="1" hangingPunct="1"/>
            <a:r>
              <a:rPr lang="en-US" altLang="zh-CN" sz="2800" b="1" dirty="0">
                <a:latin typeface="Times New Roman" pitchFamily="18" charset="0"/>
              </a:rPr>
              <a:t>Learning based methods can find better knobs than search based methods with the increase of knobs</a:t>
            </a:r>
          </a:p>
          <a:p>
            <a:pPr algn="just" eaLnBrk="1" hangingPunct="1"/>
            <a:r>
              <a:rPr lang="en-US" altLang="zh-CN" sz="2800" b="1" dirty="0">
                <a:latin typeface="Times New Roman" pitchFamily="18" charset="0"/>
              </a:rPr>
              <a:t>Learning based methods take long training time, e.g., hours to days, from scratch. However, it only takes minutes to tune the database after well trained.</a:t>
            </a:r>
          </a:p>
          <a:p>
            <a:pPr algn="just" eaLnBrk="1" hangingPunct="1"/>
            <a:r>
              <a:rPr lang="en-US" altLang="zh-CN" sz="2800" b="1" dirty="0">
                <a:latin typeface="Times New Roman" pitchFamily="18" charset="0"/>
              </a:rPr>
              <a:t>Learning based methods may recommend bad settings when migrated to a new workload</a:t>
            </a:r>
          </a:p>
          <a:p>
            <a:pPr algn="just" eaLnBrk="1" hangingPunct="1"/>
            <a:r>
              <a:rPr lang="en-US" altLang="zh-CN" sz="2800" b="1" dirty="0">
                <a:latin typeface="Times New Roman" pitchFamily="18" charset="0"/>
              </a:rPr>
              <a:t>Simple regression methods can quickly converge if selecting a small number of knobs</a:t>
            </a:r>
          </a:p>
          <a:p>
            <a:pPr algn="just" eaLnBrk="1" hangingPunct="1"/>
            <a:r>
              <a:rPr lang="en-US" altLang="zh-CN" sz="2800" b="1" dirty="0">
                <a:latin typeface="Times New Roman" pitchFamily="18" charset="0"/>
              </a:rPr>
              <a:t>It is vital to combine the understanding of the underlying database and its applications (empirical knowledge) </a:t>
            </a:r>
          </a:p>
          <a:p>
            <a:pPr algn="just" eaLnBrk="1" hangingPunct="1"/>
            <a:r>
              <a:rPr lang="en-US" altLang="zh-CN" sz="2800" b="1" dirty="0">
                <a:latin typeface="Times New Roman" pitchFamily="18" charset="0"/>
              </a:rPr>
              <a:t>Open problems:</a:t>
            </a:r>
          </a:p>
          <a:p>
            <a:pPr lvl="1" algn="just" eaLnBrk="1" hangingPunct="1"/>
            <a:r>
              <a:rPr lang="en-US" altLang="zh-CN" sz="2400" dirty="0">
                <a:latin typeface="Times New Roman" pitchFamily="18" charset="0"/>
              </a:rPr>
              <a:t>Predict workload execution performance for knob tuning</a:t>
            </a:r>
          </a:p>
          <a:p>
            <a:pPr lvl="1" algn="just" eaLnBrk="1" hangingPunct="1"/>
            <a:r>
              <a:rPr lang="en-US" altLang="zh-CN" sz="2400" dirty="0">
                <a:latin typeface="Times New Roman" pitchFamily="18" charset="0"/>
              </a:rPr>
              <a:t>One tuning model fits all the databases</a:t>
            </a:r>
          </a:p>
          <a:p>
            <a:pPr lvl="1" algn="just" eaLnBrk="1" hangingPunct="1"/>
            <a:r>
              <a:rPr lang="en-US" altLang="zh-CN" sz="2400" dirty="0">
                <a:latin typeface="Times New Roman" pitchFamily="18" charset="0"/>
              </a:rPr>
              <a:t>More explainable tuning mode</a:t>
            </a:r>
          </a:p>
        </p:txBody>
      </p:sp>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37</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Take-Aways of Knob Tuning</a:t>
            </a:r>
          </a:p>
        </p:txBody>
      </p:sp>
    </p:spTree>
    <p:extLst>
      <p:ext uri="{BB962C8B-B14F-4D97-AF65-F5344CB8AC3E}">
        <p14:creationId xmlns:p14="http://schemas.microsoft.com/office/powerpoint/2010/main" val="272966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E3CC3-E312-17AF-888F-9D8EE2F4B5C3}"/>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AEBAE8-BEC1-AB43-A15D-742AE475BA0D}"/>
              </a:ext>
            </a:extLst>
          </p:cNvPr>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38</a:t>
            </a:fld>
            <a:endParaRPr lang="en-US" altLang="zh-CN">
              <a:solidFill>
                <a:srgbClr val="000000"/>
              </a:solidFill>
            </a:endParaRPr>
          </a:p>
        </p:txBody>
      </p:sp>
      <p:sp>
        <p:nvSpPr>
          <p:cNvPr id="4099" name="Rectangle 2">
            <a:extLst>
              <a:ext uri="{FF2B5EF4-FFF2-40B4-BE49-F238E27FC236}">
                <a16:creationId xmlns:a16="http://schemas.microsoft.com/office/drawing/2014/main" id="{C5576639-E721-820F-626E-B1679FA8D019}"/>
              </a:ext>
            </a:extLst>
          </p:cNvPr>
          <p:cNvSpPr>
            <a:spLocks noGrp="1" noChangeArrowheads="1"/>
          </p:cNvSpPr>
          <p:nvPr>
            <p:ph type="title"/>
          </p:nvPr>
        </p:nvSpPr>
        <p:spPr/>
        <p:txBody>
          <a:bodyPr/>
          <a:lstStyle/>
          <a:p>
            <a:pPr eaLnBrk="1" hangingPunct="1"/>
            <a:r>
              <a:rPr lang="en-US" altLang="zh-CN" sz="4400" dirty="0">
                <a:latin typeface="Times New Roman" pitchFamily="18" charset="0"/>
              </a:rPr>
              <a:t>AI4DB Problems</a:t>
            </a:r>
          </a:p>
        </p:txBody>
      </p:sp>
      <p:sp>
        <p:nvSpPr>
          <p:cNvPr id="4100" name="Rectangle 3">
            <a:extLst>
              <a:ext uri="{FF2B5EF4-FFF2-40B4-BE49-F238E27FC236}">
                <a16:creationId xmlns:a16="http://schemas.microsoft.com/office/drawing/2014/main" id="{EB998221-4968-A6C6-2068-55E86C82FC98}"/>
              </a:ext>
            </a:extLst>
          </p:cNvPr>
          <p:cNvSpPr>
            <a:spLocks noGrp="1" noChangeArrowheads="1"/>
          </p:cNvSpPr>
          <p:nvPr>
            <p:ph type="body" idx="1"/>
          </p:nvPr>
        </p:nvSpPr>
        <p:spPr/>
        <p:txBody>
          <a:bodyPr>
            <a:normAutofit/>
          </a:bodyPr>
          <a:lstStyle/>
          <a:p>
            <a:pPr algn="just" eaLnBrk="1" hangingPunct="1"/>
            <a:r>
              <a:rPr lang="en-US" altLang="zh-CN" sz="3200" dirty="0">
                <a:latin typeface="Times New Roman" pitchFamily="18" charset="0"/>
              </a:rPr>
              <a:t>Database Configuration</a:t>
            </a:r>
          </a:p>
          <a:p>
            <a:pPr lvl="1" algn="just" eaLnBrk="1" hangingPunct="1"/>
            <a:r>
              <a:rPr lang="en-US" altLang="zh-CN" sz="2800" dirty="0">
                <a:latin typeface="Times New Roman" pitchFamily="18" charset="0"/>
              </a:rPr>
              <a:t>Knob Tuner</a:t>
            </a:r>
          </a:p>
          <a:p>
            <a:pPr lvl="1" algn="just" eaLnBrk="1" hangingPunct="1"/>
            <a:r>
              <a:rPr lang="en-US" altLang="zh-CN" sz="2800" dirty="0">
                <a:latin typeface="Times New Roman" pitchFamily="18" charset="0"/>
              </a:rPr>
              <a:t>View Advisor</a:t>
            </a:r>
          </a:p>
          <a:p>
            <a:pPr lvl="1" algn="just" eaLnBrk="1" hangingPunct="1"/>
            <a:r>
              <a:rPr lang="en-US" altLang="zh-CN" sz="2800" dirty="0">
                <a:latin typeface="Times New Roman" pitchFamily="18" charset="0"/>
              </a:rPr>
              <a:t>Index Advisor</a:t>
            </a:r>
          </a:p>
          <a:p>
            <a:pPr lvl="1" algn="just" eaLnBrk="1" hangingPunct="1"/>
            <a:r>
              <a:rPr lang="en-US" altLang="zh-CN" sz="2800" dirty="0">
                <a:latin typeface="Times New Roman" pitchFamily="18" charset="0"/>
              </a:rPr>
              <a:t>Database Partition</a:t>
            </a:r>
          </a:p>
        </p:txBody>
      </p:sp>
      <p:pic>
        <p:nvPicPr>
          <p:cNvPr id="7" name="Graphic 6">
            <a:extLst>
              <a:ext uri="{FF2B5EF4-FFF2-40B4-BE49-F238E27FC236}">
                <a16:creationId xmlns:a16="http://schemas.microsoft.com/office/drawing/2014/main" id="{098C315C-7622-4CED-9A52-41B7A2CE9C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3574292" y="2874994"/>
            <a:ext cx="868340" cy="547863"/>
          </a:xfrm>
          <a:prstGeom prst="rect">
            <a:avLst/>
          </a:prstGeom>
        </p:spPr>
      </p:pic>
      <p:sp>
        <p:nvSpPr>
          <p:cNvPr id="10" name="Rectangle 9">
            <a:extLst>
              <a:ext uri="{FF2B5EF4-FFF2-40B4-BE49-F238E27FC236}">
                <a16:creationId xmlns:a16="http://schemas.microsoft.com/office/drawing/2014/main" id="{A8E76242-4962-463F-A912-D4653A04D81E}"/>
              </a:ext>
            </a:extLst>
          </p:cNvPr>
          <p:cNvSpPr/>
          <p:nvPr/>
        </p:nvSpPr>
        <p:spPr>
          <a:xfrm>
            <a:off x="1166032" y="2667000"/>
            <a:ext cx="2133598" cy="547863"/>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42C62A5-E9BE-4F37-B93C-62E935397EB3}"/>
              </a:ext>
            </a:extLst>
          </p:cNvPr>
          <p:cNvGrpSpPr/>
          <p:nvPr/>
        </p:nvGrpSpPr>
        <p:grpSpPr>
          <a:xfrm>
            <a:off x="4918150" y="764700"/>
            <a:ext cx="3766268" cy="4917219"/>
            <a:chOff x="228600" y="1034995"/>
            <a:chExt cx="3886200" cy="5136086"/>
          </a:xfrm>
        </p:grpSpPr>
        <p:pic>
          <p:nvPicPr>
            <p:cNvPr id="12" name="Picture 11">
              <a:extLst>
                <a:ext uri="{FF2B5EF4-FFF2-40B4-BE49-F238E27FC236}">
                  <a16:creationId xmlns:a16="http://schemas.microsoft.com/office/drawing/2014/main" id="{F30770E4-5629-452B-89AB-2FB7548BB313}"/>
                </a:ext>
              </a:extLst>
            </p:cNvPr>
            <p:cNvPicPr>
              <a:picLocks noChangeAspect="1"/>
            </p:cNvPicPr>
            <p:nvPr/>
          </p:nvPicPr>
          <p:blipFill>
            <a:blip r:embed="rId6"/>
            <a:stretch>
              <a:fillRect/>
            </a:stretch>
          </p:blipFill>
          <p:spPr>
            <a:xfrm>
              <a:off x="228600" y="1034995"/>
              <a:ext cx="3886200" cy="5136086"/>
            </a:xfrm>
            <a:prstGeom prst="rect">
              <a:avLst/>
            </a:prstGeom>
          </p:spPr>
        </p:pic>
        <p:pic>
          <p:nvPicPr>
            <p:cNvPr id="13" name="Picture 12">
              <a:extLst>
                <a:ext uri="{FF2B5EF4-FFF2-40B4-BE49-F238E27FC236}">
                  <a16:creationId xmlns:a16="http://schemas.microsoft.com/office/drawing/2014/main" id="{84CF7899-B3C0-4200-93D9-33EDA47ECB34}"/>
                </a:ext>
              </a:extLst>
            </p:cNvPr>
            <p:cNvPicPr>
              <a:picLocks noChangeAspect="1"/>
            </p:cNvPicPr>
            <p:nvPr/>
          </p:nvPicPr>
          <p:blipFill>
            <a:blip r:embed="rId7"/>
            <a:stretch>
              <a:fillRect/>
            </a:stretch>
          </p:blipFill>
          <p:spPr>
            <a:xfrm>
              <a:off x="228600" y="3231361"/>
              <a:ext cx="3855359" cy="807902"/>
            </a:xfrm>
            <a:prstGeom prst="rect">
              <a:avLst/>
            </a:prstGeom>
          </p:spPr>
        </p:pic>
      </p:grpSp>
      <p:sp>
        <p:nvSpPr>
          <p:cNvPr id="14" name="Rectangle 13">
            <a:extLst>
              <a:ext uri="{FF2B5EF4-FFF2-40B4-BE49-F238E27FC236}">
                <a16:creationId xmlns:a16="http://schemas.microsoft.com/office/drawing/2014/main" id="{3206A41E-41B8-4B92-A161-421FF46F6E68}"/>
              </a:ext>
            </a:extLst>
          </p:cNvPr>
          <p:cNvSpPr/>
          <p:nvPr/>
        </p:nvSpPr>
        <p:spPr>
          <a:xfrm>
            <a:off x="6248400" y="1039937"/>
            <a:ext cx="990600" cy="255463"/>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4566C2-D9B5-47D7-8527-C59E93632249}"/>
              </a:ext>
            </a:extLst>
          </p:cNvPr>
          <p:cNvSpPr/>
          <p:nvPr/>
        </p:nvSpPr>
        <p:spPr>
          <a:xfrm>
            <a:off x="4948039" y="755423"/>
            <a:ext cx="3736379" cy="997177"/>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486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39</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Learned Database Configuration – View Advisor</a:t>
            </a:r>
            <a:br>
              <a:rPr lang="en-US" altLang="zh-CN" sz="4400" dirty="0">
                <a:latin typeface="Times New Roman" pitchFamily="18" charset="0"/>
              </a:rPr>
            </a:br>
            <a:endParaRPr lang="en-US" altLang="zh-CN" sz="4400" dirty="0">
              <a:latin typeface="Times New Roman" pitchFamily="18" charset="0"/>
            </a:endParaRPr>
          </a:p>
        </p:txBody>
      </p:sp>
      <p:sp>
        <p:nvSpPr>
          <p:cNvPr id="4100" name="Rectangle 3"/>
          <p:cNvSpPr>
            <a:spLocks noGrp="1" noChangeArrowheads="1"/>
          </p:cNvSpPr>
          <p:nvPr>
            <p:ph type="body" idx="1"/>
          </p:nvPr>
        </p:nvSpPr>
        <p:spPr>
          <a:xfrm>
            <a:off x="457200" y="1600199"/>
            <a:ext cx="8229600" cy="5181601"/>
          </a:xfrm>
        </p:spPr>
        <p:txBody>
          <a:bodyPr>
            <a:normAutofit/>
          </a:bodyPr>
          <a:lstStyle/>
          <a:p>
            <a:pPr algn="just" eaLnBrk="1" hangingPunct="1"/>
            <a:r>
              <a:rPr lang="en-US" altLang="zh-CN" b="1" dirty="0">
                <a:latin typeface="Times New Roman" pitchFamily="18" charset="0"/>
              </a:rPr>
              <a:t>Materialized Views </a:t>
            </a:r>
            <a:r>
              <a:rPr lang="en-US" altLang="zh-CN" dirty="0">
                <a:latin typeface="Times New Roman" pitchFamily="18" charset="0"/>
              </a:rPr>
              <a:t>(MVs) can optimize queries</a:t>
            </a:r>
          </a:p>
          <a:p>
            <a:pPr lvl="1" algn="just" eaLnBrk="1" hangingPunct="1"/>
            <a:r>
              <a:rPr lang="en-US" altLang="zh-CN" dirty="0">
                <a:latin typeface="Times New Roman" pitchFamily="18" charset="0"/>
              </a:rPr>
              <a:t>Multiple queries may share common subqueries</a:t>
            </a:r>
          </a:p>
          <a:p>
            <a:pPr lvl="1" algn="just" eaLnBrk="1" hangingPunct="1"/>
            <a:r>
              <a:rPr lang="en-US" altLang="zh-CN" dirty="0">
                <a:latin typeface="Times New Roman" pitchFamily="18" charset="0"/>
              </a:rPr>
              <a:t>MVs offline materialize results of common subqueries</a:t>
            </a:r>
          </a:p>
          <a:p>
            <a:pPr algn="just" eaLnBrk="1" hangingPunct="1"/>
            <a:r>
              <a:rPr lang="en-US" altLang="zh-CN" dirty="0">
                <a:latin typeface="Times New Roman" pitchFamily="18" charset="0"/>
              </a:rPr>
              <a:t>MVs trade the space for efficiency</a:t>
            </a:r>
          </a:p>
          <a:p>
            <a:pPr lvl="1" algn="just" eaLnBrk="1" hangingPunct="1"/>
            <a:r>
              <a:rPr lang="en-US" altLang="zh-CN" dirty="0">
                <a:latin typeface="Times New Roman" pitchFamily="18" charset="0"/>
              </a:rPr>
              <a:t>Materialize hot data within the space limit</a:t>
            </a:r>
          </a:p>
          <a:p>
            <a:pPr algn="just" eaLnBrk="1" hangingPunct="1"/>
            <a:r>
              <a:rPr lang="en-US" altLang="zh-CN" dirty="0">
                <a:latin typeface="Times New Roman" pitchFamily="18" charset="0"/>
              </a:rPr>
              <a:t>However, the number of MVs can be </a:t>
            </a:r>
            <a:r>
              <a:rPr lang="en-US" altLang="zh-CN" b="1" dirty="0">
                <a:solidFill>
                  <a:srgbClr val="FF0000"/>
                </a:solidFill>
                <a:latin typeface="Times New Roman" pitchFamily="18" charset="0"/>
              </a:rPr>
              <a:t>exponential</a:t>
            </a:r>
            <a:r>
              <a:rPr lang="en-US" altLang="zh-CN" dirty="0">
                <a:latin typeface="Times New Roman" pitchFamily="18" charset="0"/>
              </a:rPr>
              <a:t>!</a:t>
            </a:r>
          </a:p>
          <a:p>
            <a:pPr lvl="1" algn="just" eaLnBrk="1" hangingPunct="1"/>
            <a:r>
              <a:rPr lang="en-US" altLang="zh-CN" dirty="0">
                <a:latin typeface="Times New Roman" pitchFamily="18" charset="0"/>
              </a:rPr>
              <a:t>It is important to </a:t>
            </a:r>
            <a:r>
              <a:rPr lang="en-US" altLang="zh-CN" b="1" dirty="0">
                <a:latin typeface="Times New Roman" pitchFamily="18" charset="0"/>
              </a:rPr>
              <a:t>select the best MVs </a:t>
            </a:r>
            <a:r>
              <a:rPr lang="en-US" altLang="zh-CN" dirty="0">
                <a:latin typeface="Times New Roman" pitchFamily="18" charset="0"/>
              </a:rPr>
              <a:t>with </a:t>
            </a:r>
            <a:r>
              <a:rPr lang="en-US" altLang="zh-CN" b="1" u="sng" dirty="0">
                <a:latin typeface="Times New Roman" pitchFamily="18" charset="0"/>
              </a:rPr>
              <a:t>good utility </a:t>
            </a:r>
            <a:r>
              <a:rPr lang="en-US" altLang="zh-CN" dirty="0">
                <a:latin typeface="Times New Roman" pitchFamily="18" charset="0"/>
              </a:rPr>
              <a:t>and under the </a:t>
            </a:r>
            <a:r>
              <a:rPr lang="en-US" altLang="zh-CN" b="1" u="sng" dirty="0">
                <a:latin typeface="Times New Roman" pitchFamily="18" charset="0"/>
              </a:rPr>
              <a:t>space constraint </a:t>
            </a:r>
          </a:p>
          <a:p>
            <a:pPr lvl="1" algn="just" eaLnBrk="1" hangingPunct="1"/>
            <a:r>
              <a:rPr lang="en-US" altLang="zh-CN" b="1" dirty="0">
                <a:solidFill>
                  <a:srgbClr val="0000CC"/>
                </a:solidFill>
                <a:latin typeface="Times New Roman" pitchFamily="18" charset="0"/>
              </a:rPr>
              <a:t>AI-based view advisor</a:t>
            </a:r>
          </a:p>
          <a:p>
            <a:pPr lvl="1" algn="just" eaLnBrk="1" hangingPunct="1"/>
            <a:endParaRPr lang="en-US" altLang="zh-CN" sz="2800" dirty="0">
              <a:latin typeface="Times New Roman" pitchFamily="18" charset="0"/>
            </a:endParaRPr>
          </a:p>
        </p:txBody>
      </p:sp>
    </p:spTree>
    <p:extLst>
      <p:ext uri="{BB962C8B-B14F-4D97-AF65-F5344CB8AC3E}">
        <p14:creationId xmlns:p14="http://schemas.microsoft.com/office/powerpoint/2010/main" val="294720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0">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0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4</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DB vs. AI Techniques</a:t>
            </a:r>
          </a:p>
        </p:txBody>
      </p:sp>
      <p:sp>
        <p:nvSpPr>
          <p:cNvPr id="5" name="Title 1">
            <a:extLst>
              <a:ext uri="{FF2B5EF4-FFF2-40B4-BE49-F238E27FC236}">
                <a16:creationId xmlns:a16="http://schemas.microsoft.com/office/drawing/2014/main" id="{1025C128-267F-46B9-9AAF-9507EE95C326}"/>
              </a:ext>
            </a:extLst>
          </p:cNvPr>
          <p:cNvSpPr txBox="1">
            <a:spLocks/>
          </p:cNvSpPr>
          <p:nvPr/>
        </p:nvSpPr>
        <p:spPr bwMode="auto">
          <a:xfrm>
            <a:off x="147933" y="1557789"/>
            <a:ext cx="3291618" cy="65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ea typeface="宋体" pitchFamily="2" charset="-122"/>
              </a:defRPr>
            </a:lvl2pPr>
            <a:lvl3pPr algn="l" rtl="0" eaLnBrk="0" fontAlgn="base" hangingPunct="0">
              <a:spcBef>
                <a:spcPct val="0"/>
              </a:spcBef>
              <a:spcAft>
                <a:spcPct val="0"/>
              </a:spcAft>
              <a:defRPr sz="4200">
                <a:solidFill>
                  <a:schemeClr val="tx2"/>
                </a:solidFill>
                <a:latin typeface="Garamond" pitchFamily="18" charset="0"/>
                <a:ea typeface="宋体" pitchFamily="2" charset="-122"/>
              </a:defRPr>
            </a:lvl3pPr>
            <a:lvl4pPr algn="l" rtl="0" eaLnBrk="0" fontAlgn="base" hangingPunct="0">
              <a:spcBef>
                <a:spcPct val="0"/>
              </a:spcBef>
              <a:spcAft>
                <a:spcPct val="0"/>
              </a:spcAft>
              <a:defRPr sz="4200">
                <a:solidFill>
                  <a:schemeClr val="tx2"/>
                </a:solidFill>
                <a:latin typeface="Garamond" pitchFamily="18" charset="0"/>
                <a:ea typeface="宋体" pitchFamily="2" charset="-122"/>
              </a:defRPr>
            </a:lvl4pPr>
            <a:lvl5pPr algn="l" rtl="0" eaLnBrk="0" fontAlgn="base" hangingPunct="0">
              <a:spcBef>
                <a:spcPct val="0"/>
              </a:spcBef>
              <a:spcAft>
                <a:spcPct val="0"/>
              </a:spcAft>
              <a:defRPr sz="4200">
                <a:solidFill>
                  <a:schemeClr val="tx2"/>
                </a:solidFill>
                <a:latin typeface="Garamond" pitchFamily="18" charset="0"/>
                <a:ea typeface="宋体" pitchFamily="2" charset="-122"/>
              </a:defRPr>
            </a:lvl5pPr>
            <a:lvl6pPr marL="457200" algn="l" rtl="0" fontAlgn="base">
              <a:spcBef>
                <a:spcPct val="0"/>
              </a:spcBef>
              <a:spcAft>
                <a:spcPct val="0"/>
              </a:spcAft>
              <a:defRPr sz="4200">
                <a:solidFill>
                  <a:schemeClr val="tx2"/>
                </a:solidFill>
                <a:latin typeface="Garamond" pitchFamily="18" charset="0"/>
                <a:ea typeface="宋体" pitchFamily="2" charset="-122"/>
              </a:defRPr>
            </a:lvl6pPr>
            <a:lvl7pPr marL="914400" algn="l" rtl="0" fontAlgn="base">
              <a:spcBef>
                <a:spcPct val="0"/>
              </a:spcBef>
              <a:spcAft>
                <a:spcPct val="0"/>
              </a:spcAft>
              <a:defRPr sz="4200">
                <a:solidFill>
                  <a:schemeClr val="tx2"/>
                </a:solidFill>
                <a:latin typeface="Garamond" pitchFamily="18" charset="0"/>
                <a:ea typeface="宋体" pitchFamily="2" charset="-122"/>
              </a:defRPr>
            </a:lvl7pPr>
            <a:lvl8pPr marL="1371600" algn="l" rtl="0" fontAlgn="base">
              <a:spcBef>
                <a:spcPct val="0"/>
              </a:spcBef>
              <a:spcAft>
                <a:spcPct val="0"/>
              </a:spcAft>
              <a:defRPr sz="4200">
                <a:solidFill>
                  <a:schemeClr val="tx2"/>
                </a:solidFill>
                <a:latin typeface="Garamond" pitchFamily="18" charset="0"/>
                <a:ea typeface="宋体" pitchFamily="2" charset="-122"/>
              </a:defRPr>
            </a:lvl8pPr>
            <a:lvl9pPr marL="1828800" algn="l" rtl="0" fontAlgn="base">
              <a:spcBef>
                <a:spcPct val="0"/>
              </a:spcBef>
              <a:spcAft>
                <a:spcPct val="0"/>
              </a:spcAft>
              <a:defRPr sz="4200">
                <a:solidFill>
                  <a:schemeClr val="tx2"/>
                </a:solidFill>
                <a:latin typeface="Garamond" pitchFamily="18" charset="0"/>
                <a:ea typeface="宋体" pitchFamily="2" charset="-122"/>
              </a:defRPr>
            </a:lvl9pPr>
          </a:lstStyle>
          <a:p>
            <a:r>
              <a:rPr lang="en-US" sz="3600" b="1" kern="0" dirty="0">
                <a:latin typeface="Times New Roman" panose="02020603050405020304" pitchFamily="18" charset="0"/>
                <a:cs typeface="Times New Roman" panose="02020603050405020304" pitchFamily="18" charset="0"/>
              </a:rPr>
              <a:t>AI Techniques</a:t>
            </a:r>
          </a:p>
        </p:txBody>
      </p:sp>
      <p:sp>
        <p:nvSpPr>
          <p:cNvPr id="7" name="Content Placeholder 2">
            <a:extLst>
              <a:ext uri="{FF2B5EF4-FFF2-40B4-BE49-F238E27FC236}">
                <a16:creationId xmlns:a16="http://schemas.microsoft.com/office/drawing/2014/main" id="{F4BC1325-DD27-4773-8819-F53F6E491E79}"/>
              </a:ext>
            </a:extLst>
          </p:cNvPr>
          <p:cNvSpPr txBox="1">
            <a:spLocks/>
          </p:cNvSpPr>
          <p:nvPr/>
        </p:nvSpPr>
        <p:spPr bwMode="auto">
          <a:xfrm>
            <a:off x="137382" y="2229422"/>
            <a:ext cx="4282217" cy="401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ea typeface="+mn-ea"/>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ea typeface="+mn-ea"/>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ea typeface="+mn-ea"/>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9pPr>
          </a:lstStyle>
          <a:p>
            <a:pPr algn="just"/>
            <a:r>
              <a:rPr lang="en-US" sz="2800" kern="0" dirty="0">
                <a:solidFill>
                  <a:srgbClr val="5A8B25"/>
                </a:solidFill>
                <a:latin typeface="Times New Roman" panose="02020603050405020304" pitchFamily="18" charset="0"/>
                <a:cs typeface="Times New Roman" panose="02020603050405020304" pitchFamily="18" charset="0"/>
              </a:rPr>
              <a:t>Pros (Goals)</a:t>
            </a:r>
          </a:p>
          <a:p>
            <a:pPr lvl="1" algn="just"/>
            <a:r>
              <a:rPr lang="en-US" sz="2400" kern="0" dirty="0">
                <a:solidFill>
                  <a:srgbClr val="5A8B25"/>
                </a:solidFill>
                <a:latin typeface="Times New Roman" panose="02020603050405020304" pitchFamily="18" charset="0"/>
                <a:cs typeface="Times New Roman" panose="02020603050405020304" pitchFamily="18" charset="0"/>
              </a:rPr>
              <a:t>Fast decision making </a:t>
            </a:r>
          </a:p>
          <a:p>
            <a:pPr lvl="1" algn="just"/>
            <a:r>
              <a:rPr lang="en-US" sz="2400" kern="0" dirty="0">
                <a:solidFill>
                  <a:srgbClr val="5A8B25"/>
                </a:solidFill>
                <a:latin typeface="Times New Roman" panose="02020603050405020304" pitchFamily="18" charset="0"/>
                <a:cs typeface="Times New Roman" panose="02020603050405020304" pitchFamily="18" charset="0"/>
              </a:rPr>
              <a:t>High accuracy for unseen testing data</a:t>
            </a:r>
          </a:p>
          <a:p>
            <a:pPr algn="just"/>
            <a:r>
              <a:rPr lang="en-US" sz="2800" kern="0" dirty="0">
                <a:solidFill>
                  <a:srgbClr val="5A8B25"/>
                </a:solidFill>
                <a:latin typeface="Times New Roman" panose="02020603050405020304" pitchFamily="18" charset="0"/>
                <a:cs typeface="Times New Roman" panose="02020603050405020304" pitchFamily="18" charset="0"/>
              </a:rPr>
              <a:t>Cons</a:t>
            </a:r>
          </a:p>
          <a:p>
            <a:pPr lvl="1" algn="just"/>
            <a:r>
              <a:rPr lang="en-US" sz="2400" kern="0" dirty="0">
                <a:solidFill>
                  <a:srgbClr val="5A8B25"/>
                </a:solidFill>
                <a:latin typeface="Times New Roman" panose="02020603050405020304" pitchFamily="18" charset="0"/>
                <a:cs typeface="Times New Roman" panose="02020603050405020304" pitchFamily="18" charset="0"/>
              </a:rPr>
              <a:t>Not very scalable to large data size </a:t>
            </a:r>
          </a:p>
          <a:p>
            <a:pPr lvl="1" algn="just"/>
            <a:r>
              <a:rPr lang="en-US" sz="2400" kern="0" dirty="0">
                <a:solidFill>
                  <a:srgbClr val="5A8B25"/>
                </a:solidFill>
                <a:latin typeface="Times New Roman" panose="02020603050405020304" pitchFamily="18" charset="0"/>
                <a:cs typeface="Times New Roman" panose="02020603050405020304" pitchFamily="18" charset="0"/>
              </a:rPr>
              <a:t>No accuracy guarantee</a:t>
            </a:r>
          </a:p>
        </p:txBody>
      </p:sp>
      <p:sp>
        <p:nvSpPr>
          <p:cNvPr id="8" name="Title 1">
            <a:extLst>
              <a:ext uri="{FF2B5EF4-FFF2-40B4-BE49-F238E27FC236}">
                <a16:creationId xmlns:a16="http://schemas.microsoft.com/office/drawing/2014/main" id="{A357A274-F2A7-484A-BE22-EA1B9B2C4ED8}"/>
              </a:ext>
            </a:extLst>
          </p:cNvPr>
          <p:cNvSpPr txBox="1">
            <a:spLocks/>
          </p:cNvSpPr>
          <p:nvPr/>
        </p:nvSpPr>
        <p:spPr>
          <a:xfrm>
            <a:off x="4599393" y="1575159"/>
            <a:ext cx="3480582" cy="69673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0000CC"/>
                </a:solidFill>
                <a:latin typeface="Times New Roman" panose="02020603050405020304" pitchFamily="18" charset="0"/>
                <a:cs typeface="Times New Roman" panose="02020603050405020304" pitchFamily="18" charset="0"/>
              </a:rPr>
              <a:t>DB Techniques</a:t>
            </a:r>
          </a:p>
        </p:txBody>
      </p:sp>
      <p:sp>
        <p:nvSpPr>
          <p:cNvPr id="9" name="Content Placeholder 2">
            <a:extLst>
              <a:ext uri="{FF2B5EF4-FFF2-40B4-BE49-F238E27FC236}">
                <a16:creationId xmlns:a16="http://schemas.microsoft.com/office/drawing/2014/main" id="{33583EDB-EE1E-4BD5-B3CF-C76499C0B56E}"/>
              </a:ext>
            </a:extLst>
          </p:cNvPr>
          <p:cNvSpPr txBox="1">
            <a:spLocks/>
          </p:cNvSpPr>
          <p:nvPr/>
        </p:nvSpPr>
        <p:spPr>
          <a:xfrm>
            <a:off x="4596618" y="2223252"/>
            <a:ext cx="4471182" cy="417754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n-US" sz="2800" dirty="0">
                <a:solidFill>
                  <a:srgbClr val="0000CC"/>
                </a:solidFill>
                <a:latin typeface="Times New Roman" panose="02020603050405020304" pitchFamily="18" charset="0"/>
                <a:cs typeface="Times New Roman" panose="02020603050405020304" pitchFamily="18" charset="0"/>
              </a:rPr>
              <a:t>Pros (Goals)</a:t>
            </a:r>
          </a:p>
          <a:p>
            <a:pPr lvl="1" algn="just"/>
            <a:r>
              <a:rPr lang="en-US" sz="2400" dirty="0">
                <a:solidFill>
                  <a:srgbClr val="0000CC"/>
                </a:solidFill>
                <a:latin typeface="Times New Roman" panose="02020603050405020304" pitchFamily="18" charset="0"/>
                <a:cs typeface="Times New Roman" panose="02020603050405020304" pitchFamily="18" charset="0"/>
              </a:rPr>
              <a:t>Efficiency</a:t>
            </a:r>
          </a:p>
          <a:p>
            <a:pPr lvl="1" algn="just"/>
            <a:r>
              <a:rPr lang="en-US" sz="2400" dirty="0">
                <a:solidFill>
                  <a:srgbClr val="0000CC"/>
                </a:solidFill>
                <a:latin typeface="Times New Roman" panose="02020603050405020304" pitchFamily="18" charset="0"/>
                <a:cs typeface="Times New Roman" panose="02020603050405020304" pitchFamily="18" charset="0"/>
              </a:rPr>
              <a:t>Scalability</a:t>
            </a:r>
          </a:p>
          <a:p>
            <a:pPr lvl="1" algn="just"/>
            <a:r>
              <a:rPr lang="en-US" sz="2400" dirty="0">
                <a:solidFill>
                  <a:srgbClr val="0000CC"/>
                </a:solidFill>
                <a:latin typeface="Times New Roman" panose="02020603050405020304" pitchFamily="18" charset="0"/>
                <a:cs typeface="Times New Roman" panose="02020603050405020304" pitchFamily="18" charset="0"/>
              </a:rPr>
              <a:t>Accuracy (usually 100%)</a:t>
            </a:r>
          </a:p>
          <a:p>
            <a:pPr algn="just"/>
            <a:r>
              <a:rPr lang="en-US" sz="3200" dirty="0">
                <a:solidFill>
                  <a:srgbClr val="0000CC"/>
                </a:solidFill>
                <a:latin typeface="Times New Roman" panose="02020603050405020304" pitchFamily="18" charset="0"/>
                <a:cs typeface="Times New Roman" panose="02020603050405020304" pitchFamily="18" charset="0"/>
              </a:rPr>
              <a:t>Cons</a:t>
            </a:r>
          </a:p>
          <a:p>
            <a:pPr lvl="1" algn="just"/>
            <a:r>
              <a:rPr lang="en-US" sz="2400" dirty="0">
                <a:solidFill>
                  <a:srgbClr val="0000CC"/>
                </a:solidFill>
                <a:latin typeface="Times New Roman" panose="02020603050405020304" pitchFamily="18" charset="0"/>
                <a:cs typeface="Times New Roman" panose="02020603050405020304" pitchFamily="18" charset="0"/>
              </a:rPr>
              <a:t>Not adaptable to unseen data</a:t>
            </a:r>
          </a:p>
          <a:p>
            <a:pPr lvl="1" algn="just"/>
            <a:r>
              <a:rPr lang="en-US" sz="2400" dirty="0">
                <a:solidFill>
                  <a:srgbClr val="0000CC"/>
                </a:solidFill>
                <a:latin typeface="Times New Roman" panose="02020603050405020304" pitchFamily="18" charset="0"/>
                <a:cs typeface="Times New Roman" panose="02020603050405020304" pitchFamily="18" charset="0"/>
              </a:rPr>
              <a:t>Not efficient enough!!</a:t>
            </a:r>
          </a:p>
        </p:txBody>
      </p:sp>
      <p:cxnSp>
        <p:nvCxnSpPr>
          <p:cNvPr id="10" name="Straight Connector 9">
            <a:extLst>
              <a:ext uri="{FF2B5EF4-FFF2-40B4-BE49-F238E27FC236}">
                <a16:creationId xmlns:a16="http://schemas.microsoft.com/office/drawing/2014/main" id="{D2627096-87D1-4D52-8A1B-87E2841AD619}"/>
              </a:ext>
            </a:extLst>
          </p:cNvPr>
          <p:cNvCxnSpPr>
            <a:cxnSpLocks/>
          </p:cNvCxnSpPr>
          <p:nvPr/>
        </p:nvCxnSpPr>
        <p:spPr>
          <a:xfrm>
            <a:off x="4559104" y="1132067"/>
            <a:ext cx="0" cy="5418011"/>
          </a:xfrm>
          <a:prstGeom prst="line">
            <a:avLst/>
          </a:prstGeom>
          <a:ln w="41275">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845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Example: Materialized View for Top-</a:t>
            </a:r>
            <a:r>
              <a:rPr lang="en-US" altLang="en-US" sz="4400" i="1" dirty="0">
                <a:latin typeface="Times New Roman" panose="02020603050405020304" pitchFamily="18" charset="0"/>
                <a:cs typeface="Times New Roman" panose="02020603050405020304" pitchFamily="18" charset="0"/>
              </a:rPr>
              <a:t>k</a:t>
            </a:r>
            <a:r>
              <a:rPr lang="en-US" altLang="en-US" sz="4400" dirty="0">
                <a:latin typeface="Times New Roman" panose="02020603050405020304" pitchFamily="18" charset="0"/>
                <a:cs typeface="Times New Roman" panose="02020603050405020304" pitchFamily="18" charset="0"/>
              </a:rPr>
              <a:t> Queries</a:t>
            </a:r>
          </a:p>
        </p:txBody>
      </p:sp>
      <p:sp>
        <p:nvSpPr>
          <p:cNvPr id="12291" name="Content Placeholder 2"/>
          <p:cNvSpPr>
            <a:spLocks noGrp="1"/>
          </p:cNvSpPr>
          <p:nvPr>
            <p:ph idx="1"/>
          </p:nvPr>
        </p:nvSpPr>
        <p:spPr/>
        <p:txBody>
          <a:bodyPr>
            <a:normAutofit/>
          </a:bodyPr>
          <a:lstStyle/>
          <a:p>
            <a:pPr algn="just">
              <a:defRPr/>
            </a:pPr>
            <a:r>
              <a:rPr lang="en-US" altLang="en-US" sz="2400" dirty="0">
                <a:latin typeface="Times New Roman" panose="02020603050405020304" pitchFamily="18" charset="0"/>
                <a:cs typeface="Times New Roman" panose="02020603050405020304" pitchFamily="18" charset="0"/>
              </a:rPr>
              <a:t>Given a spatial database </a:t>
            </a:r>
            <a:r>
              <a:rPr lang="en-US" altLang="en-US" sz="2400" i="1" dirty="0">
                <a:latin typeface="Times New Roman" panose="02020603050405020304" pitchFamily="18" charset="0"/>
                <a:cs typeface="Times New Roman" panose="02020603050405020304" pitchFamily="18" charset="0"/>
              </a:rPr>
              <a:t>D</a:t>
            </a:r>
            <a:r>
              <a:rPr lang="en-US" altLang="en-US" sz="2400" dirty="0">
                <a:latin typeface="Times New Roman" panose="02020603050405020304" pitchFamily="18" charset="0"/>
                <a:cs typeface="Times New Roman" panose="02020603050405020304" pitchFamily="18" charset="0"/>
              </a:rPr>
              <a:t>, a ranking function (or preference function) </a:t>
            </a:r>
            <a:r>
              <a:rPr lang="en-US" altLang="en-US" sz="2400" i="1" dirty="0">
                <a:latin typeface="Times New Roman" panose="02020603050405020304" pitchFamily="18" charset="0"/>
                <a:cs typeface="Times New Roman" panose="02020603050405020304" pitchFamily="18" charset="0"/>
              </a:rPr>
              <a:t>f</a:t>
            </a:r>
            <a:r>
              <a:rPr lang="en-US" altLang="en-US" sz="2400" dirty="0">
                <a:latin typeface="Times New Roman" panose="02020603050405020304" pitchFamily="18" charset="0"/>
                <a:cs typeface="Times New Roman" panose="02020603050405020304" pitchFamily="18" charset="0"/>
              </a:rPr>
              <a:t>(</a:t>
            </a:r>
            <a:r>
              <a:rPr lang="en-US" altLang="en-US" sz="2400" i="1" dirty="0">
                <a:latin typeface="Times New Roman" panose="02020603050405020304" pitchFamily="18" charset="0"/>
                <a:cs typeface="Times New Roman" panose="02020603050405020304" pitchFamily="18" charset="0"/>
              </a:rPr>
              <a:t>o</a:t>
            </a:r>
            <a:r>
              <a:rPr lang="en-US" altLang="en-US" sz="2400" dirty="0">
                <a:latin typeface="Times New Roman" panose="02020603050405020304" pitchFamily="18" charset="0"/>
                <a:cs typeface="Times New Roman" panose="02020603050405020304" pitchFamily="18" charset="0"/>
              </a:rPr>
              <a:t>), and an integer parameter </a:t>
            </a:r>
            <a:r>
              <a:rPr lang="en-US" altLang="en-US" sz="2400" i="1" dirty="0">
                <a:latin typeface="Times New Roman" panose="02020603050405020304" pitchFamily="18" charset="0"/>
                <a:cs typeface="Times New Roman" panose="02020603050405020304" pitchFamily="18" charset="0"/>
              </a:rPr>
              <a:t>k</a:t>
            </a:r>
            <a:r>
              <a:rPr lang="en-US" altLang="en-US" sz="2400" dirty="0">
                <a:latin typeface="Times New Roman" panose="02020603050405020304" pitchFamily="18" charset="0"/>
                <a:cs typeface="Times New Roman" panose="02020603050405020304" pitchFamily="18" charset="0"/>
              </a:rPr>
              <a:t>, a </a:t>
            </a:r>
            <a:r>
              <a:rPr lang="en-US" altLang="en-US" sz="2400" i="1" dirty="0">
                <a:latin typeface="Times New Roman" panose="02020603050405020304" pitchFamily="18" charset="0"/>
                <a:cs typeface="Times New Roman" panose="02020603050405020304" pitchFamily="18" charset="0"/>
              </a:rPr>
              <a:t>top-k query</a:t>
            </a:r>
            <a:r>
              <a:rPr lang="en-US" altLang="en-US" sz="2400" dirty="0">
                <a:latin typeface="Times New Roman" panose="02020603050405020304" pitchFamily="18" charset="0"/>
                <a:cs typeface="Times New Roman" panose="02020603050405020304" pitchFamily="18" charset="0"/>
              </a:rPr>
              <a:t> retrieves </a:t>
            </a:r>
            <a:r>
              <a:rPr lang="en-US" altLang="en-US" sz="2400" i="1" dirty="0">
                <a:latin typeface="Times New Roman" panose="02020603050405020304" pitchFamily="18" charset="0"/>
                <a:cs typeface="Times New Roman" panose="02020603050405020304" pitchFamily="18" charset="0"/>
              </a:rPr>
              <a:t>k</a:t>
            </a:r>
            <a:r>
              <a:rPr lang="en-US" altLang="en-US" sz="2400" dirty="0">
                <a:latin typeface="Times New Roman" panose="02020603050405020304" pitchFamily="18" charset="0"/>
                <a:cs typeface="Times New Roman" panose="02020603050405020304" pitchFamily="18" charset="0"/>
              </a:rPr>
              <a:t> objects, </a:t>
            </a:r>
            <a:r>
              <a:rPr lang="en-US" altLang="en-US" sz="2400" i="1" dirty="0">
                <a:latin typeface="Times New Roman" panose="02020603050405020304" pitchFamily="18" charset="0"/>
                <a:cs typeface="Times New Roman" panose="02020603050405020304" pitchFamily="18" charset="0"/>
              </a:rPr>
              <a:t>o</a:t>
            </a:r>
            <a:r>
              <a:rPr lang="en-US" altLang="en-US" sz="2400" dirty="0">
                <a:latin typeface="Times New Roman" panose="02020603050405020304" pitchFamily="18" charset="0"/>
                <a:cs typeface="Times New Roman" panose="02020603050405020304" pitchFamily="18" charset="0"/>
              </a:rPr>
              <a:t>, from the database </a:t>
            </a:r>
            <a:r>
              <a:rPr lang="en-US" altLang="en-US" sz="2400" i="1" dirty="0">
                <a:latin typeface="Times New Roman" panose="02020603050405020304" pitchFamily="18" charset="0"/>
                <a:cs typeface="Times New Roman" panose="02020603050405020304" pitchFamily="18" charset="0"/>
              </a:rPr>
              <a:t>D</a:t>
            </a:r>
            <a:r>
              <a:rPr lang="en-US" altLang="en-US" sz="2400" dirty="0">
                <a:latin typeface="Times New Roman" panose="02020603050405020304" pitchFamily="18" charset="0"/>
                <a:cs typeface="Times New Roman" panose="02020603050405020304" pitchFamily="18" charset="0"/>
              </a:rPr>
              <a:t> such that they have the highest ranking score </a:t>
            </a:r>
            <a:r>
              <a:rPr lang="en-US" altLang="en-US" sz="2400" i="1" dirty="0">
                <a:latin typeface="Times New Roman" panose="02020603050405020304" pitchFamily="18" charset="0"/>
                <a:cs typeface="Times New Roman" panose="02020603050405020304" pitchFamily="18" charset="0"/>
              </a:rPr>
              <a:t>f</a:t>
            </a:r>
            <a:r>
              <a:rPr lang="en-US" altLang="en-US" sz="2400" dirty="0">
                <a:latin typeface="Times New Roman" panose="02020603050405020304" pitchFamily="18" charset="0"/>
                <a:cs typeface="Times New Roman" panose="02020603050405020304" pitchFamily="18" charset="0"/>
              </a:rPr>
              <a:t>(</a:t>
            </a:r>
            <a:r>
              <a:rPr lang="en-US" altLang="en-US" sz="2400" i="1" dirty="0">
                <a:latin typeface="Times New Roman" panose="02020603050405020304" pitchFamily="18" charset="0"/>
                <a:cs typeface="Times New Roman" panose="02020603050405020304" pitchFamily="18" charset="0"/>
              </a:rPr>
              <a:t>o</a:t>
            </a:r>
            <a:r>
              <a:rPr lang="en-US" altLang="en-US" sz="2400" dirty="0">
                <a:latin typeface="Times New Roman" panose="02020603050405020304" pitchFamily="18" charset="0"/>
                <a:cs typeface="Times New Roman" panose="02020603050405020304" pitchFamily="18" charset="0"/>
              </a:rPr>
              <a:t>) among all objects in </a:t>
            </a:r>
            <a:r>
              <a:rPr lang="en-US" altLang="en-US" sz="2400" i="1" dirty="0">
                <a:latin typeface="Times New Roman" panose="02020603050405020304" pitchFamily="18" charset="0"/>
                <a:cs typeface="Times New Roman" panose="02020603050405020304" pitchFamily="18" charset="0"/>
              </a:rPr>
              <a:t>D</a:t>
            </a:r>
            <a:endParaRPr lang="en-US" altLang="en-US" sz="2400"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40</a:t>
            </a:fld>
            <a:endParaRPr lang="en-US" altLang="zh-CN" dirty="0">
              <a:solidFill>
                <a:srgbClr val="000000"/>
              </a:solidFill>
            </a:endParaRPr>
          </a:p>
        </p:txBody>
      </p:sp>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2971800" y="3220660"/>
            <a:ext cx="3048000" cy="2966622"/>
          </a:xfrm>
          <a:prstGeom prst="rect">
            <a:avLst/>
          </a:prstGeom>
        </p:spPr>
      </p:pic>
    </p:spTree>
    <p:extLst>
      <p:ext uri="{BB962C8B-B14F-4D97-AF65-F5344CB8AC3E}">
        <p14:creationId xmlns:p14="http://schemas.microsoft.com/office/powerpoint/2010/main" val="4768993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PREFER: </a:t>
            </a:r>
            <a:r>
              <a:rPr lang="en-US" altLang="en-US" dirty="0">
                <a:latin typeface="Times New Roman" panose="02020603050405020304" pitchFamily="18" charset="0"/>
                <a:cs typeface="Times New Roman" panose="02020603050405020304" pitchFamily="18" charset="0"/>
              </a:rPr>
              <a:t>A View-Based Approach</a:t>
            </a:r>
          </a:p>
        </p:txBody>
      </p:sp>
      <p:sp>
        <p:nvSpPr>
          <p:cNvPr id="12291" name="Content Placeholder 2"/>
          <p:cNvSpPr>
            <a:spLocks noGrp="1"/>
          </p:cNvSpPr>
          <p:nvPr>
            <p:ph idx="1"/>
          </p:nvPr>
        </p:nvSpPr>
        <p:spPr>
          <a:xfrm>
            <a:off x="426720" y="1260475"/>
            <a:ext cx="8382000" cy="4911725"/>
          </a:xfrm>
        </p:spPr>
        <p:txBody>
          <a:bodyPr>
            <a:normAutofit lnSpcReduction="10000"/>
          </a:bodyPr>
          <a:lstStyle/>
          <a:p>
            <a:pPr algn="just">
              <a:defRPr/>
            </a:pPr>
            <a:r>
              <a:rPr lang="en-US" altLang="en-US" sz="3200" dirty="0">
                <a:latin typeface="Times New Roman" panose="02020603050405020304" pitchFamily="18" charset="0"/>
                <a:cs typeface="Times New Roman" panose="02020603050405020304" pitchFamily="18" charset="0"/>
              </a:rPr>
              <a:t>Pre-define some preference functions </a:t>
            </a:r>
            <a:r>
              <a:rPr lang="en-US" altLang="en-US" sz="3200" i="1" dirty="0" err="1">
                <a:latin typeface="Times New Roman" panose="02020603050405020304" pitchFamily="18" charset="0"/>
                <a:cs typeface="Times New Roman" panose="02020603050405020304" pitchFamily="18" charset="0"/>
              </a:rPr>
              <a:t>f</a:t>
            </a:r>
            <a:r>
              <a:rPr lang="en-US" altLang="en-US" sz="3200" i="1" baseline="-25000" dirty="0" err="1">
                <a:latin typeface="Times New Roman" panose="02020603050405020304" pitchFamily="18" charset="0"/>
                <a:cs typeface="Times New Roman" panose="02020603050405020304" pitchFamily="18" charset="0"/>
              </a:rPr>
              <a:t>v</a:t>
            </a:r>
            <a:r>
              <a:rPr lang="en-US" altLang="en-US" sz="3200" dirty="0">
                <a:latin typeface="Times New Roman" panose="02020603050405020304" pitchFamily="18" charset="0"/>
                <a:cs typeface="Times New Roman" panose="02020603050405020304" pitchFamily="18" charset="0"/>
              </a:rPr>
              <a:t>(.)</a:t>
            </a:r>
          </a:p>
          <a:p>
            <a:pPr algn="just">
              <a:defRPr/>
            </a:pPr>
            <a:r>
              <a:rPr lang="en-US" altLang="en-US" sz="3200" dirty="0">
                <a:latin typeface="Times New Roman" panose="02020603050405020304" pitchFamily="18" charset="0"/>
                <a:cs typeface="Times New Roman" panose="02020603050405020304" pitchFamily="18" charset="0"/>
              </a:rPr>
              <a:t>Create a materialized view of objects in non-descending order w.r.t. each preference function </a:t>
            </a:r>
            <a:r>
              <a:rPr lang="en-US" altLang="en-US" sz="3200" i="1" dirty="0" err="1">
                <a:latin typeface="Times New Roman" panose="02020603050405020304" pitchFamily="18" charset="0"/>
                <a:cs typeface="Times New Roman" panose="02020603050405020304" pitchFamily="18" charset="0"/>
              </a:rPr>
              <a:t>f</a:t>
            </a:r>
            <a:r>
              <a:rPr lang="en-US" altLang="en-US" sz="3200" i="1" baseline="-25000" dirty="0" err="1">
                <a:latin typeface="Times New Roman" panose="02020603050405020304" pitchFamily="18" charset="0"/>
                <a:cs typeface="Times New Roman" panose="02020603050405020304" pitchFamily="18" charset="0"/>
              </a:rPr>
              <a:t>v</a:t>
            </a:r>
            <a:r>
              <a:rPr lang="en-US" altLang="en-US" sz="3200" dirty="0">
                <a:latin typeface="Times New Roman" panose="02020603050405020304" pitchFamily="18" charset="0"/>
                <a:cs typeface="Times New Roman" panose="02020603050405020304" pitchFamily="18" charset="0"/>
              </a:rPr>
              <a:t>(.)</a:t>
            </a:r>
          </a:p>
          <a:p>
            <a:pPr algn="just">
              <a:defRPr/>
            </a:pPr>
            <a:r>
              <a:rPr lang="en-US" altLang="en-US" sz="3200" dirty="0">
                <a:latin typeface="Times New Roman" panose="02020603050405020304" pitchFamily="18" charset="0"/>
                <a:cs typeface="Times New Roman" panose="02020603050405020304" pitchFamily="18" charset="0"/>
              </a:rPr>
              <a:t>Given a query ranking function </a:t>
            </a:r>
            <a:r>
              <a:rPr lang="en-US" altLang="en-US" sz="3200" i="1" dirty="0">
                <a:latin typeface="Times New Roman" panose="02020603050405020304" pitchFamily="18" charset="0"/>
                <a:cs typeface="Times New Roman" panose="02020603050405020304" pitchFamily="18" charset="0"/>
              </a:rPr>
              <a:t>f</a:t>
            </a:r>
            <a:r>
              <a:rPr lang="en-US" altLang="en-US" sz="3200" dirty="0">
                <a:latin typeface="Times New Roman" panose="02020603050405020304" pitchFamily="18" charset="0"/>
                <a:cs typeface="Times New Roman" panose="02020603050405020304" pitchFamily="18" charset="0"/>
              </a:rPr>
              <a:t>(.)</a:t>
            </a:r>
          </a:p>
          <a:p>
            <a:pPr lvl="1" algn="just">
              <a:defRPr/>
            </a:pPr>
            <a:r>
              <a:rPr lang="en-US" altLang="en-US" sz="2800" dirty="0">
                <a:latin typeface="Times New Roman" panose="02020603050405020304" pitchFamily="18" charset="0"/>
                <a:cs typeface="Times New Roman" panose="02020603050405020304" pitchFamily="18" charset="0"/>
              </a:rPr>
              <a:t>We select one of the pre-computed views, with respect to a preference function </a:t>
            </a:r>
            <a:r>
              <a:rPr lang="en-US" altLang="en-US" sz="2800" i="1" dirty="0" err="1">
                <a:latin typeface="Times New Roman" panose="02020603050405020304" pitchFamily="18" charset="0"/>
                <a:cs typeface="Times New Roman" panose="02020603050405020304" pitchFamily="18" charset="0"/>
              </a:rPr>
              <a:t>f</a:t>
            </a:r>
            <a:r>
              <a:rPr lang="en-US" altLang="en-US" sz="2800" i="1" baseline="-25000" dirty="0" err="1">
                <a:latin typeface="Times New Roman" panose="02020603050405020304" pitchFamily="18" charset="0"/>
                <a:cs typeface="Times New Roman" panose="02020603050405020304" pitchFamily="18" charset="0"/>
              </a:rPr>
              <a:t>v</a:t>
            </a:r>
            <a:r>
              <a:rPr lang="en-US" altLang="en-US" sz="2800" dirty="0">
                <a:latin typeface="Times New Roman" panose="02020603050405020304" pitchFamily="18" charset="0"/>
                <a:cs typeface="Times New Roman" panose="02020603050405020304" pitchFamily="18" charset="0"/>
              </a:rPr>
              <a:t>(·) that is the most similar to </a:t>
            </a:r>
            <a:r>
              <a:rPr lang="en-US" altLang="en-US" sz="2800" i="1" dirty="0">
                <a:latin typeface="Times New Roman" panose="02020603050405020304" pitchFamily="18" charset="0"/>
                <a:cs typeface="Times New Roman" panose="02020603050405020304" pitchFamily="18" charset="0"/>
              </a:rPr>
              <a:t>f</a:t>
            </a:r>
            <a:r>
              <a:rPr lang="en-US" altLang="en-US" sz="2800" dirty="0">
                <a:latin typeface="Times New Roman" panose="02020603050405020304" pitchFamily="18" charset="0"/>
                <a:cs typeface="Times New Roman" panose="02020603050405020304" pitchFamily="18" charset="0"/>
              </a:rPr>
              <a:t>(·)</a:t>
            </a:r>
          </a:p>
          <a:p>
            <a:pPr lvl="1" algn="just">
              <a:defRPr/>
            </a:pPr>
            <a:r>
              <a:rPr lang="en-US" altLang="en-US" sz="2800" dirty="0">
                <a:latin typeface="Times New Roman" panose="02020603050405020304" pitchFamily="18" charset="0"/>
                <a:cs typeface="Times New Roman" panose="02020603050405020304" pitchFamily="18" charset="0"/>
              </a:rPr>
              <a:t>Sequentially scan only a portion of this materialized view (w.r.t. </a:t>
            </a:r>
            <a:r>
              <a:rPr lang="en-US" altLang="en-US" sz="2800" i="1" dirty="0" err="1">
                <a:latin typeface="Times New Roman" panose="02020603050405020304" pitchFamily="18" charset="0"/>
                <a:cs typeface="Times New Roman" panose="02020603050405020304" pitchFamily="18" charset="0"/>
              </a:rPr>
              <a:t>f</a:t>
            </a:r>
            <a:r>
              <a:rPr lang="en-US" altLang="en-US" sz="2800" i="1" baseline="-25000" dirty="0" err="1">
                <a:latin typeface="Times New Roman" panose="02020603050405020304" pitchFamily="18" charset="0"/>
                <a:cs typeface="Times New Roman" panose="02020603050405020304" pitchFamily="18" charset="0"/>
              </a:rPr>
              <a:t>v</a:t>
            </a:r>
            <a:r>
              <a:rPr lang="en-US" altLang="en-US" sz="2800" dirty="0">
                <a:latin typeface="Times New Roman" panose="02020603050405020304" pitchFamily="18" charset="0"/>
                <a:cs typeface="Times New Roman" panose="02020603050405020304" pitchFamily="18" charset="0"/>
              </a:rPr>
              <a:t>(·)), stopping at the </a:t>
            </a:r>
            <a:r>
              <a:rPr lang="en-US" altLang="en-US" sz="2800" i="1" dirty="0">
                <a:latin typeface="Times New Roman" panose="02020603050405020304" pitchFamily="18" charset="0"/>
                <a:cs typeface="Times New Roman" panose="02020603050405020304" pitchFamily="18" charset="0"/>
              </a:rPr>
              <a:t>watermark point</a:t>
            </a: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41</a:t>
            </a:fld>
            <a:endParaRPr lang="en-US" altLang="zh-CN" dirty="0">
              <a:solidFill>
                <a:srgbClr val="000000"/>
              </a:solidFill>
            </a:endParaRPr>
          </a:p>
        </p:txBody>
      </p:sp>
      <p:sp>
        <p:nvSpPr>
          <p:cNvPr id="3" name="Rectangle 2"/>
          <p:cNvSpPr/>
          <p:nvPr/>
        </p:nvSpPr>
        <p:spPr>
          <a:xfrm>
            <a:off x="457200" y="6172200"/>
            <a:ext cx="8229600" cy="584775"/>
          </a:xfrm>
          <a:prstGeom prst="rect">
            <a:avLst/>
          </a:prstGeom>
          <a:ln>
            <a:solidFill>
              <a:schemeClr val="tx1"/>
            </a:solidFill>
          </a:ln>
        </p:spPr>
        <p:txBody>
          <a:bodyPr wrap="square">
            <a:spAutoFit/>
          </a:bodyPr>
          <a:lstStyle/>
          <a:p>
            <a:pPr algn="just"/>
            <a:r>
              <a:rPr lang="en-US" sz="1600" dirty="0">
                <a:latin typeface="Times New Roman" panose="02020603050405020304" pitchFamily="18" charset="0"/>
                <a:cs typeface="Times New Roman" panose="02020603050405020304" pitchFamily="18" charset="0"/>
              </a:rPr>
              <a:t>V. </a:t>
            </a:r>
            <a:r>
              <a:rPr lang="en-US" sz="1600" dirty="0" err="1">
                <a:latin typeface="Times New Roman" panose="02020603050405020304" pitchFamily="18" charset="0"/>
                <a:cs typeface="Times New Roman" panose="02020603050405020304" pitchFamily="18" charset="0"/>
              </a:rPr>
              <a:t>Hristidis</a:t>
            </a:r>
            <a:r>
              <a:rPr lang="en-US" sz="1600" dirty="0">
                <a:latin typeface="Times New Roman" panose="02020603050405020304" pitchFamily="18" charset="0"/>
                <a:cs typeface="Times New Roman" panose="02020603050405020304" pitchFamily="18" charset="0"/>
              </a:rPr>
              <a:t>, N. </a:t>
            </a:r>
            <a:r>
              <a:rPr lang="en-US" sz="1600" dirty="0" err="1">
                <a:latin typeface="Times New Roman" panose="02020603050405020304" pitchFamily="18" charset="0"/>
                <a:cs typeface="Times New Roman" panose="02020603050405020304" pitchFamily="18" charset="0"/>
              </a:rPr>
              <a:t>Koudas</a:t>
            </a:r>
            <a:r>
              <a:rPr lang="en-US" sz="1600" dirty="0">
                <a:latin typeface="Times New Roman" panose="02020603050405020304" pitchFamily="18" charset="0"/>
                <a:cs typeface="Times New Roman" panose="02020603050405020304" pitchFamily="18" charset="0"/>
              </a:rPr>
              <a:t>, and Y. </a:t>
            </a:r>
            <a:r>
              <a:rPr lang="en-US" sz="1600" dirty="0" err="1">
                <a:latin typeface="Times New Roman" panose="02020603050405020304" pitchFamily="18" charset="0"/>
                <a:cs typeface="Times New Roman" panose="02020603050405020304" pitchFamily="18" charset="0"/>
              </a:rPr>
              <a:t>Papakonstantinou</a:t>
            </a:r>
            <a:r>
              <a:rPr lang="en-US" sz="1600" dirty="0">
                <a:latin typeface="Times New Roman" panose="02020603050405020304" pitchFamily="18" charset="0"/>
                <a:cs typeface="Times New Roman" panose="02020603050405020304" pitchFamily="18" charset="0"/>
              </a:rPr>
              <a:t>. PREFER: A system for the efficient execution of multi-parametric ranked queries. In </a:t>
            </a:r>
            <a:r>
              <a:rPr lang="en-US" sz="1600" i="1" dirty="0">
                <a:latin typeface="Times New Roman" panose="02020603050405020304" pitchFamily="18" charset="0"/>
                <a:cs typeface="Times New Roman" panose="02020603050405020304" pitchFamily="18" charset="0"/>
              </a:rPr>
              <a:t>SIGMOD</a:t>
            </a:r>
            <a:r>
              <a:rPr lang="en-US" sz="1600" dirty="0">
                <a:latin typeface="Times New Roman" panose="02020603050405020304" pitchFamily="18" charset="0"/>
                <a:cs typeface="Times New Roman" panose="02020603050405020304" pitchFamily="18" charset="0"/>
              </a:rPr>
              <a:t>, 2001.</a:t>
            </a:r>
          </a:p>
        </p:txBody>
      </p:sp>
    </p:spTree>
    <p:extLst>
      <p:ext uri="{BB962C8B-B14F-4D97-AF65-F5344CB8AC3E}">
        <p14:creationId xmlns:p14="http://schemas.microsoft.com/office/powerpoint/2010/main" val="33952253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47800" y="1938763"/>
            <a:ext cx="5029200" cy="3471437"/>
            <a:chOff x="2743200" y="2514600"/>
            <a:chExt cx="3124200" cy="2667000"/>
          </a:xfrm>
        </p:grpSpPr>
        <p:sp>
          <p:nvSpPr>
            <p:cNvPr id="6" name="Line 18"/>
            <p:cNvSpPr>
              <a:spLocks noChangeShapeType="1"/>
            </p:cNvSpPr>
            <p:nvPr/>
          </p:nvSpPr>
          <p:spPr bwMode="auto">
            <a:xfrm>
              <a:off x="3505200" y="2514600"/>
              <a:ext cx="2362200" cy="1600200"/>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Line 19"/>
            <p:cNvSpPr>
              <a:spLocks noChangeShapeType="1"/>
            </p:cNvSpPr>
            <p:nvPr/>
          </p:nvSpPr>
          <p:spPr bwMode="auto">
            <a:xfrm>
              <a:off x="3352800" y="2819400"/>
              <a:ext cx="2362200" cy="1600200"/>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20"/>
            <p:cNvSpPr>
              <a:spLocks noChangeShapeType="1"/>
            </p:cNvSpPr>
            <p:nvPr/>
          </p:nvSpPr>
          <p:spPr bwMode="auto">
            <a:xfrm>
              <a:off x="3124200" y="3048000"/>
              <a:ext cx="2362200" cy="1600200"/>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21"/>
            <p:cNvSpPr>
              <a:spLocks noChangeShapeType="1"/>
            </p:cNvSpPr>
            <p:nvPr/>
          </p:nvSpPr>
          <p:spPr bwMode="auto">
            <a:xfrm>
              <a:off x="2895600" y="3276600"/>
              <a:ext cx="2362200" cy="1600200"/>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22"/>
            <p:cNvSpPr>
              <a:spLocks noChangeShapeType="1"/>
            </p:cNvSpPr>
            <p:nvPr/>
          </p:nvSpPr>
          <p:spPr bwMode="auto">
            <a:xfrm>
              <a:off x="2743200" y="3581400"/>
              <a:ext cx="2362200" cy="1600200"/>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Example of PREFER</a:t>
            </a: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42</a:t>
            </a:fld>
            <a:endParaRPr lang="en-US" altLang="zh-CN" dirty="0">
              <a:solidFill>
                <a:srgbClr val="000000"/>
              </a:solidFill>
            </a:endParaRPr>
          </a:p>
        </p:txBody>
      </p:sp>
      <p:sp>
        <p:nvSpPr>
          <p:cNvPr id="16" name="Line 28"/>
          <p:cNvSpPr>
            <a:spLocks noChangeShapeType="1"/>
          </p:cNvSpPr>
          <p:nvPr/>
        </p:nvSpPr>
        <p:spPr bwMode="auto">
          <a:xfrm>
            <a:off x="4255020" y="1650478"/>
            <a:ext cx="2643906" cy="259993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29"/>
          <p:cNvSpPr txBox="1">
            <a:spLocks noChangeArrowheads="1"/>
          </p:cNvSpPr>
          <p:nvPr/>
        </p:nvSpPr>
        <p:spPr bwMode="auto">
          <a:xfrm>
            <a:off x="6954359" y="4184103"/>
            <a:ext cx="5309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b="1" i="1" dirty="0">
                <a:solidFill>
                  <a:srgbClr val="FF3300"/>
                </a:solidFill>
                <a:latin typeface="Times New Roman" panose="02020603050405020304" pitchFamily="18" charset="0"/>
                <a:ea typeface="宋体" panose="02010600030101010101" pitchFamily="2" charset="-122"/>
              </a:rPr>
              <a:t>f</a:t>
            </a:r>
            <a:r>
              <a:rPr lang="en-US" altLang="zh-CN" b="1" dirty="0">
                <a:solidFill>
                  <a:srgbClr val="FF3300"/>
                </a:solidFill>
                <a:latin typeface="Times New Roman" panose="02020603050405020304" pitchFamily="18" charset="0"/>
                <a:ea typeface="宋体" panose="02010600030101010101" pitchFamily="2" charset="-122"/>
              </a:rPr>
              <a:t>(</a:t>
            </a:r>
            <a:r>
              <a:rPr lang="en-US" altLang="zh-CN" b="1" i="1" dirty="0">
                <a:solidFill>
                  <a:srgbClr val="FF3300"/>
                </a:solidFill>
                <a:latin typeface="Times New Roman" panose="02020603050405020304" pitchFamily="18" charset="0"/>
                <a:ea typeface="宋体" panose="02010600030101010101" pitchFamily="2" charset="-122"/>
              </a:rPr>
              <a:t>o</a:t>
            </a:r>
            <a:r>
              <a:rPr lang="en-US" altLang="zh-CN" b="1" dirty="0">
                <a:solidFill>
                  <a:srgbClr val="FF3300"/>
                </a:solidFill>
                <a:latin typeface="Times New Roman" panose="02020603050405020304" pitchFamily="18" charset="0"/>
                <a:ea typeface="宋体" panose="02010600030101010101" pitchFamily="2" charset="-122"/>
              </a:rPr>
              <a:t>)</a:t>
            </a:r>
            <a:endParaRPr lang="en-US" altLang="zh-CN" b="1" i="1" dirty="0">
              <a:solidFill>
                <a:srgbClr val="FF3300"/>
              </a:solidFill>
              <a:latin typeface="Times New Roman" panose="02020603050405020304" pitchFamily="18" charset="0"/>
              <a:ea typeface="宋体" panose="02010600030101010101" pitchFamily="2" charset="-122"/>
            </a:endParaRPr>
          </a:p>
        </p:txBody>
      </p:sp>
      <p:sp>
        <p:nvSpPr>
          <p:cNvPr id="20" name="Text Box 29"/>
          <p:cNvSpPr txBox="1">
            <a:spLocks noChangeArrowheads="1"/>
          </p:cNvSpPr>
          <p:nvPr/>
        </p:nvSpPr>
        <p:spPr bwMode="auto">
          <a:xfrm>
            <a:off x="5691949" y="4771535"/>
            <a:ext cx="6078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b="1" i="1" dirty="0">
                <a:solidFill>
                  <a:srgbClr val="0000CC"/>
                </a:solidFill>
                <a:latin typeface="Times New Roman" panose="02020603050405020304" pitchFamily="18" charset="0"/>
                <a:ea typeface="宋体" panose="02010600030101010101" pitchFamily="2" charset="-122"/>
              </a:rPr>
              <a:t>f</a:t>
            </a:r>
            <a:r>
              <a:rPr lang="en-US" altLang="zh-CN" b="1" baseline="-25000" dirty="0">
                <a:solidFill>
                  <a:srgbClr val="0000CC"/>
                </a:solidFill>
                <a:latin typeface="Times New Roman" panose="02020603050405020304" pitchFamily="18" charset="0"/>
                <a:ea typeface="宋体" panose="02010600030101010101" pitchFamily="2" charset="-122"/>
              </a:rPr>
              <a:t>1</a:t>
            </a:r>
            <a:r>
              <a:rPr lang="en-US" altLang="zh-CN" b="1" dirty="0">
                <a:solidFill>
                  <a:srgbClr val="0000CC"/>
                </a:solidFill>
                <a:latin typeface="Times New Roman" panose="02020603050405020304" pitchFamily="18" charset="0"/>
                <a:ea typeface="宋体" panose="02010600030101010101" pitchFamily="2" charset="-122"/>
              </a:rPr>
              <a:t>(</a:t>
            </a:r>
            <a:r>
              <a:rPr lang="en-US" altLang="zh-CN" b="1" i="1" dirty="0">
                <a:solidFill>
                  <a:srgbClr val="0000CC"/>
                </a:solidFill>
                <a:latin typeface="Times New Roman" panose="02020603050405020304" pitchFamily="18" charset="0"/>
                <a:ea typeface="宋体" panose="02010600030101010101" pitchFamily="2" charset="-122"/>
              </a:rPr>
              <a:t>o</a:t>
            </a:r>
            <a:r>
              <a:rPr lang="en-US" altLang="zh-CN" b="1" dirty="0">
                <a:solidFill>
                  <a:srgbClr val="0000CC"/>
                </a:solidFill>
                <a:latin typeface="Times New Roman" panose="02020603050405020304" pitchFamily="18" charset="0"/>
                <a:ea typeface="宋体" panose="02010600030101010101" pitchFamily="2" charset="-122"/>
              </a:rPr>
              <a:t>)</a:t>
            </a:r>
            <a:endParaRPr lang="en-US" altLang="zh-CN" b="1" i="1" dirty="0">
              <a:solidFill>
                <a:srgbClr val="0000CC"/>
              </a:solidFill>
              <a:latin typeface="Times New Roman" panose="02020603050405020304" pitchFamily="18" charset="0"/>
              <a:ea typeface="宋体" panose="02010600030101010101" pitchFamily="2" charset="-122"/>
            </a:endParaRPr>
          </a:p>
        </p:txBody>
      </p:sp>
      <p:sp>
        <p:nvSpPr>
          <p:cNvPr id="26" name="Text Box 29"/>
          <p:cNvSpPr txBox="1">
            <a:spLocks noChangeArrowheads="1"/>
          </p:cNvSpPr>
          <p:nvPr/>
        </p:nvSpPr>
        <p:spPr bwMode="auto">
          <a:xfrm>
            <a:off x="2216170" y="4924866"/>
            <a:ext cx="6078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b="1" i="1" dirty="0">
                <a:solidFill>
                  <a:srgbClr val="CC00FF"/>
                </a:solidFill>
                <a:latin typeface="Times New Roman" panose="02020603050405020304" pitchFamily="18" charset="0"/>
                <a:ea typeface="宋体" panose="02010600030101010101" pitchFamily="2" charset="-122"/>
              </a:rPr>
              <a:t>f</a:t>
            </a:r>
            <a:r>
              <a:rPr lang="en-US" altLang="zh-CN" b="1" baseline="-25000" dirty="0">
                <a:solidFill>
                  <a:srgbClr val="CC00FF"/>
                </a:solidFill>
                <a:latin typeface="Times New Roman" panose="02020603050405020304" pitchFamily="18" charset="0"/>
                <a:ea typeface="宋体" panose="02010600030101010101" pitchFamily="2" charset="-122"/>
              </a:rPr>
              <a:t>2</a:t>
            </a:r>
            <a:r>
              <a:rPr lang="en-US" altLang="zh-CN" b="1" dirty="0">
                <a:solidFill>
                  <a:srgbClr val="CC00FF"/>
                </a:solidFill>
                <a:latin typeface="Times New Roman" panose="02020603050405020304" pitchFamily="18" charset="0"/>
                <a:ea typeface="宋体" panose="02010600030101010101" pitchFamily="2" charset="-122"/>
              </a:rPr>
              <a:t>(</a:t>
            </a:r>
            <a:r>
              <a:rPr lang="en-US" altLang="zh-CN" b="1" i="1" dirty="0">
                <a:solidFill>
                  <a:srgbClr val="CC00FF"/>
                </a:solidFill>
                <a:latin typeface="Times New Roman" panose="02020603050405020304" pitchFamily="18" charset="0"/>
                <a:ea typeface="宋体" panose="02010600030101010101" pitchFamily="2" charset="-122"/>
              </a:rPr>
              <a:t>o</a:t>
            </a:r>
            <a:r>
              <a:rPr lang="en-US" altLang="zh-CN" b="1" dirty="0">
                <a:solidFill>
                  <a:srgbClr val="CC00FF"/>
                </a:solidFill>
                <a:latin typeface="Times New Roman" panose="02020603050405020304" pitchFamily="18" charset="0"/>
                <a:ea typeface="宋体" panose="02010600030101010101" pitchFamily="2" charset="-122"/>
              </a:rPr>
              <a:t>)</a:t>
            </a:r>
            <a:endParaRPr lang="en-US" altLang="zh-CN" b="1" i="1" dirty="0">
              <a:solidFill>
                <a:srgbClr val="CC00FF"/>
              </a:solidFill>
              <a:latin typeface="Times New Roman" panose="02020603050405020304" pitchFamily="18" charset="0"/>
              <a:ea typeface="宋体" panose="02010600030101010101" pitchFamily="2" charset="-122"/>
            </a:endParaRPr>
          </a:p>
        </p:txBody>
      </p:sp>
      <p:grpSp>
        <p:nvGrpSpPr>
          <p:cNvPr id="19" name="Group 18"/>
          <p:cNvGrpSpPr/>
          <p:nvPr/>
        </p:nvGrpSpPr>
        <p:grpSpPr>
          <a:xfrm>
            <a:off x="1713371" y="2130066"/>
            <a:ext cx="4714351" cy="3421627"/>
            <a:chOff x="1713371" y="2130066"/>
            <a:chExt cx="4714351" cy="3421627"/>
          </a:xfrm>
        </p:grpSpPr>
        <p:sp>
          <p:nvSpPr>
            <p:cNvPr id="27" name="Line 22"/>
            <p:cNvSpPr>
              <a:spLocks noChangeShapeType="1"/>
            </p:cNvSpPr>
            <p:nvPr/>
          </p:nvSpPr>
          <p:spPr bwMode="auto">
            <a:xfrm flipH="1">
              <a:off x="1713371" y="2130066"/>
              <a:ext cx="2677435" cy="1603734"/>
            </a:xfrm>
            <a:prstGeom prst="line">
              <a:avLst/>
            </a:prstGeom>
            <a:noFill/>
            <a:ln w="12700">
              <a:solidFill>
                <a:srgbClr val="CC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22"/>
            <p:cNvSpPr>
              <a:spLocks noChangeShapeType="1"/>
            </p:cNvSpPr>
            <p:nvPr/>
          </p:nvSpPr>
          <p:spPr bwMode="auto">
            <a:xfrm flipH="1">
              <a:off x="2001644" y="2415075"/>
              <a:ext cx="2677435" cy="1603734"/>
            </a:xfrm>
            <a:prstGeom prst="line">
              <a:avLst/>
            </a:prstGeom>
            <a:noFill/>
            <a:ln w="12700">
              <a:solidFill>
                <a:srgbClr val="CC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22"/>
            <p:cNvSpPr>
              <a:spLocks noChangeShapeType="1"/>
            </p:cNvSpPr>
            <p:nvPr/>
          </p:nvSpPr>
          <p:spPr bwMode="auto">
            <a:xfrm flipH="1">
              <a:off x="2716442" y="3064436"/>
              <a:ext cx="2677435" cy="1603734"/>
            </a:xfrm>
            <a:prstGeom prst="line">
              <a:avLst/>
            </a:prstGeom>
            <a:noFill/>
            <a:ln w="12700">
              <a:solidFill>
                <a:srgbClr val="CC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22"/>
            <p:cNvSpPr>
              <a:spLocks noChangeShapeType="1"/>
            </p:cNvSpPr>
            <p:nvPr/>
          </p:nvSpPr>
          <p:spPr bwMode="auto">
            <a:xfrm flipH="1">
              <a:off x="3042424" y="3426834"/>
              <a:ext cx="2677435" cy="1603734"/>
            </a:xfrm>
            <a:prstGeom prst="line">
              <a:avLst/>
            </a:prstGeom>
            <a:noFill/>
            <a:ln w="12700">
              <a:solidFill>
                <a:srgbClr val="CC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22"/>
            <p:cNvSpPr>
              <a:spLocks noChangeShapeType="1"/>
            </p:cNvSpPr>
            <p:nvPr/>
          </p:nvSpPr>
          <p:spPr bwMode="auto">
            <a:xfrm flipH="1">
              <a:off x="3750287" y="3947959"/>
              <a:ext cx="2677435" cy="1603734"/>
            </a:xfrm>
            <a:prstGeom prst="line">
              <a:avLst/>
            </a:prstGeom>
            <a:noFill/>
            <a:ln w="12700">
              <a:solidFill>
                <a:srgbClr val="CC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4" name="Oval 33"/>
          <p:cNvSpPr/>
          <p:nvPr/>
        </p:nvSpPr>
        <p:spPr>
          <a:xfrm>
            <a:off x="4549352" y="3466466"/>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077667" y="2651351"/>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747829" y="2990576"/>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153867" y="4228807"/>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495800" y="4956201"/>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160F827-B2C5-4B92-993C-24341A968B54}"/>
              </a:ext>
            </a:extLst>
          </p:cNvPr>
          <p:cNvSpPr/>
          <p:nvPr/>
        </p:nvSpPr>
        <p:spPr>
          <a:xfrm>
            <a:off x="457200" y="6172200"/>
            <a:ext cx="8229600" cy="584775"/>
          </a:xfrm>
          <a:prstGeom prst="rect">
            <a:avLst/>
          </a:prstGeom>
          <a:ln>
            <a:solidFill>
              <a:schemeClr val="tx1"/>
            </a:solidFill>
          </a:ln>
        </p:spPr>
        <p:txBody>
          <a:bodyPr wrap="square">
            <a:spAutoFit/>
          </a:bodyPr>
          <a:lstStyle/>
          <a:p>
            <a:pPr algn="just"/>
            <a:r>
              <a:rPr lang="en-US" sz="1600" dirty="0">
                <a:latin typeface="Times New Roman" panose="02020603050405020304" pitchFamily="18" charset="0"/>
                <a:cs typeface="Times New Roman" panose="02020603050405020304" pitchFamily="18" charset="0"/>
              </a:rPr>
              <a:t>V. </a:t>
            </a:r>
            <a:r>
              <a:rPr lang="en-US" sz="1600" dirty="0" err="1">
                <a:latin typeface="Times New Roman" panose="02020603050405020304" pitchFamily="18" charset="0"/>
                <a:cs typeface="Times New Roman" panose="02020603050405020304" pitchFamily="18" charset="0"/>
              </a:rPr>
              <a:t>Hristidis</a:t>
            </a:r>
            <a:r>
              <a:rPr lang="en-US" sz="1600" dirty="0">
                <a:latin typeface="Times New Roman" panose="02020603050405020304" pitchFamily="18" charset="0"/>
                <a:cs typeface="Times New Roman" panose="02020603050405020304" pitchFamily="18" charset="0"/>
              </a:rPr>
              <a:t>, N. </a:t>
            </a:r>
            <a:r>
              <a:rPr lang="en-US" sz="1600" dirty="0" err="1">
                <a:latin typeface="Times New Roman" panose="02020603050405020304" pitchFamily="18" charset="0"/>
                <a:cs typeface="Times New Roman" panose="02020603050405020304" pitchFamily="18" charset="0"/>
              </a:rPr>
              <a:t>Koudas</a:t>
            </a:r>
            <a:r>
              <a:rPr lang="en-US" sz="1600" dirty="0">
                <a:latin typeface="Times New Roman" panose="02020603050405020304" pitchFamily="18" charset="0"/>
                <a:cs typeface="Times New Roman" panose="02020603050405020304" pitchFamily="18" charset="0"/>
              </a:rPr>
              <a:t>, and Y. </a:t>
            </a:r>
            <a:r>
              <a:rPr lang="en-US" sz="1600" dirty="0" err="1">
                <a:latin typeface="Times New Roman" panose="02020603050405020304" pitchFamily="18" charset="0"/>
                <a:cs typeface="Times New Roman" panose="02020603050405020304" pitchFamily="18" charset="0"/>
              </a:rPr>
              <a:t>Papakonstantinou</a:t>
            </a:r>
            <a:r>
              <a:rPr lang="en-US" sz="1600" dirty="0">
                <a:latin typeface="Times New Roman" panose="02020603050405020304" pitchFamily="18" charset="0"/>
                <a:cs typeface="Times New Roman" panose="02020603050405020304" pitchFamily="18" charset="0"/>
              </a:rPr>
              <a:t>. PREFER: A system for the efficient execution of multi-parametric ranked queries. In </a:t>
            </a:r>
            <a:r>
              <a:rPr lang="en-US" sz="1600" i="1" dirty="0">
                <a:latin typeface="Times New Roman" panose="02020603050405020304" pitchFamily="18" charset="0"/>
                <a:cs typeface="Times New Roman" panose="02020603050405020304" pitchFamily="18" charset="0"/>
              </a:rPr>
              <a:t>SIGMOD</a:t>
            </a:r>
            <a:r>
              <a:rPr lang="en-US" sz="1600" dirty="0">
                <a:latin typeface="Times New Roman" panose="02020603050405020304" pitchFamily="18" charset="0"/>
                <a:cs typeface="Times New Roman" panose="02020603050405020304" pitchFamily="18" charset="0"/>
              </a:rPr>
              <a:t>, 2001.</a:t>
            </a:r>
          </a:p>
        </p:txBody>
      </p:sp>
    </p:spTree>
    <p:extLst>
      <p:ext uri="{BB962C8B-B14F-4D97-AF65-F5344CB8AC3E}">
        <p14:creationId xmlns:p14="http://schemas.microsoft.com/office/powerpoint/2010/main" val="204197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p:bldP spid="2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43</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The Workflow of View Advisor</a:t>
            </a:r>
          </a:p>
        </p:txBody>
      </p:sp>
      <p:sp>
        <p:nvSpPr>
          <p:cNvPr id="4100" name="Rectangle 3"/>
          <p:cNvSpPr>
            <a:spLocks noGrp="1" noChangeArrowheads="1"/>
          </p:cNvSpPr>
          <p:nvPr>
            <p:ph type="body" idx="1"/>
          </p:nvPr>
        </p:nvSpPr>
        <p:spPr>
          <a:xfrm>
            <a:off x="457200" y="1163637"/>
            <a:ext cx="8229600" cy="4530725"/>
          </a:xfrm>
        </p:spPr>
        <p:txBody>
          <a:bodyPr>
            <a:normAutofit/>
          </a:bodyPr>
          <a:lstStyle/>
          <a:p>
            <a:pPr algn="just" eaLnBrk="1" hangingPunct="1"/>
            <a:r>
              <a:rPr lang="en-US" altLang="zh-CN" sz="3200" dirty="0">
                <a:latin typeface="Times New Roman" pitchFamily="18" charset="0"/>
              </a:rPr>
              <a:t>Given a set of queries, generate a collection of high quality views to optimize the future queries </a:t>
            </a:r>
            <a:r>
              <a:rPr lang="en-US" altLang="zh-CN" sz="3200" dirty="0">
                <a:solidFill>
                  <a:srgbClr val="FF0000"/>
                </a:solidFill>
                <a:latin typeface="Times New Roman" pitchFamily="18" charset="0"/>
                <a:sym typeface="Wingdings" panose="05000000000000000000" pitchFamily="2" charset="2"/>
              </a:rPr>
              <a:t></a:t>
            </a:r>
            <a:r>
              <a:rPr lang="en-US" altLang="zh-CN" sz="3200" dirty="0">
                <a:solidFill>
                  <a:srgbClr val="FF0000"/>
                </a:solidFill>
                <a:latin typeface="Times New Roman" pitchFamily="18" charset="0"/>
              </a:rPr>
              <a:t> </a:t>
            </a:r>
            <a:r>
              <a:rPr lang="en-US" altLang="zh-CN" sz="3200" b="1" dirty="0">
                <a:solidFill>
                  <a:srgbClr val="FF0000"/>
                </a:solidFill>
                <a:latin typeface="Times New Roman" pitchFamily="18" charset="0"/>
              </a:rPr>
              <a:t>NP-hard</a:t>
            </a:r>
          </a:p>
        </p:txBody>
      </p:sp>
      <p:pic>
        <p:nvPicPr>
          <p:cNvPr id="3" name="Picture 2">
            <a:extLst>
              <a:ext uri="{FF2B5EF4-FFF2-40B4-BE49-F238E27FC236}">
                <a16:creationId xmlns:a16="http://schemas.microsoft.com/office/drawing/2014/main" id="{3900C56E-9E11-4B64-BCA5-B3F8225B40C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35422" y="2647406"/>
            <a:ext cx="5964984" cy="3576638"/>
          </a:xfrm>
          <a:prstGeom prst="rect">
            <a:avLst/>
          </a:prstGeom>
        </p:spPr>
      </p:pic>
    </p:spTree>
    <p:extLst>
      <p:ext uri="{BB962C8B-B14F-4D97-AF65-F5344CB8AC3E}">
        <p14:creationId xmlns:p14="http://schemas.microsoft.com/office/powerpoint/2010/main" val="6798343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44</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Classification of MV Advisors</a:t>
            </a:r>
          </a:p>
        </p:txBody>
      </p:sp>
      <p:sp>
        <p:nvSpPr>
          <p:cNvPr id="4100" name="Rectangle 3"/>
          <p:cNvSpPr>
            <a:spLocks noGrp="1" noChangeArrowheads="1"/>
          </p:cNvSpPr>
          <p:nvPr>
            <p:ph type="body" idx="1"/>
          </p:nvPr>
        </p:nvSpPr>
        <p:spPr/>
        <p:txBody>
          <a:bodyPr>
            <a:normAutofit/>
          </a:bodyPr>
          <a:lstStyle/>
          <a:p>
            <a:pPr algn="just" eaLnBrk="1" hangingPunct="1"/>
            <a:endParaRPr lang="en-US" altLang="zh-CN" sz="3200" dirty="0">
              <a:latin typeface="Times New Roman" pitchFamily="18" charset="0"/>
            </a:endParaRPr>
          </a:p>
        </p:txBody>
      </p:sp>
      <p:pic>
        <p:nvPicPr>
          <p:cNvPr id="3" name="Picture 2">
            <a:extLst>
              <a:ext uri="{FF2B5EF4-FFF2-40B4-BE49-F238E27FC236}">
                <a16:creationId xmlns:a16="http://schemas.microsoft.com/office/drawing/2014/main" id="{5ED86110-7FA4-4A91-8EA9-E12BFF232F3D}"/>
              </a:ext>
            </a:extLst>
          </p:cNvPr>
          <p:cNvPicPr>
            <a:picLocks noChangeAspect="1"/>
          </p:cNvPicPr>
          <p:nvPr/>
        </p:nvPicPr>
        <p:blipFill>
          <a:blip r:embed="rId3"/>
          <a:stretch>
            <a:fillRect/>
          </a:stretch>
        </p:blipFill>
        <p:spPr>
          <a:xfrm>
            <a:off x="876300" y="1357261"/>
            <a:ext cx="7391400" cy="4741007"/>
          </a:xfrm>
          <a:prstGeom prst="rect">
            <a:avLst/>
          </a:prstGeom>
        </p:spPr>
      </p:pic>
    </p:spTree>
    <p:extLst>
      <p:ext uri="{BB962C8B-B14F-4D97-AF65-F5344CB8AC3E}">
        <p14:creationId xmlns:p14="http://schemas.microsoft.com/office/powerpoint/2010/main" val="22328326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45</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Hybrid MV Selection</a:t>
            </a:r>
          </a:p>
        </p:txBody>
      </p:sp>
      <p:sp>
        <p:nvSpPr>
          <p:cNvPr id="4100" name="Rectangle 3"/>
          <p:cNvSpPr>
            <a:spLocks noGrp="1" noChangeArrowheads="1"/>
          </p:cNvSpPr>
          <p:nvPr>
            <p:ph type="body" idx="1"/>
          </p:nvPr>
        </p:nvSpPr>
        <p:spPr>
          <a:xfrm>
            <a:off x="457200" y="1066800"/>
            <a:ext cx="5181600" cy="5064125"/>
          </a:xfrm>
        </p:spPr>
        <p:txBody>
          <a:bodyPr>
            <a:normAutofit fontScale="92500" lnSpcReduction="10000"/>
          </a:bodyPr>
          <a:lstStyle/>
          <a:p>
            <a:pPr algn="just" eaLnBrk="1" hangingPunct="1"/>
            <a:r>
              <a:rPr lang="en-US" altLang="zh-CN" sz="3200" dirty="0">
                <a:latin typeface="Times New Roman" pitchFamily="18" charset="0"/>
              </a:rPr>
              <a:t>Greedily select MVs and predict trends with ML</a:t>
            </a:r>
          </a:p>
          <a:p>
            <a:pPr lvl="1" algn="just" eaLnBrk="1" hangingPunct="1"/>
            <a:r>
              <a:rPr lang="en-US" altLang="zh-CN" sz="2800" dirty="0">
                <a:latin typeface="Times New Roman" pitchFamily="18" charset="0"/>
              </a:rPr>
              <a:t>① Generate candidate MVs that balance between conflict queries</a:t>
            </a:r>
          </a:p>
          <a:p>
            <a:pPr lvl="1" algn="just" eaLnBrk="1" hangingPunct="1"/>
            <a:r>
              <a:rPr lang="en-US" altLang="zh-CN" sz="2800" dirty="0">
                <a:latin typeface="Times New Roman" pitchFamily="18" charset="0"/>
              </a:rPr>
              <a:t>② </a:t>
            </a:r>
            <a:r>
              <a:rPr lang="en-US" altLang="zh-CN" sz="2800" b="1" dirty="0">
                <a:solidFill>
                  <a:srgbClr val="FF0000"/>
                </a:solidFill>
                <a:latin typeface="Times New Roman" pitchFamily="18" charset="0"/>
              </a:rPr>
              <a:t>Enumerate</a:t>
            </a:r>
            <a:r>
              <a:rPr lang="en-US" altLang="zh-CN" sz="2800" dirty="0">
                <a:latin typeface="Times New Roman" pitchFamily="18" charset="0"/>
              </a:rPr>
              <a:t> queries, MVs, and estimate the queries costs with/without the created MVs</a:t>
            </a:r>
          </a:p>
          <a:p>
            <a:pPr lvl="1" algn="just" eaLnBrk="1" hangingPunct="1"/>
            <a:r>
              <a:rPr lang="en-US" altLang="zh-CN" sz="2800" dirty="0">
                <a:latin typeface="Times New Roman" pitchFamily="18" charset="0"/>
              </a:rPr>
              <a:t>③ Verify the performance of selected MVs</a:t>
            </a:r>
          </a:p>
          <a:p>
            <a:pPr algn="just" eaLnBrk="1" hangingPunct="1"/>
            <a:r>
              <a:rPr lang="en-US" altLang="zh-CN" sz="3200" dirty="0">
                <a:latin typeface="Times New Roman" pitchFamily="18" charset="0"/>
              </a:rPr>
              <a:t>MV Refresh (Auto-MV Maintenance): Predict MV usage with a neural network</a:t>
            </a:r>
          </a:p>
        </p:txBody>
      </p:sp>
      <p:sp>
        <p:nvSpPr>
          <p:cNvPr id="7" name="TextBox 6">
            <a:extLst>
              <a:ext uri="{FF2B5EF4-FFF2-40B4-BE49-F238E27FC236}">
                <a16:creationId xmlns:a16="http://schemas.microsoft.com/office/drawing/2014/main" id="{82DF655A-D5D4-4DFA-99C5-69C46446FC26}"/>
              </a:ext>
            </a:extLst>
          </p:cNvPr>
          <p:cNvSpPr txBox="1"/>
          <p:nvPr/>
        </p:nvSpPr>
        <p:spPr>
          <a:xfrm>
            <a:off x="457200" y="6172200"/>
            <a:ext cx="8229600" cy="646331"/>
          </a:xfrm>
          <a:prstGeom prst="rect">
            <a:avLst/>
          </a:prstGeom>
          <a:noFill/>
          <a:ln>
            <a:solidFill>
              <a:schemeClr val="tx1"/>
            </a:solidFill>
          </a:ln>
        </p:spPr>
        <p:txBody>
          <a:bodyPr wrap="square">
            <a:spAutoFit/>
          </a:bodyPr>
          <a:lstStyle/>
          <a:p>
            <a:pPr algn="just"/>
            <a:r>
              <a:rPr lang="en-US" sz="1800" b="0" i="0" dirty="0">
                <a:solidFill>
                  <a:srgbClr val="000000"/>
                </a:solidFill>
                <a:effectLst/>
                <a:latin typeface="Times New Roman" panose="02020603050405020304" pitchFamily="18" charset="0"/>
                <a:cs typeface="Times New Roman" panose="02020603050405020304" pitchFamily="18" charset="0"/>
              </a:rPr>
              <a:t>Ahmed, R., Bello, R., Witkowski, A. Kumar. Automated generation of materialized views in Oracle. VLDB 2020.</a:t>
            </a: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DA2DBF8-B700-4EBB-950D-BE17792F961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791200" y="639545"/>
            <a:ext cx="3170797" cy="5486400"/>
          </a:xfrm>
          <a:prstGeom prst="rect">
            <a:avLst/>
          </a:prstGeom>
        </p:spPr>
      </p:pic>
    </p:spTree>
    <p:extLst>
      <p:ext uri="{BB962C8B-B14F-4D97-AF65-F5344CB8AC3E}">
        <p14:creationId xmlns:p14="http://schemas.microsoft.com/office/powerpoint/2010/main" val="31819545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46</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Reinforcement Learning for View Advisor</a:t>
            </a:r>
          </a:p>
        </p:txBody>
      </p:sp>
      <p:sp>
        <p:nvSpPr>
          <p:cNvPr id="4100" name="Rectangle 3"/>
          <p:cNvSpPr>
            <a:spLocks noGrp="1" noChangeArrowheads="1"/>
          </p:cNvSpPr>
          <p:nvPr>
            <p:ph type="body" idx="1"/>
          </p:nvPr>
        </p:nvSpPr>
        <p:spPr>
          <a:xfrm>
            <a:off x="228600" y="1600200"/>
            <a:ext cx="8686800" cy="4759325"/>
          </a:xfrm>
        </p:spPr>
        <p:txBody>
          <a:bodyPr>
            <a:normAutofit fontScale="92500" lnSpcReduction="20000"/>
          </a:bodyPr>
          <a:lstStyle/>
          <a:p>
            <a:pPr algn="just" eaLnBrk="1" hangingPunct="1"/>
            <a:r>
              <a:rPr lang="en-US" altLang="zh-CN" sz="3200" dirty="0">
                <a:latin typeface="Times New Roman" pitchFamily="18" charset="0"/>
              </a:rPr>
              <a:t>Use RL to select and maintain MVs for relational database</a:t>
            </a:r>
          </a:p>
          <a:p>
            <a:pPr lvl="1" algn="just" eaLnBrk="1" hangingPunct="1"/>
            <a:r>
              <a:rPr lang="en-US" altLang="zh-CN" sz="2800" dirty="0">
                <a:latin typeface="Times New Roman" pitchFamily="18" charset="0"/>
              </a:rPr>
              <a:t>Extract subqueries from the workload</a:t>
            </a:r>
          </a:p>
          <a:p>
            <a:pPr lvl="2" algn="just" eaLnBrk="1" hangingPunct="1"/>
            <a:r>
              <a:rPr lang="en-US" altLang="zh-CN" sz="2400" dirty="0">
                <a:latin typeface="Times New Roman" pitchFamily="18" charset="0"/>
              </a:rPr>
              <a:t>Consider nonequivalent subplans starting with </a:t>
            </a:r>
            <a:r>
              <a:rPr lang="en-US" altLang="zh-CN" sz="2400" i="1" dirty="0">
                <a:latin typeface="Times New Roman" pitchFamily="18" charset="0"/>
              </a:rPr>
              <a:t>aggregate</a:t>
            </a:r>
            <a:r>
              <a:rPr lang="en-US" altLang="zh-CN" sz="2400" dirty="0">
                <a:latin typeface="Times New Roman" pitchFamily="18" charset="0"/>
              </a:rPr>
              <a:t> / </a:t>
            </a:r>
            <a:r>
              <a:rPr lang="en-US" altLang="zh-CN" sz="2400" i="1" dirty="0">
                <a:latin typeface="Times New Roman" pitchFamily="18" charset="0"/>
              </a:rPr>
              <a:t>join</a:t>
            </a:r>
            <a:r>
              <a:rPr lang="en-US" altLang="zh-CN" sz="2400" dirty="0">
                <a:latin typeface="Times New Roman" pitchFamily="18" charset="0"/>
              </a:rPr>
              <a:t> / </a:t>
            </a:r>
            <a:r>
              <a:rPr lang="en-US" altLang="zh-CN" sz="2400" i="1" dirty="0">
                <a:latin typeface="Times New Roman" pitchFamily="18" charset="0"/>
              </a:rPr>
              <a:t>project</a:t>
            </a:r>
          </a:p>
          <a:p>
            <a:pPr lvl="1" algn="just" eaLnBrk="1" hangingPunct="1"/>
            <a:r>
              <a:rPr lang="en-US" altLang="zh-CN" sz="2800" dirty="0">
                <a:latin typeface="Times New Roman" pitchFamily="18" charset="0"/>
              </a:rPr>
              <a:t>Recommend MVs with RL</a:t>
            </a:r>
          </a:p>
          <a:p>
            <a:pPr lvl="2" algn="just" eaLnBrk="1" hangingPunct="1"/>
            <a:r>
              <a:rPr lang="en-US" altLang="zh-CN" sz="2400" dirty="0">
                <a:latin typeface="Times New Roman" pitchFamily="18" charset="0"/>
              </a:rPr>
              <a:t>Apply </a:t>
            </a:r>
            <a:r>
              <a:rPr lang="en-US" altLang="zh-CN" sz="2400" b="1" dirty="0">
                <a:solidFill>
                  <a:srgbClr val="0000CC"/>
                </a:solidFill>
                <a:latin typeface="Times New Roman" pitchFamily="18" charset="0"/>
              </a:rPr>
              <a:t>Q-learning</a:t>
            </a:r>
            <a:r>
              <a:rPr lang="en-US" altLang="zh-CN" sz="2400" dirty="0">
                <a:latin typeface="Times New Roman" pitchFamily="18" charset="0"/>
              </a:rPr>
              <a:t> to </a:t>
            </a:r>
            <a:r>
              <a:rPr lang="en-US" altLang="zh-CN" sz="2400" b="1" u="sng" dirty="0">
                <a:latin typeface="Times New Roman" pitchFamily="18" charset="0"/>
              </a:rPr>
              <a:t>select MVs with maximum utility</a:t>
            </a:r>
          </a:p>
          <a:p>
            <a:pPr lvl="2" algn="just" eaLnBrk="1" hangingPunct="1"/>
            <a:r>
              <a:rPr lang="en-US" altLang="zh-CN" sz="2400" dirty="0">
                <a:latin typeface="Times New Roman" pitchFamily="18" charset="0"/>
              </a:rPr>
              <a:t>Use a </a:t>
            </a:r>
            <a:r>
              <a:rPr lang="en-US" altLang="zh-CN" sz="2400" b="1" dirty="0">
                <a:solidFill>
                  <a:srgbClr val="0000CC"/>
                </a:solidFill>
                <a:latin typeface="Times New Roman" pitchFamily="18" charset="0"/>
              </a:rPr>
              <a:t>Wide-Deep model</a:t>
            </a:r>
            <a:r>
              <a:rPr lang="en-US" altLang="zh-CN" sz="2400" dirty="0">
                <a:solidFill>
                  <a:srgbClr val="0000CC"/>
                </a:solidFill>
                <a:latin typeface="Times New Roman" pitchFamily="18" charset="0"/>
              </a:rPr>
              <a:t> </a:t>
            </a:r>
            <a:r>
              <a:rPr lang="en-US" altLang="zh-CN" sz="2400" dirty="0">
                <a:latin typeface="Times New Roman" pitchFamily="18" charset="0"/>
              </a:rPr>
              <a:t>to </a:t>
            </a:r>
            <a:r>
              <a:rPr lang="en-US" altLang="zh-CN" sz="2400" b="1" u="sng" dirty="0">
                <a:latin typeface="Times New Roman" pitchFamily="18" charset="0"/>
              </a:rPr>
              <a:t>predict the utility</a:t>
            </a:r>
          </a:p>
          <a:p>
            <a:pPr lvl="1" algn="just" eaLnBrk="1" hangingPunct="1"/>
            <a:r>
              <a:rPr lang="en-US" altLang="zh-CN" sz="2800" dirty="0">
                <a:latin typeface="Times New Roman" pitchFamily="18" charset="0"/>
              </a:rPr>
              <a:t>Train the RL models offline</a:t>
            </a:r>
          </a:p>
          <a:p>
            <a:pPr lvl="2" algn="just" eaLnBrk="1" hangingPunct="1"/>
            <a:r>
              <a:rPr lang="en-US" altLang="zh-CN" sz="2400" b="1" dirty="0">
                <a:latin typeface="Times New Roman" pitchFamily="18" charset="0"/>
              </a:rPr>
              <a:t>Utility Model – </a:t>
            </a:r>
            <a:r>
              <a:rPr lang="en-US" altLang="zh-CN" sz="2400" dirty="0">
                <a:latin typeface="Times New Roman" pitchFamily="18" charset="0"/>
              </a:rPr>
              <a:t>Features: query plan, view plan, related tables; Label: utility</a:t>
            </a:r>
          </a:p>
          <a:p>
            <a:pPr lvl="2" algn="just" eaLnBrk="1" hangingPunct="1"/>
            <a:r>
              <a:rPr lang="en-US" altLang="zh-CN" sz="2400" b="1" dirty="0">
                <a:latin typeface="Times New Roman" pitchFamily="18" charset="0"/>
              </a:rPr>
              <a:t>Selection Model – </a:t>
            </a:r>
            <a:r>
              <a:rPr lang="en-US" altLang="zh-CN" sz="2400" dirty="0">
                <a:latin typeface="Times New Roman" pitchFamily="18" charset="0"/>
              </a:rPr>
              <a:t>Features: query, view; Label: cost of the rewritten query</a:t>
            </a:r>
          </a:p>
        </p:txBody>
      </p:sp>
      <p:sp>
        <p:nvSpPr>
          <p:cNvPr id="5" name="TextBox 4">
            <a:extLst>
              <a:ext uri="{FF2B5EF4-FFF2-40B4-BE49-F238E27FC236}">
                <a16:creationId xmlns:a16="http://schemas.microsoft.com/office/drawing/2014/main" id="{0684C1DA-F136-468F-8104-6B8587ED1872}"/>
              </a:ext>
            </a:extLst>
          </p:cNvPr>
          <p:cNvSpPr txBox="1"/>
          <p:nvPr/>
        </p:nvSpPr>
        <p:spPr>
          <a:xfrm>
            <a:off x="457200" y="6172200"/>
            <a:ext cx="8229600" cy="646331"/>
          </a:xfrm>
          <a:prstGeom prst="rect">
            <a:avLst/>
          </a:prstGeom>
          <a:noFill/>
          <a:ln>
            <a:solidFill>
              <a:schemeClr val="tx1"/>
            </a:solidFill>
          </a:ln>
        </p:spPr>
        <p:txBody>
          <a:bodyPr wrap="square">
            <a:spAutoFit/>
          </a:bodyPr>
          <a:lstStyle/>
          <a:p>
            <a:pPr algn="just"/>
            <a:r>
              <a:rPr lang="en-US" sz="1800" b="0" i="0" dirty="0">
                <a:solidFill>
                  <a:srgbClr val="000000"/>
                </a:solidFill>
                <a:effectLst/>
                <a:latin typeface="Times New Roman" panose="02020603050405020304" pitchFamily="18" charset="0"/>
                <a:cs typeface="Times New Roman" panose="02020603050405020304" pitchFamily="18" charset="0"/>
              </a:rPr>
              <a:t>H. Yuan, G. Li, L. Feng, and et al. Automatic view generation with deep learning and reinforcement learning. In ICDE, 2020.</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15188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47</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Reinforcement Learning for View Advisor (cont'd)</a:t>
            </a:r>
          </a:p>
        </p:txBody>
      </p:sp>
      <p:sp>
        <p:nvSpPr>
          <p:cNvPr id="5" name="TextBox 4">
            <a:extLst>
              <a:ext uri="{FF2B5EF4-FFF2-40B4-BE49-F238E27FC236}">
                <a16:creationId xmlns:a16="http://schemas.microsoft.com/office/drawing/2014/main" id="{433AC334-B321-43F7-8336-4710F54CF656}"/>
              </a:ext>
            </a:extLst>
          </p:cNvPr>
          <p:cNvSpPr txBox="1"/>
          <p:nvPr/>
        </p:nvSpPr>
        <p:spPr>
          <a:xfrm>
            <a:off x="457200" y="6172200"/>
            <a:ext cx="8229600" cy="646331"/>
          </a:xfrm>
          <a:prstGeom prst="rect">
            <a:avLst/>
          </a:prstGeom>
          <a:noFill/>
          <a:ln>
            <a:solidFill>
              <a:schemeClr val="tx1"/>
            </a:solidFill>
          </a:ln>
        </p:spPr>
        <p:txBody>
          <a:bodyPr wrap="square">
            <a:spAutoFit/>
          </a:bodyPr>
          <a:lstStyle/>
          <a:p>
            <a:pPr algn="just"/>
            <a:r>
              <a:rPr lang="en-US" sz="1800" b="0" i="0" dirty="0">
                <a:solidFill>
                  <a:srgbClr val="000000"/>
                </a:solidFill>
                <a:effectLst/>
                <a:latin typeface="Times New Roman" panose="02020603050405020304" pitchFamily="18" charset="0"/>
                <a:cs typeface="Times New Roman" panose="02020603050405020304" pitchFamily="18" charset="0"/>
              </a:rPr>
              <a:t>H. Yuan, G. Li, L. Feng, and et al. Automatic view generation with deep learning and reinforcement learning. In ICDE, 2020.</a:t>
            </a:r>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33C8D5E-E65F-449B-AEAE-7231876E7F1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71550" y="1460276"/>
            <a:ext cx="7200900" cy="4783362"/>
          </a:xfrm>
          <a:prstGeom prst="rect">
            <a:avLst/>
          </a:prstGeom>
        </p:spPr>
      </p:pic>
      <p:sp>
        <p:nvSpPr>
          <p:cNvPr id="8" name="Rectangle 7">
            <a:extLst>
              <a:ext uri="{FF2B5EF4-FFF2-40B4-BE49-F238E27FC236}">
                <a16:creationId xmlns:a16="http://schemas.microsoft.com/office/drawing/2014/main" id="{00C86DBE-A0C5-441E-B835-36EB3D741D19}"/>
              </a:ext>
            </a:extLst>
          </p:cNvPr>
          <p:cNvSpPr/>
          <p:nvPr/>
        </p:nvSpPr>
        <p:spPr>
          <a:xfrm>
            <a:off x="3352800" y="3461657"/>
            <a:ext cx="4267200" cy="2592850"/>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856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48</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Encoder-Decoder for View Advisor</a:t>
            </a:r>
          </a:p>
        </p:txBody>
      </p:sp>
      <p:sp>
        <p:nvSpPr>
          <p:cNvPr id="4100" name="Rectangle 3"/>
          <p:cNvSpPr>
            <a:spLocks noGrp="1" noChangeArrowheads="1"/>
          </p:cNvSpPr>
          <p:nvPr>
            <p:ph type="body" idx="1"/>
          </p:nvPr>
        </p:nvSpPr>
        <p:spPr/>
        <p:txBody>
          <a:bodyPr>
            <a:normAutofit/>
          </a:bodyPr>
          <a:lstStyle/>
          <a:p>
            <a:pPr algn="just" eaLnBrk="1" hangingPunct="1"/>
            <a:r>
              <a:rPr lang="en-US" altLang="zh-CN" sz="3200" dirty="0">
                <a:latin typeface="Times New Roman" pitchFamily="18" charset="0"/>
              </a:rPr>
              <a:t>To support dynamic workloads with variable state length</a:t>
            </a:r>
          </a:p>
          <a:p>
            <a:pPr algn="just" eaLnBrk="1" hangingPunct="1"/>
            <a:endParaRPr lang="en-US" altLang="zh-CN" sz="3200" dirty="0">
              <a:latin typeface="Times New Roman" pitchFamily="18" charset="0"/>
            </a:endParaRPr>
          </a:p>
        </p:txBody>
      </p:sp>
      <p:sp>
        <p:nvSpPr>
          <p:cNvPr id="5" name="TextBox 4">
            <a:extLst>
              <a:ext uri="{FF2B5EF4-FFF2-40B4-BE49-F238E27FC236}">
                <a16:creationId xmlns:a16="http://schemas.microsoft.com/office/drawing/2014/main" id="{8D7C3B19-A9EE-4547-8BAD-229C16C77AA7}"/>
              </a:ext>
            </a:extLst>
          </p:cNvPr>
          <p:cNvSpPr txBox="1"/>
          <p:nvPr/>
        </p:nvSpPr>
        <p:spPr>
          <a:xfrm>
            <a:off x="457200" y="6172200"/>
            <a:ext cx="8229600" cy="646331"/>
          </a:xfrm>
          <a:prstGeom prst="rect">
            <a:avLst/>
          </a:prstGeom>
          <a:noFill/>
          <a:ln>
            <a:solidFill>
              <a:schemeClr val="tx1"/>
            </a:solidFill>
          </a:ln>
        </p:spPr>
        <p:txBody>
          <a:bodyPr wrap="square">
            <a:spAutoFit/>
          </a:bodyPr>
          <a:lstStyle/>
          <a:p>
            <a:pPr algn="just"/>
            <a:r>
              <a:rPr lang="en-US" sz="1800" b="0" i="0" dirty="0">
                <a:solidFill>
                  <a:srgbClr val="000000"/>
                </a:solidFill>
                <a:effectLst/>
                <a:latin typeface="Times New Roman" panose="02020603050405020304" pitchFamily="18" charset="0"/>
                <a:cs typeface="Times New Roman" panose="02020603050405020304" pitchFamily="18" charset="0"/>
              </a:rPr>
              <a:t>Y. Han, G. Li, H. Yuan, and J. Sun. An autonomous materialized view management system with deep reinforcement learning. In ICDE, 2021.</a:t>
            </a:r>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D54D420-0D5E-4F00-9DA2-C9838BCFCF8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509" y="2819400"/>
            <a:ext cx="9052011" cy="2895600"/>
          </a:xfrm>
          <a:prstGeom prst="rect">
            <a:avLst/>
          </a:prstGeom>
        </p:spPr>
      </p:pic>
      <p:sp>
        <p:nvSpPr>
          <p:cNvPr id="8" name="Rectangle 7">
            <a:extLst>
              <a:ext uri="{FF2B5EF4-FFF2-40B4-BE49-F238E27FC236}">
                <a16:creationId xmlns:a16="http://schemas.microsoft.com/office/drawing/2014/main" id="{007B6EE4-44C5-4FB1-82D3-4824004F1012}"/>
              </a:ext>
            </a:extLst>
          </p:cNvPr>
          <p:cNvSpPr/>
          <p:nvPr/>
        </p:nvSpPr>
        <p:spPr>
          <a:xfrm>
            <a:off x="2895600" y="3386469"/>
            <a:ext cx="990600" cy="1947531"/>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A8E170C-BD45-4F25-BB94-540C1FB5FDAF}"/>
              </a:ext>
            </a:extLst>
          </p:cNvPr>
          <p:cNvSpPr/>
          <p:nvPr/>
        </p:nvSpPr>
        <p:spPr>
          <a:xfrm>
            <a:off x="7201989" y="3387634"/>
            <a:ext cx="966651" cy="1889760"/>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4ECDBC8-06B0-4A3D-9B3B-CC3D690F4658}"/>
              </a:ext>
            </a:extLst>
          </p:cNvPr>
          <p:cNvSpPr/>
          <p:nvPr/>
        </p:nvSpPr>
        <p:spPr>
          <a:xfrm>
            <a:off x="1524000" y="3386468"/>
            <a:ext cx="1112520" cy="1947531"/>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0D463F-36B2-49E0-887B-74C16D1932AC}"/>
              </a:ext>
            </a:extLst>
          </p:cNvPr>
          <p:cNvSpPr/>
          <p:nvPr/>
        </p:nvSpPr>
        <p:spPr>
          <a:xfrm>
            <a:off x="4959532" y="3386469"/>
            <a:ext cx="907868" cy="1947531"/>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93953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49</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Take-Aways of View Advisor</a:t>
            </a:r>
          </a:p>
        </p:txBody>
      </p:sp>
      <p:sp>
        <p:nvSpPr>
          <p:cNvPr id="4100" name="Rectangle 3"/>
          <p:cNvSpPr>
            <a:spLocks noGrp="1" noChangeArrowheads="1"/>
          </p:cNvSpPr>
          <p:nvPr>
            <p:ph type="body" idx="1"/>
          </p:nvPr>
        </p:nvSpPr>
        <p:spPr>
          <a:xfrm>
            <a:off x="457200" y="990601"/>
            <a:ext cx="8229600" cy="5589586"/>
          </a:xfrm>
        </p:spPr>
        <p:txBody>
          <a:bodyPr>
            <a:normAutofit fontScale="85000" lnSpcReduction="20000"/>
          </a:bodyPr>
          <a:lstStyle/>
          <a:p>
            <a:pPr algn="just" eaLnBrk="1" hangingPunct="1"/>
            <a:r>
              <a:rPr lang="en-US" altLang="zh-CN" sz="3200" b="1" dirty="0">
                <a:latin typeface="Times New Roman" pitchFamily="18" charset="0"/>
              </a:rPr>
              <a:t>Learned MV utility estimation is more accurate than traditional empirical methods</a:t>
            </a:r>
          </a:p>
          <a:p>
            <a:pPr algn="just" eaLnBrk="1" hangingPunct="1"/>
            <a:r>
              <a:rPr lang="en-US" altLang="zh-CN" sz="3200" b="1" dirty="0">
                <a:latin typeface="Times New Roman" pitchFamily="18" charset="0"/>
              </a:rPr>
              <a:t>Learned MV utility estimation is also accurate for multiple MV optimization</a:t>
            </a:r>
          </a:p>
          <a:p>
            <a:pPr algn="just" eaLnBrk="1" hangingPunct="1"/>
            <a:r>
              <a:rPr lang="en-US" altLang="zh-CN" sz="3200" b="1" dirty="0">
                <a:latin typeface="Times New Roman" pitchFamily="18" charset="0"/>
              </a:rPr>
              <a:t>Learned MV selection is more robust than heuristics</a:t>
            </a:r>
          </a:p>
          <a:p>
            <a:pPr algn="just" eaLnBrk="1" hangingPunct="1"/>
            <a:r>
              <a:rPr lang="en-US" altLang="zh-CN" sz="3200" b="1" dirty="0">
                <a:latin typeface="Times New Roman" pitchFamily="18" charset="0"/>
              </a:rPr>
              <a:t>Learned MV selection works well in online service, but takes much time for model training (cold start)</a:t>
            </a:r>
          </a:p>
          <a:p>
            <a:pPr algn="just" eaLnBrk="1" hangingPunct="1"/>
            <a:r>
              <a:rPr lang="en-US" altLang="zh-CN" sz="3200" b="1" dirty="0">
                <a:latin typeface="Times New Roman" pitchFamily="18" charset="0"/>
              </a:rPr>
              <a:t>Query encoding model needs to be trained periodically for data update</a:t>
            </a:r>
          </a:p>
          <a:p>
            <a:pPr algn="just" eaLnBrk="1" hangingPunct="1"/>
            <a:r>
              <a:rPr lang="en-US" altLang="zh-CN" sz="3200" b="1" dirty="0">
                <a:latin typeface="Times New Roman" pitchFamily="18" charset="0"/>
              </a:rPr>
              <a:t>Open problems</a:t>
            </a:r>
          </a:p>
          <a:p>
            <a:pPr lvl="1" algn="just" eaLnBrk="1" hangingPunct="1"/>
            <a:r>
              <a:rPr lang="en-US" altLang="zh-CN" sz="2800" dirty="0">
                <a:latin typeface="Times New Roman" pitchFamily="18" charset="0"/>
              </a:rPr>
              <a:t>MV benefit prediction for future workload</a:t>
            </a:r>
          </a:p>
          <a:p>
            <a:pPr lvl="1" algn="just" eaLnBrk="1" hangingPunct="1"/>
            <a:r>
              <a:rPr lang="en-US" altLang="zh-CN" sz="3200" dirty="0">
                <a:latin typeface="Times New Roman" pitchFamily="18" charset="0"/>
              </a:rPr>
              <a:t>Cost of MV initialization and future updates</a:t>
            </a:r>
          </a:p>
          <a:p>
            <a:pPr lvl="1" algn="just" eaLnBrk="1" hangingPunct="1"/>
            <a:r>
              <a:rPr lang="en-US" altLang="zh-CN" sz="2800" dirty="0">
                <a:latin typeface="Times New Roman" pitchFamily="18" charset="0"/>
              </a:rPr>
              <a:t>Support MV updates/drops</a:t>
            </a:r>
          </a:p>
          <a:p>
            <a:pPr lvl="1" algn="just" eaLnBrk="1" hangingPunct="1"/>
            <a:r>
              <a:rPr lang="en-US" altLang="zh-CN" sz="2800" dirty="0">
                <a:latin typeface="Times New Roman" pitchFamily="18" charset="0"/>
              </a:rPr>
              <a:t>…</a:t>
            </a:r>
          </a:p>
        </p:txBody>
      </p:sp>
    </p:spTree>
    <p:extLst>
      <p:ext uri="{BB962C8B-B14F-4D97-AF65-F5344CB8AC3E}">
        <p14:creationId xmlns:p14="http://schemas.microsoft.com/office/powerpoint/2010/main" val="444871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5</a:t>
            </a:fld>
            <a:endParaRPr lang="en-US" altLang="zh-CN">
              <a:solidFill>
                <a:srgbClr val="000000"/>
              </a:solidFill>
            </a:endParaRPr>
          </a:p>
        </p:txBody>
      </p:sp>
      <p:sp>
        <p:nvSpPr>
          <p:cNvPr id="4099" name="Rectangle 2"/>
          <p:cNvSpPr>
            <a:spLocks noGrp="1" noChangeArrowheads="1"/>
          </p:cNvSpPr>
          <p:nvPr>
            <p:ph type="title"/>
          </p:nvPr>
        </p:nvSpPr>
        <p:spPr>
          <a:xfrm>
            <a:off x="457200" y="277813"/>
            <a:ext cx="8534400" cy="1139825"/>
          </a:xfrm>
        </p:spPr>
        <p:txBody>
          <a:bodyPr/>
          <a:lstStyle/>
          <a:p>
            <a:pPr eaLnBrk="1" hangingPunct="1"/>
            <a:r>
              <a:rPr lang="en-US" altLang="zh-CN" sz="4400" dirty="0">
                <a:latin typeface="Times New Roman" pitchFamily="18" charset="0"/>
              </a:rPr>
              <a:t>Pros and Cons of AI4DB Techniques</a:t>
            </a:r>
            <a:br>
              <a:rPr lang="en-US" altLang="zh-CN" sz="4400" dirty="0">
                <a:latin typeface="Times New Roman" pitchFamily="18" charset="0"/>
              </a:rPr>
            </a:br>
            <a:endParaRPr lang="en-US" altLang="zh-CN" sz="4400" dirty="0">
              <a:latin typeface="Times New Roman" pitchFamily="18" charset="0"/>
            </a:endParaRPr>
          </a:p>
        </p:txBody>
      </p:sp>
      <p:sp>
        <p:nvSpPr>
          <p:cNvPr id="4100" name="Rectangle 3"/>
          <p:cNvSpPr>
            <a:spLocks noGrp="1" noChangeArrowheads="1"/>
          </p:cNvSpPr>
          <p:nvPr>
            <p:ph type="body" idx="1"/>
          </p:nvPr>
        </p:nvSpPr>
        <p:spPr>
          <a:xfrm>
            <a:off x="457200" y="1066800"/>
            <a:ext cx="8229600" cy="5064125"/>
          </a:xfrm>
        </p:spPr>
        <p:txBody>
          <a:bodyPr>
            <a:normAutofit fontScale="92500" lnSpcReduction="20000"/>
          </a:bodyPr>
          <a:lstStyle/>
          <a:p>
            <a:pPr algn="just" eaLnBrk="1" hangingPunct="1"/>
            <a:r>
              <a:rPr lang="en-US" altLang="zh-CN" sz="3200" dirty="0">
                <a:latin typeface="Times New Roman" pitchFamily="18" charset="0"/>
              </a:rPr>
              <a:t>Pros</a:t>
            </a:r>
          </a:p>
          <a:p>
            <a:pPr lvl="1" algn="just" eaLnBrk="1" hangingPunct="1"/>
            <a:r>
              <a:rPr lang="en-US" altLang="zh-CN" sz="2800" b="1" dirty="0">
                <a:solidFill>
                  <a:srgbClr val="00B050"/>
                </a:solidFill>
                <a:latin typeface="Times New Roman" pitchFamily="18" charset="0"/>
              </a:rPr>
              <a:t>[AI] </a:t>
            </a:r>
            <a:r>
              <a:rPr lang="en-US" altLang="zh-CN" sz="2800" dirty="0">
                <a:latin typeface="Times New Roman" pitchFamily="18" charset="0"/>
              </a:rPr>
              <a:t>Fast estimation or decision making</a:t>
            </a:r>
          </a:p>
          <a:p>
            <a:pPr lvl="1" algn="just" eaLnBrk="1" hangingPunct="1"/>
            <a:r>
              <a:rPr lang="en-US" altLang="zh-CN" sz="2800" b="1" dirty="0">
                <a:solidFill>
                  <a:srgbClr val="00B050"/>
                </a:solidFill>
                <a:latin typeface="Times New Roman" pitchFamily="18" charset="0"/>
              </a:rPr>
              <a:t>[AI] </a:t>
            </a:r>
            <a:r>
              <a:rPr lang="en-US" altLang="zh-CN" sz="2800" dirty="0">
                <a:latin typeface="Times New Roman" pitchFamily="18" charset="0"/>
              </a:rPr>
              <a:t>High accuracy, even for unseen data</a:t>
            </a:r>
          </a:p>
          <a:p>
            <a:pPr lvl="1" algn="just" eaLnBrk="1" hangingPunct="1"/>
            <a:r>
              <a:rPr lang="en-US" altLang="zh-CN" sz="2800" b="1" dirty="0">
                <a:solidFill>
                  <a:srgbClr val="0000CC"/>
                </a:solidFill>
                <a:latin typeface="Times New Roman" pitchFamily="18" charset="0"/>
              </a:rPr>
              <a:t>[DB]</a:t>
            </a:r>
            <a:r>
              <a:rPr lang="en-US" altLang="zh-CN" sz="2800" dirty="0">
                <a:latin typeface="Times New Roman" pitchFamily="18" charset="0"/>
              </a:rPr>
              <a:t> Time / space efficiency &amp; scalability</a:t>
            </a:r>
          </a:p>
          <a:p>
            <a:pPr algn="just" eaLnBrk="1" hangingPunct="1"/>
            <a:r>
              <a:rPr lang="en-US" altLang="zh-CN" sz="3200" dirty="0">
                <a:latin typeface="Times New Roman" pitchFamily="18" charset="0"/>
              </a:rPr>
              <a:t>Cons</a:t>
            </a:r>
          </a:p>
          <a:p>
            <a:pPr lvl="1" algn="just" eaLnBrk="1" hangingPunct="1"/>
            <a:r>
              <a:rPr lang="en-US" altLang="zh-CN" sz="2800" b="1" dirty="0">
                <a:solidFill>
                  <a:srgbClr val="00B050"/>
                </a:solidFill>
                <a:latin typeface="Times New Roman" pitchFamily="18" charset="0"/>
              </a:rPr>
              <a:t>[AI] </a:t>
            </a:r>
            <a:r>
              <a:rPr lang="en-US" altLang="zh-CN" sz="2800" dirty="0">
                <a:latin typeface="Times New Roman" pitchFamily="18" charset="0"/>
              </a:rPr>
              <a:t>Requiring a lot of data with the </a:t>
            </a:r>
            <a:r>
              <a:rPr lang="en-US" altLang="zh-CN" sz="2800" dirty="0" err="1">
                <a:latin typeface="Times New Roman" pitchFamily="18" charset="0"/>
              </a:rPr>
              <a:t>groundtruth</a:t>
            </a:r>
            <a:r>
              <a:rPr lang="en-US" altLang="zh-CN" sz="2800" dirty="0">
                <a:latin typeface="Times New Roman" pitchFamily="18" charset="0"/>
              </a:rPr>
              <a:t> for offline training</a:t>
            </a:r>
          </a:p>
          <a:p>
            <a:pPr lvl="1" algn="just" eaLnBrk="1" hangingPunct="1"/>
            <a:r>
              <a:rPr lang="en-US" altLang="zh-CN" sz="2800" b="1" dirty="0">
                <a:solidFill>
                  <a:srgbClr val="00B050"/>
                </a:solidFill>
                <a:latin typeface="Times New Roman" pitchFamily="18" charset="0"/>
              </a:rPr>
              <a:t>[AI] </a:t>
            </a:r>
            <a:r>
              <a:rPr lang="en-US" altLang="zh-CN" sz="2800" dirty="0">
                <a:latin typeface="Times New Roman" pitchFamily="18" charset="0"/>
              </a:rPr>
              <a:t>High accuracy is not always theoretically guaranteed</a:t>
            </a:r>
          </a:p>
          <a:p>
            <a:pPr lvl="1" algn="just" eaLnBrk="1" hangingPunct="1"/>
            <a:r>
              <a:rPr lang="en-US" altLang="zh-CN" sz="2800" b="1" dirty="0">
                <a:solidFill>
                  <a:srgbClr val="00B050"/>
                </a:solidFill>
                <a:latin typeface="Times New Roman" pitchFamily="18" charset="0"/>
              </a:rPr>
              <a:t>[AI] </a:t>
            </a:r>
            <a:r>
              <a:rPr lang="en-US" altLang="zh-CN" sz="2800" dirty="0">
                <a:latin typeface="Times New Roman" pitchFamily="18" charset="0"/>
              </a:rPr>
              <a:t>Very costly for online re-training over dynamically changing data</a:t>
            </a:r>
          </a:p>
          <a:p>
            <a:pPr lvl="1" algn="just" eaLnBrk="1" hangingPunct="1"/>
            <a:r>
              <a:rPr lang="en-US" altLang="zh-CN" sz="2800" b="1" dirty="0">
                <a:latin typeface="Times New Roman" pitchFamily="18" charset="0"/>
              </a:rPr>
              <a:t>[</a:t>
            </a:r>
            <a:r>
              <a:rPr lang="en-US" altLang="zh-CN" sz="2800" b="1" dirty="0">
                <a:solidFill>
                  <a:srgbClr val="00B050"/>
                </a:solidFill>
                <a:latin typeface="Times New Roman" pitchFamily="18" charset="0"/>
              </a:rPr>
              <a:t>AI </a:t>
            </a:r>
            <a:r>
              <a:rPr lang="en-US" altLang="zh-CN" sz="2800" b="1" dirty="0">
                <a:latin typeface="Times New Roman" pitchFamily="18" charset="0"/>
              </a:rPr>
              <a:t>+ </a:t>
            </a:r>
            <a:r>
              <a:rPr lang="en-US" altLang="zh-CN" sz="2800" b="1" dirty="0">
                <a:solidFill>
                  <a:srgbClr val="0000CC"/>
                </a:solidFill>
                <a:latin typeface="Times New Roman" pitchFamily="18" charset="0"/>
              </a:rPr>
              <a:t>DB</a:t>
            </a:r>
            <a:r>
              <a:rPr lang="en-US" altLang="zh-CN" sz="2800" b="1" dirty="0">
                <a:latin typeface="Times New Roman" pitchFamily="18" charset="0"/>
              </a:rPr>
              <a:t>]</a:t>
            </a:r>
            <a:r>
              <a:rPr lang="en-US" altLang="zh-CN" sz="2800" b="1" dirty="0">
                <a:solidFill>
                  <a:srgbClr val="00B050"/>
                </a:solidFill>
                <a:latin typeface="Times New Roman" pitchFamily="18" charset="0"/>
              </a:rPr>
              <a:t> </a:t>
            </a:r>
            <a:r>
              <a:rPr lang="en-US" altLang="zh-CN" sz="2800" dirty="0">
                <a:latin typeface="Times New Roman" pitchFamily="18" charset="0"/>
              </a:rPr>
              <a:t>Not adaptable to unseen data distributions</a:t>
            </a:r>
          </a:p>
        </p:txBody>
      </p:sp>
    </p:spTree>
    <p:extLst>
      <p:ext uri="{BB962C8B-B14F-4D97-AF65-F5344CB8AC3E}">
        <p14:creationId xmlns:p14="http://schemas.microsoft.com/office/powerpoint/2010/main" val="42193888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E3CC3-E312-17AF-888F-9D8EE2F4B5C3}"/>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AEBAE8-BEC1-AB43-A15D-742AE475BA0D}"/>
              </a:ext>
            </a:extLst>
          </p:cNvPr>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50</a:t>
            </a:fld>
            <a:endParaRPr lang="en-US" altLang="zh-CN">
              <a:solidFill>
                <a:srgbClr val="000000"/>
              </a:solidFill>
            </a:endParaRPr>
          </a:p>
        </p:txBody>
      </p:sp>
      <p:sp>
        <p:nvSpPr>
          <p:cNvPr id="4099" name="Rectangle 2">
            <a:extLst>
              <a:ext uri="{FF2B5EF4-FFF2-40B4-BE49-F238E27FC236}">
                <a16:creationId xmlns:a16="http://schemas.microsoft.com/office/drawing/2014/main" id="{C5576639-E721-820F-626E-B1679FA8D019}"/>
              </a:ext>
            </a:extLst>
          </p:cNvPr>
          <p:cNvSpPr>
            <a:spLocks noGrp="1" noChangeArrowheads="1"/>
          </p:cNvSpPr>
          <p:nvPr>
            <p:ph type="title"/>
          </p:nvPr>
        </p:nvSpPr>
        <p:spPr/>
        <p:txBody>
          <a:bodyPr/>
          <a:lstStyle/>
          <a:p>
            <a:pPr eaLnBrk="1" hangingPunct="1"/>
            <a:r>
              <a:rPr lang="en-US" altLang="zh-CN" sz="4400" dirty="0">
                <a:latin typeface="Times New Roman" pitchFamily="18" charset="0"/>
              </a:rPr>
              <a:t>AI4DB Problems</a:t>
            </a:r>
          </a:p>
        </p:txBody>
      </p:sp>
      <p:sp>
        <p:nvSpPr>
          <p:cNvPr id="4100" name="Rectangle 3">
            <a:extLst>
              <a:ext uri="{FF2B5EF4-FFF2-40B4-BE49-F238E27FC236}">
                <a16:creationId xmlns:a16="http://schemas.microsoft.com/office/drawing/2014/main" id="{EB998221-4968-A6C6-2068-55E86C82FC98}"/>
              </a:ext>
            </a:extLst>
          </p:cNvPr>
          <p:cNvSpPr>
            <a:spLocks noGrp="1" noChangeArrowheads="1"/>
          </p:cNvSpPr>
          <p:nvPr>
            <p:ph type="body" idx="1"/>
          </p:nvPr>
        </p:nvSpPr>
        <p:spPr/>
        <p:txBody>
          <a:bodyPr>
            <a:normAutofit/>
          </a:bodyPr>
          <a:lstStyle/>
          <a:p>
            <a:pPr algn="just" eaLnBrk="1" hangingPunct="1"/>
            <a:r>
              <a:rPr lang="en-US" altLang="zh-CN" sz="3200" dirty="0">
                <a:latin typeface="Times New Roman" pitchFamily="18" charset="0"/>
              </a:rPr>
              <a:t>Database Configuration</a:t>
            </a:r>
          </a:p>
          <a:p>
            <a:pPr lvl="1" algn="just" eaLnBrk="1" hangingPunct="1"/>
            <a:r>
              <a:rPr lang="en-US" altLang="zh-CN" sz="2800" dirty="0">
                <a:latin typeface="Times New Roman" pitchFamily="18" charset="0"/>
              </a:rPr>
              <a:t>Knob Tuner</a:t>
            </a:r>
          </a:p>
          <a:p>
            <a:pPr lvl="1" algn="just" eaLnBrk="1" hangingPunct="1"/>
            <a:r>
              <a:rPr lang="en-US" altLang="zh-CN" sz="2800" dirty="0">
                <a:latin typeface="Times New Roman" pitchFamily="18" charset="0"/>
              </a:rPr>
              <a:t>View Advisor</a:t>
            </a:r>
          </a:p>
          <a:p>
            <a:pPr lvl="1" algn="just" eaLnBrk="1" hangingPunct="1"/>
            <a:r>
              <a:rPr lang="en-US" altLang="zh-CN" sz="2800" dirty="0">
                <a:latin typeface="Times New Roman" pitchFamily="18" charset="0"/>
              </a:rPr>
              <a:t>Index Advisor</a:t>
            </a:r>
          </a:p>
          <a:p>
            <a:pPr lvl="1" algn="just" eaLnBrk="1" hangingPunct="1"/>
            <a:r>
              <a:rPr lang="en-US" altLang="zh-CN" sz="2800" dirty="0">
                <a:latin typeface="Times New Roman" pitchFamily="18" charset="0"/>
              </a:rPr>
              <a:t>Database Partition</a:t>
            </a:r>
          </a:p>
        </p:txBody>
      </p:sp>
      <p:pic>
        <p:nvPicPr>
          <p:cNvPr id="7" name="Graphic 6">
            <a:extLst>
              <a:ext uri="{FF2B5EF4-FFF2-40B4-BE49-F238E27FC236}">
                <a16:creationId xmlns:a16="http://schemas.microsoft.com/office/drawing/2014/main" id="{098C315C-7622-4CED-9A52-41B7A2CE9C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3615648" y="3429000"/>
            <a:ext cx="868340" cy="547863"/>
          </a:xfrm>
          <a:prstGeom prst="rect">
            <a:avLst/>
          </a:prstGeom>
        </p:spPr>
      </p:pic>
      <p:sp>
        <p:nvSpPr>
          <p:cNvPr id="10" name="Rectangle 9">
            <a:extLst>
              <a:ext uri="{FF2B5EF4-FFF2-40B4-BE49-F238E27FC236}">
                <a16:creationId xmlns:a16="http://schemas.microsoft.com/office/drawing/2014/main" id="{A8E76242-4962-463F-A912-D4653A04D81E}"/>
              </a:ext>
            </a:extLst>
          </p:cNvPr>
          <p:cNvSpPr/>
          <p:nvPr/>
        </p:nvSpPr>
        <p:spPr>
          <a:xfrm>
            <a:off x="1207388" y="3221006"/>
            <a:ext cx="2133598" cy="547863"/>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4E005E3B-28C3-483E-B8BB-992CF4498DB9}"/>
              </a:ext>
            </a:extLst>
          </p:cNvPr>
          <p:cNvGrpSpPr/>
          <p:nvPr/>
        </p:nvGrpSpPr>
        <p:grpSpPr>
          <a:xfrm>
            <a:off x="4920532" y="704546"/>
            <a:ext cx="3766268" cy="4926496"/>
            <a:chOff x="4920532" y="704546"/>
            <a:chExt cx="3766268" cy="4926496"/>
          </a:xfrm>
        </p:grpSpPr>
        <p:grpSp>
          <p:nvGrpSpPr>
            <p:cNvPr id="15" name="Group 14">
              <a:extLst>
                <a:ext uri="{FF2B5EF4-FFF2-40B4-BE49-F238E27FC236}">
                  <a16:creationId xmlns:a16="http://schemas.microsoft.com/office/drawing/2014/main" id="{4CC7286C-890D-460B-99D4-01719990457F}"/>
                </a:ext>
              </a:extLst>
            </p:cNvPr>
            <p:cNvGrpSpPr/>
            <p:nvPr/>
          </p:nvGrpSpPr>
          <p:grpSpPr>
            <a:xfrm>
              <a:off x="4920532" y="713823"/>
              <a:ext cx="3766268" cy="4917219"/>
              <a:chOff x="228600" y="1034995"/>
              <a:chExt cx="3886200" cy="5136086"/>
            </a:xfrm>
          </p:grpSpPr>
          <p:pic>
            <p:nvPicPr>
              <p:cNvPr id="16" name="Picture 15">
                <a:extLst>
                  <a:ext uri="{FF2B5EF4-FFF2-40B4-BE49-F238E27FC236}">
                    <a16:creationId xmlns:a16="http://schemas.microsoft.com/office/drawing/2014/main" id="{185B1CD2-3D77-4B1E-BCF8-B3E863502810}"/>
                  </a:ext>
                </a:extLst>
              </p:cNvPr>
              <p:cNvPicPr>
                <a:picLocks noChangeAspect="1"/>
              </p:cNvPicPr>
              <p:nvPr/>
            </p:nvPicPr>
            <p:blipFill>
              <a:blip r:embed="rId6"/>
              <a:stretch>
                <a:fillRect/>
              </a:stretch>
            </p:blipFill>
            <p:spPr>
              <a:xfrm>
                <a:off x="228600" y="1034995"/>
                <a:ext cx="3886200" cy="5136086"/>
              </a:xfrm>
              <a:prstGeom prst="rect">
                <a:avLst/>
              </a:prstGeom>
            </p:spPr>
          </p:pic>
          <p:pic>
            <p:nvPicPr>
              <p:cNvPr id="17" name="Picture 16">
                <a:extLst>
                  <a:ext uri="{FF2B5EF4-FFF2-40B4-BE49-F238E27FC236}">
                    <a16:creationId xmlns:a16="http://schemas.microsoft.com/office/drawing/2014/main" id="{FC9F8584-C8A1-445F-BF98-77C6CFFE126F}"/>
                  </a:ext>
                </a:extLst>
              </p:cNvPr>
              <p:cNvPicPr>
                <a:picLocks noChangeAspect="1"/>
              </p:cNvPicPr>
              <p:nvPr/>
            </p:nvPicPr>
            <p:blipFill>
              <a:blip r:embed="rId7"/>
              <a:stretch>
                <a:fillRect/>
              </a:stretch>
            </p:blipFill>
            <p:spPr>
              <a:xfrm>
                <a:off x="228600" y="3231361"/>
                <a:ext cx="3855359" cy="807902"/>
              </a:xfrm>
              <a:prstGeom prst="rect">
                <a:avLst/>
              </a:prstGeom>
            </p:spPr>
          </p:pic>
        </p:grpSp>
        <p:sp>
          <p:nvSpPr>
            <p:cNvPr id="18" name="Rectangle 17">
              <a:extLst>
                <a:ext uri="{FF2B5EF4-FFF2-40B4-BE49-F238E27FC236}">
                  <a16:creationId xmlns:a16="http://schemas.microsoft.com/office/drawing/2014/main" id="{FB164188-9929-4E93-9AF7-F390DB99C5E0}"/>
                </a:ext>
              </a:extLst>
            </p:cNvPr>
            <p:cNvSpPr/>
            <p:nvPr/>
          </p:nvSpPr>
          <p:spPr>
            <a:xfrm>
              <a:off x="4950421" y="704546"/>
              <a:ext cx="3736379" cy="997177"/>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E99F735E-B150-45C9-BC1F-DAC1AC984BED}"/>
              </a:ext>
            </a:extLst>
          </p:cNvPr>
          <p:cNvSpPr/>
          <p:nvPr/>
        </p:nvSpPr>
        <p:spPr>
          <a:xfrm>
            <a:off x="7467600" y="1027906"/>
            <a:ext cx="914400" cy="261813"/>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789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51</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Learned Database Configuration – Index Advisor</a:t>
            </a:r>
          </a:p>
        </p:txBody>
      </p:sp>
      <p:sp>
        <p:nvSpPr>
          <p:cNvPr id="4100" name="Rectangle 3"/>
          <p:cNvSpPr>
            <a:spLocks noGrp="1" noChangeArrowheads="1"/>
          </p:cNvSpPr>
          <p:nvPr>
            <p:ph type="body" idx="1"/>
          </p:nvPr>
        </p:nvSpPr>
        <p:spPr/>
        <p:txBody>
          <a:bodyPr>
            <a:normAutofit/>
          </a:bodyPr>
          <a:lstStyle/>
          <a:p>
            <a:pPr algn="just" eaLnBrk="1" hangingPunct="1"/>
            <a:r>
              <a:rPr lang="en-US" altLang="zh-CN" sz="3200" dirty="0">
                <a:latin typeface="Times New Roman" pitchFamily="18" charset="0"/>
              </a:rPr>
              <a:t>Indexes are essential for efficient execution</a:t>
            </a:r>
          </a:p>
          <a:p>
            <a:pPr algn="just" eaLnBrk="1" hangingPunct="1"/>
            <a:r>
              <a:rPr lang="en-US" altLang="zh-CN" sz="3200" dirty="0">
                <a:latin typeface="Times New Roman" pitchFamily="18" charset="0"/>
              </a:rPr>
              <a:t>Select from numerous indexable columns</a:t>
            </a:r>
          </a:p>
          <a:p>
            <a:pPr lvl="1" algn="just" eaLnBrk="1" hangingPunct="1"/>
            <a:r>
              <a:rPr lang="en-US" altLang="zh-CN" sz="2800" dirty="0">
                <a:latin typeface="Times New Roman" pitchFamily="18" charset="0"/>
              </a:rPr>
              <a:t>Columns have different access frequencies, data distribution</a:t>
            </a:r>
          </a:p>
          <a:p>
            <a:pPr algn="just" eaLnBrk="1" hangingPunct="1"/>
            <a:r>
              <a:rPr lang="en-US" altLang="zh-CN" sz="3200" dirty="0">
                <a:latin typeface="Times New Roman" pitchFamily="18" charset="0"/>
              </a:rPr>
              <a:t>Redundant indexes may cause negative effects</a:t>
            </a:r>
          </a:p>
          <a:p>
            <a:pPr lvl="1" algn="just" eaLnBrk="1" hangingPunct="1"/>
            <a:r>
              <a:rPr lang="en-US" altLang="zh-CN" sz="2800" dirty="0">
                <a:latin typeface="Times New Roman" pitchFamily="18" charset="0"/>
              </a:rPr>
              <a:t>Extra space cost for redundant indexes</a:t>
            </a:r>
          </a:p>
          <a:p>
            <a:pPr lvl="1" algn="just" eaLnBrk="1" hangingPunct="1"/>
            <a:r>
              <a:rPr lang="en-US" altLang="zh-CN" sz="2800" dirty="0">
                <a:latin typeface="Times New Roman" pitchFamily="18" charset="0"/>
              </a:rPr>
              <a:t>Increase maintenance costs for update/delete operations</a:t>
            </a:r>
          </a:p>
        </p:txBody>
      </p:sp>
    </p:spTree>
    <p:extLst>
      <p:ext uri="{BB962C8B-B14F-4D97-AF65-F5344CB8AC3E}">
        <p14:creationId xmlns:p14="http://schemas.microsoft.com/office/powerpoint/2010/main" val="24845787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52</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Learned Database Configuration – Index Advisor (cont'd)</a:t>
            </a:r>
          </a:p>
        </p:txBody>
      </p:sp>
      <p:sp>
        <p:nvSpPr>
          <p:cNvPr id="4100" name="Rectangle 3"/>
          <p:cNvSpPr>
            <a:spLocks noGrp="1" noChangeArrowheads="1"/>
          </p:cNvSpPr>
          <p:nvPr>
            <p:ph type="body" idx="1"/>
          </p:nvPr>
        </p:nvSpPr>
        <p:spPr/>
        <p:txBody>
          <a:bodyPr>
            <a:normAutofit/>
          </a:bodyPr>
          <a:lstStyle/>
          <a:p>
            <a:pPr algn="just" eaLnBrk="1" hangingPunct="1"/>
            <a:r>
              <a:rPr lang="en-US" altLang="zh-CN" sz="3200" dirty="0">
                <a:latin typeface="Times New Roman" pitchFamily="18" charset="0"/>
              </a:rPr>
              <a:t>Given a workload and constraints (e.g., disk limit), find an index set, such that the performance is optimal with the constraint</a:t>
            </a:r>
          </a:p>
        </p:txBody>
      </p:sp>
      <p:pic>
        <p:nvPicPr>
          <p:cNvPr id="3" name="Picture 2">
            <a:extLst>
              <a:ext uri="{FF2B5EF4-FFF2-40B4-BE49-F238E27FC236}">
                <a16:creationId xmlns:a16="http://schemas.microsoft.com/office/drawing/2014/main" id="{139B2C9B-B13F-404D-BA79-72986498147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37734" y="3237244"/>
            <a:ext cx="6992886" cy="2903108"/>
          </a:xfrm>
          <a:prstGeom prst="rect">
            <a:avLst/>
          </a:prstGeom>
        </p:spPr>
      </p:pic>
      <p:sp>
        <p:nvSpPr>
          <p:cNvPr id="8" name="TextBox 7">
            <a:extLst>
              <a:ext uri="{FF2B5EF4-FFF2-40B4-BE49-F238E27FC236}">
                <a16:creationId xmlns:a16="http://schemas.microsoft.com/office/drawing/2014/main" id="{91463FFC-9D70-4971-92E4-2E10E5ECB7EE}"/>
              </a:ext>
            </a:extLst>
          </p:cNvPr>
          <p:cNvSpPr txBox="1"/>
          <p:nvPr/>
        </p:nvSpPr>
        <p:spPr>
          <a:xfrm>
            <a:off x="304800" y="6172200"/>
            <a:ext cx="8534400" cy="646331"/>
          </a:xfrm>
          <a:prstGeom prst="rect">
            <a:avLst/>
          </a:prstGeom>
          <a:noFill/>
          <a:ln>
            <a:solidFill>
              <a:schemeClr val="tx1"/>
            </a:solidFill>
          </a:ln>
        </p:spPr>
        <p:txBody>
          <a:bodyPr wrap="square">
            <a:spAutoFit/>
          </a:bodyPr>
          <a:lstStyle/>
          <a:p>
            <a:r>
              <a:rPr lang="en-US" sz="1800" b="0" i="0" dirty="0">
                <a:solidFill>
                  <a:srgbClr val="000000"/>
                </a:solidFill>
                <a:effectLst/>
                <a:latin typeface="Times New Roman" panose="02020603050405020304" pitchFamily="18" charset="0"/>
                <a:cs typeface="Times New Roman" panose="02020603050405020304" pitchFamily="18" charset="0"/>
              </a:rPr>
              <a:t>Guoliang Li, </a:t>
            </a:r>
            <a:r>
              <a:rPr lang="en-US" sz="1800" b="0" i="0" dirty="0" err="1">
                <a:solidFill>
                  <a:srgbClr val="000000"/>
                </a:solidFill>
                <a:effectLst/>
                <a:latin typeface="Times New Roman" panose="02020603050405020304" pitchFamily="18" charset="0"/>
                <a:cs typeface="Times New Roman" panose="02020603050405020304" pitchFamily="18" charset="0"/>
              </a:rPr>
              <a:t>Xuanhe</a:t>
            </a:r>
            <a:r>
              <a:rPr lang="en-US" sz="1800" b="0" i="0" dirty="0">
                <a:solidFill>
                  <a:srgbClr val="000000"/>
                </a:solidFill>
                <a:effectLst/>
                <a:latin typeface="Times New Roman" panose="02020603050405020304" pitchFamily="18" charset="0"/>
                <a:cs typeface="Times New Roman" panose="02020603050405020304" pitchFamily="18" charset="0"/>
              </a:rPr>
              <a:t> Zhou, Lei Cao.</a:t>
            </a:r>
            <a:r>
              <a:rPr lang="zh-CN" altLang="en-US" sz="1800" b="0" i="0" dirty="0">
                <a:solidFill>
                  <a:srgbClr val="000000"/>
                </a:solidFill>
                <a:effectLst/>
                <a:latin typeface="Times New Roman" panose="02020603050405020304" pitchFamily="18" charset="0"/>
                <a:cs typeface="Times New Roman" panose="02020603050405020304" pitchFamily="18" charset="0"/>
              </a:rPr>
              <a:t> </a:t>
            </a:r>
            <a:r>
              <a:rPr lang="en-US" sz="1800" b="0" i="0" dirty="0">
                <a:solidFill>
                  <a:srgbClr val="000000"/>
                </a:solidFill>
                <a:effectLst/>
                <a:latin typeface="Times New Roman" panose="02020603050405020304" pitchFamily="18" charset="0"/>
                <a:cs typeface="Times New Roman" panose="02020603050405020304" pitchFamily="18" charset="0"/>
              </a:rPr>
              <a:t>Machine Learning for Databases (Tutorial). In VLDB, 2021.</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68096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53</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Workflow of the Index Advisor</a:t>
            </a:r>
          </a:p>
        </p:txBody>
      </p:sp>
      <p:sp>
        <p:nvSpPr>
          <p:cNvPr id="4100" name="Rectangle 3"/>
          <p:cNvSpPr>
            <a:spLocks noGrp="1" noChangeArrowheads="1"/>
          </p:cNvSpPr>
          <p:nvPr>
            <p:ph type="body" idx="1"/>
          </p:nvPr>
        </p:nvSpPr>
        <p:spPr>
          <a:xfrm>
            <a:off x="457200" y="1163637"/>
            <a:ext cx="8229600" cy="4530725"/>
          </a:xfrm>
        </p:spPr>
        <p:txBody>
          <a:bodyPr>
            <a:normAutofit/>
          </a:bodyPr>
          <a:lstStyle/>
          <a:p>
            <a:pPr algn="just" eaLnBrk="1" hangingPunct="1"/>
            <a:r>
              <a:rPr lang="en-US" altLang="zh-CN" sz="3200" dirty="0">
                <a:latin typeface="Times New Roman" pitchFamily="18" charset="0"/>
              </a:rPr>
              <a:t>Given a set of queries, generate a collection of indexes to optimize the queries </a:t>
            </a:r>
            <a:r>
              <a:rPr lang="en-US" altLang="zh-CN" sz="3200" b="1" dirty="0">
                <a:solidFill>
                  <a:srgbClr val="FF0000"/>
                </a:solidFill>
                <a:latin typeface="Times New Roman" pitchFamily="18" charset="0"/>
                <a:sym typeface="Wingdings" panose="05000000000000000000" pitchFamily="2" charset="2"/>
              </a:rPr>
              <a:t> </a:t>
            </a:r>
            <a:r>
              <a:rPr lang="en-US" altLang="zh-CN" sz="3200" b="1" dirty="0">
                <a:solidFill>
                  <a:srgbClr val="FF0000"/>
                </a:solidFill>
                <a:latin typeface="Times New Roman" pitchFamily="18" charset="0"/>
              </a:rPr>
              <a:t>NP-hard</a:t>
            </a:r>
          </a:p>
        </p:txBody>
      </p:sp>
      <p:pic>
        <p:nvPicPr>
          <p:cNvPr id="3" name="Picture 2">
            <a:extLst>
              <a:ext uri="{FF2B5EF4-FFF2-40B4-BE49-F238E27FC236}">
                <a16:creationId xmlns:a16="http://schemas.microsoft.com/office/drawing/2014/main" id="{9010A1C3-835B-4370-A45A-8F67A313A6F4}"/>
              </a:ext>
            </a:extLst>
          </p:cNvPr>
          <p:cNvPicPr>
            <a:picLocks noChangeAspect="1"/>
          </p:cNvPicPr>
          <p:nvPr/>
        </p:nvPicPr>
        <p:blipFill>
          <a:blip r:embed="rId3"/>
          <a:stretch>
            <a:fillRect/>
          </a:stretch>
        </p:blipFill>
        <p:spPr>
          <a:xfrm>
            <a:off x="0" y="2581168"/>
            <a:ext cx="9144000" cy="3075093"/>
          </a:xfrm>
          <a:prstGeom prst="rect">
            <a:avLst/>
          </a:prstGeom>
        </p:spPr>
      </p:pic>
    </p:spTree>
    <p:extLst>
      <p:ext uri="{BB962C8B-B14F-4D97-AF65-F5344CB8AC3E}">
        <p14:creationId xmlns:p14="http://schemas.microsoft.com/office/powerpoint/2010/main" val="38613272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54</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Challenges of the Index Advisor</a:t>
            </a:r>
          </a:p>
        </p:txBody>
      </p:sp>
      <p:sp>
        <p:nvSpPr>
          <p:cNvPr id="4100" name="Rectangle 3"/>
          <p:cNvSpPr>
            <a:spLocks noGrp="1" noChangeArrowheads="1"/>
          </p:cNvSpPr>
          <p:nvPr>
            <p:ph type="body" idx="1"/>
          </p:nvPr>
        </p:nvSpPr>
        <p:spPr>
          <a:xfrm>
            <a:off x="457200" y="1295400"/>
            <a:ext cx="8229600" cy="4835525"/>
          </a:xfrm>
        </p:spPr>
        <p:txBody>
          <a:bodyPr>
            <a:normAutofit/>
          </a:bodyPr>
          <a:lstStyle/>
          <a:p>
            <a:pPr algn="just" eaLnBrk="1" hangingPunct="1"/>
            <a:r>
              <a:rPr lang="en-US" altLang="zh-CN" sz="3200" dirty="0">
                <a:latin typeface="Times New Roman" pitchFamily="18" charset="0"/>
              </a:rPr>
              <a:t>The index benefit is hard to evaluate</a:t>
            </a:r>
          </a:p>
          <a:p>
            <a:pPr lvl="1" algn="just" eaLnBrk="1" hangingPunct="1"/>
            <a:r>
              <a:rPr lang="en-US" altLang="zh-CN" sz="2800" dirty="0">
                <a:latin typeface="Times New Roman" pitchFamily="18" charset="0"/>
              </a:rPr>
              <a:t>Multiple evaluation metrics (e.g., index benefit, space cost)</a:t>
            </a:r>
          </a:p>
          <a:p>
            <a:pPr lvl="1" algn="just" eaLnBrk="1" hangingPunct="1"/>
            <a:r>
              <a:rPr lang="en-US" altLang="zh-CN" sz="2800" dirty="0">
                <a:latin typeface="Times New Roman" pitchFamily="18" charset="0"/>
              </a:rPr>
              <a:t>Cost estimation by the optimizer is inaccurate</a:t>
            </a:r>
          </a:p>
          <a:p>
            <a:pPr algn="just" eaLnBrk="1" hangingPunct="1"/>
            <a:r>
              <a:rPr lang="en-US" altLang="zh-CN" sz="3200" dirty="0">
                <a:latin typeface="Times New Roman" pitchFamily="18" charset="0"/>
              </a:rPr>
              <a:t>Interactions between existing indexes</a:t>
            </a:r>
          </a:p>
          <a:p>
            <a:pPr lvl="1" algn="just" eaLnBrk="1" hangingPunct="1"/>
            <a:r>
              <a:rPr lang="en-US" altLang="zh-CN" sz="2800" dirty="0">
                <a:latin typeface="Times New Roman" pitchFamily="18" charset="0"/>
              </a:rPr>
              <a:t>Multiple column access, data refresh</a:t>
            </a:r>
          </a:p>
          <a:p>
            <a:pPr algn="just" eaLnBrk="1" hangingPunct="1"/>
            <a:r>
              <a:rPr lang="en-US" altLang="zh-CN" sz="3200" dirty="0">
                <a:latin typeface="Times New Roman" pitchFamily="18" charset="0"/>
              </a:rPr>
              <a:t>The set of possible index combinations is huge</a:t>
            </a:r>
          </a:p>
          <a:p>
            <a:pPr lvl="1" algn="just" eaLnBrk="1" hangingPunct="1"/>
            <a:r>
              <a:rPr lang="en-US" altLang="zh-CN" sz="2800" dirty="0">
                <a:latin typeface="Times New Roman" pitchFamily="18" charset="0"/>
              </a:rPr>
              <a:t>Increase with the number of indexable attributes</a:t>
            </a:r>
          </a:p>
          <a:p>
            <a:pPr lvl="1" algn="just" eaLnBrk="1" hangingPunct="1"/>
            <a:r>
              <a:rPr lang="en-US" altLang="zh-CN" sz="2800" dirty="0">
                <a:latin typeface="Times New Roman" pitchFamily="18" charset="0"/>
              </a:rPr>
              <a:t>Increase with the number of columns per index</a:t>
            </a:r>
          </a:p>
        </p:txBody>
      </p:sp>
    </p:spTree>
    <p:extLst>
      <p:ext uri="{BB962C8B-B14F-4D97-AF65-F5344CB8AC3E}">
        <p14:creationId xmlns:p14="http://schemas.microsoft.com/office/powerpoint/2010/main" val="20848415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55</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Classification of Index Advisors</a:t>
            </a:r>
          </a:p>
        </p:txBody>
      </p:sp>
      <p:sp>
        <p:nvSpPr>
          <p:cNvPr id="4100" name="Rectangle 3"/>
          <p:cNvSpPr>
            <a:spLocks noGrp="1" noChangeArrowheads="1"/>
          </p:cNvSpPr>
          <p:nvPr>
            <p:ph type="body" idx="1"/>
          </p:nvPr>
        </p:nvSpPr>
        <p:spPr/>
        <p:txBody>
          <a:bodyPr>
            <a:normAutofit/>
          </a:bodyPr>
          <a:lstStyle/>
          <a:p>
            <a:pPr algn="just" eaLnBrk="1" hangingPunct="1"/>
            <a:endParaRPr lang="en-US" altLang="zh-CN" sz="3200" dirty="0">
              <a:latin typeface="Times New Roman" pitchFamily="18" charset="0"/>
            </a:endParaRPr>
          </a:p>
        </p:txBody>
      </p:sp>
      <p:pic>
        <p:nvPicPr>
          <p:cNvPr id="3" name="Picture 2">
            <a:extLst>
              <a:ext uri="{FF2B5EF4-FFF2-40B4-BE49-F238E27FC236}">
                <a16:creationId xmlns:a16="http://schemas.microsoft.com/office/drawing/2014/main" id="{CD65D95D-D05F-4B35-8A13-7A83F8A74EC4}"/>
              </a:ext>
            </a:extLst>
          </p:cNvPr>
          <p:cNvPicPr>
            <a:picLocks noChangeAspect="1"/>
          </p:cNvPicPr>
          <p:nvPr/>
        </p:nvPicPr>
        <p:blipFill>
          <a:blip r:embed="rId3"/>
          <a:stretch>
            <a:fillRect/>
          </a:stretch>
        </p:blipFill>
        <p:spPr>
          <a:xfrm>
            <a:off x="647700" y="1295409"/>
            <a:ext cx="7848600" cy="4835516"/>
          </a:xfrm>
          <a:prstGeom prst="rect">
            <a:avLst/>
          </a:prstGeom>
        </p:spPr>
      </p:pic>
    </p:spTree>
    <p:extLst>
      <p:ext uri="{BB962C8B-B14F-4D97-AF65-F5344CB8AC3E}">
        <p14:creationId xmlns:p14="http://schemas.microsoft.com/office/powerpoint/2010/main" val="14582074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56</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Offline Index Advisor (</a:t>
            </a:r>
            <a:r>
              <a:rPr lang="en-US" altLang="zh-CN" sz="4400" dirty="0" err="1">
                <a:latin typeface="Times New Roman" pitchFamily="18" charset="0"/>
              </a:rPr>
              <a:t>AutoAdmin</a:t>
            </a:r>
            <a:r>
              <a:rPr lang="en-US" altLang="zh-CN" sz="4400" dirty="0">
                <a:latin typeface="Times New Roman" pitchFamily="18" charset="0"/>
              </a:rPr>
              <a:t>)</a:t>
            </a:r>
          </a:p>
        </p:txBody>
      </p:sp>
      <p:sp>
        <p:nvSpPr>
          <p:cNvPr id="4100" name="Rectangle 3"/>
          <p:cNvSpPr>
            <a:spLocks noGrp="1" noChangeArrowheads="1"/>
          </p:cNvSpPr>
          <p:nvPr>
            <p:ph type="body" idx="1"/>
          </p:nvPr>
        </p:nvSpPr>
        <p:spPr>
          <a:xfrm>
            <a:off x="457200" y="1066800"/>
            <a:ext cx="8229600" cy="4530725"/>
          </a:xfrm>
        </p:spPr>
        <p:txBody>
          <a:bodyPr>
            <a:normAutofit/>
          </a:bodyPr>
          <a:lstStyle/>
          <a:p>
            <a:pPr algn="just" eaLnBrk="1" hangingPunct="1"/>
            <a:r>
              <a:rPr lang="en-US" altLang="zh-CN" sz="2800" dirty="0">
                <a:latin typeface="Times New Roman" pitchFamily="18" charset="0"/>
              </a:rPr>
              <a:t>Select index scheme for each query and extend to queries in the workload</a:t>
            </a:r>
          </a:p>
          <a:p>
            <a:pPr lvl="1" algn="just" eaLnBrk="1" hangingPunct="1"/>
            <a:r>
              <a:rPr lang="en-US" altLang="zh-CN" sz="2400" dirty="0">
                <a:latin typeface="Times New Roman" pitchFamily="18" charset="0"/>
              </a:rPr>
              <a:t>For each query, extract indexable columns</a:t>
            </a:r>
          </a:p>
          <a:p>
            <a:pPr lvl="1" algn="just" eaLnBrk="1" hangingPunct="1"/>
            <a:r>
              <a:rPr lang="en-US" altLang="zh-CN" sz="2400" b="1" dirty="0">
                <a:solidFill>
                  <a:srgbClr val="0000CC"/>
                </a:solidFill>
                <a:latin typeface="Times New Roman" pitchFamily="18" charset="0"/>
              </a:rPr>
              <a:t>Enumerate</a:t>
            </a:r>
            <a:r>
              <a:rPr lang="en-US" altLang="zh-CN" sz="2400" dirty="0">
                <a:latin typeface="Times New Roman" pitchFamily="18" charset="0"/>
              </a:rPr>
              <a:t> column combinations with highest benefit (an index scheme)</a:t>
            </a:r>
          </a:p>
          <a:p>
            <a:pPr lvl="1" algn="just" eaLnBrk="1" hangingPunct="1"/>
            <a:r>
              <a:rPr lang="en-US" altLang="zh-CN" sz="2400" dirty="0">
                <a:latin typeface="Times New Roman" pitchFamily="18" charset="0"/>
              </a:rPr>
              <a:t>For the workload, rank top-</a:t>
            </a:r>
            <a:r>
              <a:rPr lang="en-US" altLang="zh-CN" sz="2400" i="1" dirty="0">
                <a:latin typeface="Times New Roman" pitchFamily="18" charset="0"/>
              </a:rPr>
              <a:t>k</a:t>
            </a:r>
            <a:r>
              <a:rPr lang="en-US" altLang="zh-CN" sz="2400" dirty="0">
                <a:latin typeface="Times New Roman" pitchFamily="18" charset="0"/>
              </a:rPr>
              <a:t> schemes, and greedily add indexes until arriving limited disk space</a:t>
            </a:r>
          </a:p>
        </p:txBody>
      </p:sp>
      <p:sp>
        <p:nvSpPr>
          <p:cNvPr id="5" name="TextBox 4">
            <a:extLst>
              <a:ext uri="{FF2B5EF4-FFF2-40B4-BE49-F238E27FC236}">
                <a16:creationId xmlns:a16="http://schemas.microsoft.com/office/drawing/2014/main" id="{0502849E-FC97-4FED-84AC-5BA5609EC533}"/>
              </a:ext>
            </a:extLst>
          </p:cNvPr>
          <p:cNvSpPr txBox="1"/>
          <p:nvPr/>
        </p:nvSpPr>
        <p:spPr>
          <a:xfrm>
            <a:off x="457200" y="6172200"/>
            <a:ext cx="8229600" cy="646331"/>
          </a:xfrm>
          <a:prstGeom prst="rect">
            <a:avLst/>
          </a:prstGeom>
          <a:noFill/>
          <a:ln>
            <a:solidFill>
              <a:schemeClr val="tx1"/>
            </a:solidFill>
          </a:ln>
        </p:spPr>
        <p:txBody>
          <a:bodyPr wrap="square">
            <a:spAutoFit/>
          </a:bodyPr>
          <a:lstStyle/>
          <a:p>
            <a:pPr algn="just"/>
            <a:r>
              <a:rPr lang="en-US" sz="1800" b="0" i="0" dirty="0">
                <a:solidFill>
                  <a:srgbClr val="000000"/>
                </a:solidFill>
                <a:effectLst/>
                <a:latin typeface="Times New Roman" panose="02020603050405020304" pitchFamily="18" charset="0"/>
                <a:cs typeface="Times New Roman" panose="02020603050405020304" pitchFamily="18" charset="0"/>
              </a:rPr>
              <a:t>S. Chaudhuri and V. R. </a:t>
            </a:r>
            <a:r>
              <a:rPr lang="en-US" sz="1800" b="0" i="0" dirty="0" err="1">
                <a:solidFill>
                  <a:srgbClr val="000000"/>
                </a:solidFill>
                <a:effectLst/>
                <a:latin typeface="Times New Roman" panose="02020603050405020304" pitchFamily="18" charset="0"/>
                <a:cs typeface="Times New Roman" panose="02020603050405020304" pitchFamily="18" charset="0"/>
              </a:rPr>
              <a:t>Narasayya</a:t>
            </a:r>
            <a:r>
              <a:rPr lang="en-US" sz="1800" b="0" i="0" dirty="0">
                <a:solidFill>
                  <a:srgbClr val="000000"/>
                </a:solidFill>
                <a:effectLst/>
                <a:latin typeface="Times New Roman" panose="02020603050405020304" pitchFamily="18" charset="0"/>
                <a:cs typeface="Times New Roman" panose="02020603050405020304" pitchFamily="18" charset="0"/>
              </a:rPr>
              <a:t>. An efficient cost-driven index selection tool for </a:t>
            </a:r>
            <a:r>
              <a:rPr lang="en-US" sz="1800" b="0" i="0" dirty="0" err="1">
                <a:solidFill>
                  <a:srgbClr val="000000"/>
                </a:solidFill>
                <a:effectLst/>
                <a:latin typeface="Times New Roman" panose="02020603050405020304" pitchFamily="18" charset="0"/>
                <a:cs typeface="Times New Roman" panose="02020603050405020304" pitchFamily="18" charset="0"/>
              </a:rPr>
              <a:t>microsoft</a:t>
            </a:r>
            <a:r>
              <a:rPr lang="en-US" sz="1800" b="0" i="0" dirty="0">
                <a:solidFill>
                  <a:srgbClr val="000000"/>
                </a:solidFill>
                <a:effectLst/>
                <a:latin typeface="Times New Roman" panose="02020603050405020304" pitchFamily="18" charset="0"/>
                <a:cs typeface="Times New Roman" panose="02020603050405020304" pitchFamily="18" charset="0"/>
              </a:rPr>
              <a:t> SQL server. In VLDB 1997.</a:t>
            </a:r>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BC89D43-1E38-4473-A5F3-097F951BA49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307966" y="3902718"/>
            <a:ext cx="6528067" cy="2297377"/>
          </a:xfrm>
          <a:prstGeom prst="rect">
            <a:avLst/>
          </a:prstGeom>
        </p:spPr>
      </p:pic>
    </p:spTree>
    <p:extLst>
      <p:ext uri="{BB962C8B-B14F-4D97-AF65-F5344CB8AC3E}">
        <p14:creationId xmlns:p14="http://schemas.microsoft.com/office/powerpoint/2010/main" val="6115594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57</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Offline Index Advisor (Dynamic Programming)</a:t>
            </a:r>
          </a:p>
        </p:txBody>
      </p:sp>
      <p:sp>
        <p:nvSpPr>
          <p:cNvPr id="4100" name="Rectangle 3"/>
          <p:cNvSpPr>
            <a:spLocks noGrp="1" noChangeArrowheads="1"/>
          </p:cNvSpPr>
          <p:nvPr>
            <p:ph type="body" idx="1"/>
          </p:nvPr>
        </p:nvSpPr>
        <p:spPr/>
        <p:txBody>
          <a:bodyPr>
            <a:normAutofit/>
          </a:bodyPr>
          <a:lstStyle/>
          <a:p>
            <a:pPr algn="just" eaLnBrk="1" hangingPunct="1"/>
            <a:r>
              <a:rPr lang="en-US" altLang="zh-CN" sz="2800" dirty="0">
                <a:latin typeface="Times New Roman" pitchFamily="18" charset="0"/>
              </a:rPr>
              <a:t>Model the index selection as a </a:t>
            </a:r>
            <a:r>
              <a:rPr lang="en-US" altLang="zh-CN" sz="2800" b="1" dirty="0">
                <a:latin typeface="Times New Roman" pitchFamily="18" charset="0"/>
              </a:rPr>
              <a:t>knapsack problem</a:t>
            </a:r>
          </a:p>
          <a:p>
            <a:pPr lvl="1" algn="just" eaLnBrk="1" hangingPunct="1"/>
            <a:r>
              <a:rPr lang="en-US" altLang="zh-CN" sz="2400" dirty="0">
                <a:latin typeface="Times New Roman" pitchFamily="18" charset="0"/>
              </a:rPr>
              <a:t>Candidate index scheme as item</a:t>
            </a:r>
          </a:p>
          <a:p>
            <a:pPr lvl="1" algn="just" eaLnBrk="1" hangingPunct="1"/>
            <a:r>
              <a:rPr lang="en-US" altLang="zh-CN" sz="2400" dirty="0">
                <a:latin typeface="Times New Roman" pitchFamily="18" charset="0"/>
              </a:rPr>
              <a:t>Index size as item weight</a:t>
            </a:r>
          </a:p>
          <a:p>
            <a:pPr lvl="1" algn="just" eaLnBrk="1" hangingPunct="1"/>
            <a:r>
              <a:rPr lang="en-US" altLang="zh-CN" sz="2400" dirty="0">
                <a:latin typeface="Times New Roman" pitchFamily="18" charset="0"/>
              </a:rPr>
              <a:t>Benefit of the item as value</a:t>
            </a:r>
          </a:p>
          <a:p>
            <a:pPr algn="just" eaLnBrk="1" hangingPunct="1"/>
            <a:r>
              <a:rPr lang="en-US" altLang="zh-CN" sz="2800" dirty="0">
                <a:latin typeface="Times New Roman" pitchFamily="18" charset="0"/>
              </a:rPr>
              <a:t>Use DP to select the highest-benefit indexes</a:t>
            </a:r>
          </a:p>
        </p:txBody>
      </p:sp>
      <p:sp>
        <p:nvSpPr>
          <p:cNvPr id="5" name="TextBox 4">
            <a:extLst>
              <a:ext uri="{FF2B5EF4-FFF2-40B4-BE49-F238E27FC236}">
                <a16:creationId xmlns:a16="http://schemas.microsoft.com/office/drawing/2014/main" id="{062B9BAC-65EF-44B2-9883-5323133B6782}"/>
              </a:ext>
            </a:extLst>
          </p:cNvPr>
          <p:cNvSpPr txBox="1"/>
          <p:nvPr/>
        </p:nvSpPr>
        <p:spPr>
          <a:xfrm>
            <a:off x="457200" y="6172200"/>
            <a:ext cx="8229600" cy="646331"/>
          </a:xfrm>
          <a:prstGeom prst="rect">
            <a:avLst/>
          </a:prstGeom>
          <a:noFill/>
          <a:ln>
            <a:solidFill>
              <a:schemeClr val="tx1"/>
            </a:solidFill>
          </a:ln>
        </p:spPr>
        <p:txBody>
          <a:bodyPr wrap="square">
            <a:spAutoFit/>
          </a:bodyPr>
          <a:lstStyle/>
          <a:p>
            <a:pPr algn="just"/>
            <a:r>
              <a:rPr lang="en-US" sz="1800" b="0" i="0" dirty="0">
                <a:solidFill>
                  <a:srgbClr val="000000"/>
                </a:solidFill>
                <a:effectLst/>
                <a:latin typeface="Times New Roman" panose="02020603050405020304" pitchFamily="18" charset="0"/>
                <a:cs typeface="Times New Roman" panose="02020603050405020304" pitchFamily="18" charset="0"/>
              </a:rPr>
              <a:t>G. Valentin, M. </a:t>
            </a:r>
            <a:r>
              <a:rPr lang="en-US" sz="1800" b="0" i="0" dirty="0" err="1">
                <a:solidFill>
                  <a:srgbClr val="000000"/>
                </a:solidFill>
                <a:effectLst/>
                <a:latin typeface="Times New Roman" panose="02020603050405020304" pitchFamily="18" charset="0"/>
                <a:cs typeface="Times New Roman" panose="02020603050405020304" pitchFamily="18" charset="0"/>
              </a:rPr>
              <a:t>Zuliani</a:t>
            </a:r>
            <a:r>
              <a:rPr lang="en-US" sz="1800" b="0" i="0" dirty="0">
                <a:solidFill>
                  <a:srgbClr val="000000"/>
                </a:solidFill>
                <a:effectLst/>
                <a:latin typeface="Times New Roman" panose="02020603050405020304" pitchFamily="18" charset="0"/>
                <a:cs typeface="Times New Roman" panose="02020603050405020304" pitchFamily="18" charset="0"/>
              </a:rPr>
              <a:t>, D. C. </a:t>
            </a:r>
            <a:r>
              <a:rPr lang="en-US" sz="1800" b="0" i="0" dirty="0" err="1">
                <a:solidFill>
                  <a:srgbClr val="000000"/>
                </a:solidFill>
                <a:effectLst/>
                <a:latin typeface="Times New Roman" panose="02020603050405020304" pitchFamily="18" charset="0"/>
                <a:cs typeface="Times New Roman" panose="02020603050405020304" pitchFamily="18" charset="0"/>
              </a:rPr>
              <a:t>Zilio</a:t>
            </a:r>
            <a:r>
              <a:rPr lang="en-US" sz="1800" b="0" i="0" dirty="0">
                <a:solidFill>
                  <a:srgbClr val="000000"/>
                </a:solidFill>
                <a:effectLst/>
                <a:latin typeface="Times New Roman" panose="02020603050405020304" pitchFamily="18" charset="0"/>
                <a:cs typeface="Times New Roman" panose="02020603050405020304" pitchFamily="18" charset="0"/>
              </a:rPr>
              <a:t>, G. M. Lohman, and A. </a:t>
            </a:r>
            <a:r>
              <a:rPr lang="en-US" sz="1800" b="0" i="0" dirty="0" err="1">
                <a:solidFill>
                  <a:srgbClr val="000000"/>
                </a:solidFill>
                <a:effectLst/>
                <a:latin typeface="Times New Roman" panose="02020603050405020304" pitchFamily="18" charset="0"/>
                <a:cs typeface="Times New Roman" panose="02020603050405020304" pitchFamily="18" charset="0"/>
              </a:rPr>
              <a:t>Skelley</a:t>
            </a:r>
            <a:r>
              <a:rPr lang="en-US" sz="1800" b="0" i="0" dirty="0">
                <a:solidFill>
                  <a:srgbClr val="000000"/>
                </a:solidFill>
                <a:effectLst/>
                <a:latin typeface="Times New Roman" panose="02020603050405020304" pitchFamily="18" charset="0"/>
                <a:cs typeface="Times New Roman" panose="02020603050405020304" pitchFamily="18" charset="0"/>
              </a:rPr>
              <a:t>. DB2 advisor: An optimizer smart enough to recommend its own indexes. In ICDE 2000.</a:t>
            </a:r>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2005470-3042-4D0A-A9AD-BDD1626D0EE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33600" y="3824592"/>
            <a:ext cx="4203336" cy="2347608"/>
          </a:xfrm>
          <a:prstGeom prst="rect">
            <a:avLst/>
          </a:prstGeom>
        </p:spPr>
      </p:pic>
      <p:sp>
        <p:nvSpPr>
          <p:cNvPr id="4" name="TextBox 3">
            <a:extLst>
              <a:ext uri="{FF2B5EF4-FFF2-40B4-BE49-F238E27FC236}">
                <a16:creationId xmlns:a16="http://schemas.microsoft.com/office/drawing/2014/main" id="{539BAB2C-B7FB-4489-848F-5A364AE8E734}"/>
              </a:ext>
            </a:extLst>
          </p:cNvPr>
          <p:cNvSpPr txBox="1"/>
          <p:nvPr/>
        </p:nvSpPr>
        <p:spPr>
          <a:xfrm>
            <a:off x="6477000" y="2533303"/>
            <a:ext cx="1875835" cy="461665"/>
          </a:xfrm>
          <a:prstGeom prst="rect">
            <a:avLst/>
          </a:prstGeom>
          <a:noFill/>
        </p:spPr>
        <p:txBody>
          <a:bodyPr wrap="non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NP-complete</a:t>
            </a:r>
          </a:p>
        </p:txBody>
      </p:sp>
      <p:cxnSp>
        <p:nvCxnSpPr>
          <p:cNvPr id="8" name="Straight Connector 7">
            <a:extLst>
              <a:ext uri="{FF2B5EF4-FFF2-40B4-BE49-F238E27FC236}">
                <a16:creationId xmlns:a16="http://schemas.microsoft.com/office/drawing/2014/main" id="{F3FB28C2-4D32-4309-92D7-2846101F1758}"/>
              </a:ext>
            </a:extLst>
          </p:cNvPr>
          <p:cNvCxnSpPr>
            <a:cxnSpLocks/>
          </p:cNvCxnSpPr>
          <p:nvPr/>
        </p:nvCxnSpPr>
        <p:spPr>
          <a:xfrm>
            <a:off x="7110117" y="2122141"/>
            <a:ext cx="304800" cy="45720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38160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58</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Online Index Advisor (what-if index)</a:t>
            </a:r>
          </a:p>
        </p:txBody>
      </p:sp>
      <p:sp>
        <p:nvSpPr>
          <p:cNvPr id="4100" name="Rectangle 3"/>
          <p:cNvSpPr>
            <a:spLocks noGrp="1" noChangeArrowheads="1"/>
          </p:cNvSpPr>
          <p:nvPr>
            <p:ph type="body" idx="1"/>
          </p:nvPr>
        </p:nvSpPr>
        <p:spPr/>
        <p:txBody>
          <a:bodyPr>
            <a:normAutofit/>
          </a:bodyPr>
          <a:lstStyle/>
          <a:p>
            <a:pPr algn="just" eaLnBrk="1" hangingPunct="1"/>
            <a:r>
              <a:rPr lang="en-US" altLang="zh-CN" sz="3200" dirty="0">
                <a:latin typeface="Times New Roman" pitchFamily="18" charset="0"/>
              </a:rPr>
              <a:t>Divide a workload into epochs of queries</a:t>
            </a:r>
          </a:p>
          <a:p>
            <a:pPr algn="just" eaLnBrk="1" hangingPunct="1"/>
            <a:r>
              <a:rPr lang="en-US" altLang="zh-CN" sz="3200" dirty="0">
                <a:latin typeface="Times New Roman" pitchFamily="18" charset="0"/>
              </a:rPr>
              <a:t>Profile candidate indexes for each new query</a:t>
            </a:r>
          </a:p>
          <a:p>
            <a:pPr lvl="1" algn="just" eaLnBrk="1" hangingPunct="1"/>
            <a:r>
              <a:rPr lang="en-US" altLang="zh-CN" sz="2800" b="1" dirty="0">
                <a:latin typeface="Times New Roman" pitchFamily="18" charset="0"/>
              </a:rPr>
              <a:t>Index Benefit: </a:t>
            </a:r>
            <a:r>
              <a:rPr lang="en-US" altLang="zh-CN" sz="2800" b="1" u="sng" dirty="0">
                <a:latin typeface="Times New Roman" pitchFamily="18" charset="0"/>
              </a:rPr>
              <a:t>average latency reduction</a:t>
            </a:r>
            <a:r>
              <a:rPr lang="en-US" altLang="zh-CN" sz="2800" b="1" dirty="0">
                <a:latin typeface="Times New Roman" pitchFamily="18" charset="0"/>
              </a:rPr>
              <a:t> </a:t>
            </a:r>
            <a:r>
              <a:rPr lang="en-US" altLang="zh-CN" sz="2800" dirty="0">
                <a:latin typeface="Times New Roman" pitchFamily="18" charset="0"/>
              </a:rPr>
              <a:t>for the queries within the same epoch (time-series)</a:t>
            </a:r>
          </a:p>
          <a:p>
            <a:pPr lvl="1" algn="just" eaLnBrk="1" hangingPunct="1"/>
            <a:r>
              <a:rPr lang="en-US" altLang="zh-CN" sz="2800" dirty="0">
                <a:latin typeface="Times New Roman" pitchFamily="18" charset="0"/>
              </a:rPr>
              <a:t>Estimate the index benefit through a what-if call</a:t>
            </a:r>
          </a:p>
          <a:p>
            <a:pPr lvl="1" algn="just" eaLnBrk="1" hangingPunct="1"/>
            <a:r>
              <a:rPr lang="en-US" altLang="zh-CN" sz="2800" dirty="0">
                <a:latin typeface="Times New Roman" pitchFamily="18" charset="0"/>
              </a:rPr>
              <a:t>Update the index set and statistics</a:t>
            </a:r>
          </a:p>
          <a:p>
            <a:pPr algn="just" eaLnBrk="1" hangingPunct="1"/>
            <a:r>
              <a:rPr lang="en-US" altLang="zh-CN" sz="3200" dirty="0">
                <a:latin typeface="Times New Roman" pitchFamily="18" charset="0"/>
              </a:rPr>
              <a:t>Create indexes with highest index benefit at the end of each epoch</a:t>
            </a:r>
          </a:p>
        </p:txBody>
      </p:sp>
      <p:sp>
        <p:nvSpPr>
          <p:cNvPr id="5" name="TextBox 4">
            <a:extLst>
              <a:ext uri="{FF2B5EF4-FFF2-40B4-BE49-F238E27FC236}">
                <a16:creationId xmlns:a16="http://schemas.microsoft.com/office/drawing/2014/main" id="{42D6E2FF-1798-4574-A671-96DF2C3BDC36}"/>
              </a:ext>
            </a:extLst>
          </p:cNvPr>
          <p:cNvSpPr txBox="1"/>
          <p:nvPr/>
        </p:nvSpPr>
        <p:spPr>
          <a:xfrm>
            <a:off x="457200" y="6172200"/>
            <a:ext cx="8229600" cy="646331"/>
          </a:xfrm>
          <a:prstGeom prst="rect">
            <a:avLst/>
          </a:prstGeom>
          <a:noFill/>
          <a:ln>
            <a:solidFill>
              <a:schemeClr val="tx1"/>
            </a:solidFill>
          </a:ln>
        </p:spPr>
        <p:txBody>
          <a:bodyPr wrap="square">
            <a:spAutoFit/>
          </a:bodyPr>
          <a:lstStyle/>
          <a:p>
            <a:pPr algn="just"/>
            <a:r>
              <a:rPr lang="en-US" sz="1800" b="0" i="0" dirty="0">
                <a:solidFill>
                  <a:srgbClr val="000000"/>
                </a:solidFill>
                <a:effectLst/>
                <a:latin typeface="Times New Roman" panose="02020603050405020304" pitchFamily="18" charset="0"/>
                <a:cs typeface="Times New Roman" panose="02020603050405020304" pitchFamily="18" charset="0"/>
              </a:rPr>
              <a:t>K. </a:t>
            </a:r>
            <a:r>
              <a:rPr lang="en-US" sz="1800" b="0" i="0" dirty="0" err="1">
                <a:solidFill>
                  <a:srgbClr val="000000"/>
                </a:solidFill>
                <a:effectLst/>
                <a:latin typeface="Times New Roman" panose="02020603050405020304" pitchFamily="18" charset="0"/>
                <a:cs typeface="Times New Roman" panose="02020603050405020304" pitchFamily="18" charset="0"/>
              </a:rPr>
              <a:t>Schnaitter</a:t>
            </a:r>
            <a:r>
              <a:rPr lang="en-US" sz="1800" b="0" i="0" dirty="0">
                <a:solidFill>
                  <a:srgbClr val="000000"/>
                </a:solidFill>
                <a:effectLst/>
                <a:latin typeface="Times New Roman" panose="02020603050405020304" pitchFamily="18" charset="0"/>
                <a:cs typeface="Times New Roman" panose="02020603050405020304" pitchFamily="18" charset="0"/>
              </a:rPr>
              <a:t>, S. </a:t>
            </a:r>
            <a:r>
              <a:rPr lang="en-US" sz="1800" b="0" i="0" dirty="0" err="1">
                <a:solidFill>
                  <a:srgbClr val="000000"/>
                </a:solidFill>
                <a:effectLst/>
                <a:latin typeface="Times New Roman" panose="02020603050405020304" pitchFamily="18" charset="0"/>
                <a:cs typeface="Times New Roman" panose="02020603050405020304" pitchFamily="18" charset="0"/>
              </a:rPr>
              <a:t>Abiteboul</a:t>
            </a:r>
            <a:r>
              <a:rPr lang="en-US" sz="1800" b="0" i="0" dirty="0">
                <a:solidFill>
                  <a:srgbClr val="000000"/>
                </a:solidFill>
                <a:effectLst/>
                <a:latin typeface="Times New Roman" panose="02020603050405020304" pitchFamily="18" charset="0"/>
                <a:cs typeface="Times New Roman" panose="02020603050405020304" pitchFamily="18" charset="0"/>
              </a:rPr>
              <a:t>, T. Milo and N. </a:t>
            </a:r>
            <a:r>
              <a:rPr lang="en-US" sz="1800" b="0" i="0" dirty="0" err="1">
                <a:solidFill>
                  <a:srgbClr val="000000"/>
                </a:solidFill>
                <a:effectLst/>
                <a:latin typeface="Times New Roman" panose="02020603050405020304" pitchFamily="18" charset="0"/>
                <a:cs typeface="Times New Roman" panose="02020603050405020304" pitchFamily="18" charset="0"/>
              </a:rPr>
              <a:t>Polyzotis</a:t>
            </a:r>
            <a:r>
              <a:rPr lang="en-US" sz="1800" b="0" i="0" dirty="0">
                <a:solidFill>
                  <a:srgbClr val="000000"/>
                </a:solidFill>
                <a:effectLst/>
                <a:latin typeface="Times New Roman" panose="02020603050405020304" pitchFamily="18" charset="0"/>
                <a:cs typeface="Times New Roman" panose="02020603050405020304" pitchFamily="18" charset="0"/>
              </a:rPr>
              <a:t>. On-Line Index Selection for Shifting Workloads. In ICDE 2007.</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13043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59</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Online Index Advisor (what-if index) (cont'd)</a:t>
            </a:r>
          </a:p>
        </p:txBody>
      </p:sp>
      <p:pic>
        <p:nvPicPr>
          <p:cNvPr id="3" name="Picture 2">
            <a:extLst>
              <a:ext uri="{FF2B5EF4-FFF2-40B4-BE49-F238E27FC236}">
                <a16:creationId xmlns:a16="http://schemas.microsoft.com/office/drawing/2014/main" id="{DEBC3ACC-1262-479E-9E1D-07892C6A62E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33600" y="1546167"/>
            <a:ext cx="4732337" cy="4626033"/>
          </a:xfrm>
          <a:prstGeom prst="rect">
            <a:avLst/>
          </a:prstGeom>
        </p:spPr>
      </p:pic>
      <p:sp>
        <p:nvSpPr>
          <p:cNvPr id="7" name="TextBox 6">
            <a:extLst>
              <a:ext uri="{FF2B5EF4-FFF2-40B4-BE49-F238E27FC236}">
                <a16:creationId xmlns:a16="http://schemas.microsoft.com/office/drawing/2014/main" id="{58B4BCDE-CE9E-44C3-971F-4BFB0AFA17C3}"/>
              </a:ext>
            </a:extLst>
          </p:cNvPr>
          <p:cNvSpPr txBox="1"/>
          <p:nvPr/>
        </p:nvSpPr>
        <p:spPr>
          <a:xfrm>
            <a:off x="457200" y="6172200"/>
            <a:ext cx="8229600" cy="646331"/>
          </a:xfrm>
          <a:prstGeom prst="rect">
            <a:avLst/>
          </a:prstGeom>
          <a:noFill/>
          <a:ln>
            <a:solidFill>
              <a:schemeClr val="tx1"/>
            </a:solidFill>
          </a:ln>
        </p:spPr>
        <p:txBody>
          <a:bodyPr wrap="square">
            <a:spAutoFit/>
          </a:bodyPr>
          <a:lstStyle/>
          <a:p>
            <a:pPr algn="just"/>
            <a:r>
              <a:rPr lang="en-US" sz="1800" b="0" i="0" dirty="0">
                <a:solidFill>
                  <a:srgbClr val="000000"/>
                </a:solidFill>
                <a:effectLst/>
                <a:latin typeface="Times New Roman" panose="02020603050405020304" pitchFamily="18" charset="0"/>
                <a:cs typeface="Times New Roman" panose="02020603050405020304" pitchFamily="18" charset="0"/>
              </a:rPr>
              <a:t>K. </a:t>
            </a:r>
            <a:r>
              <a:rPr lang="en-US" sz="1800" b="0" i="0" dirty="0" err="1">
                <a:solidFill>
                  <a:srgbClr val="000000"/>
                </a:solidFill>
                <a:effectLst/>
                <a:latin typeface="Times New Roman" panose="02020603050405020304" pitchFamily="18" charset="0"/>
                <a:cs typeface="Times New Roman" panose="02020603050405020304" pitchFamily="18" charset="0"/>
              </a:rPr>
              <a:t>Schnaitter</a:t>
            </a:r>
            <a:r>
              <a:rPr lang="en-US" sz="1800" b="0" i="0" dirty="0">
                <a:solidFill>
                  <a:srgbClr val="000000"/>
                </a:solidFill>
                <a:effectLst/>
                <a:latin typeface="Times New Roman" panose="02020603050405020304" pitchFamily="18" charset="0"/>
                <a:cs typeface="Times New Roman" panose="02020603050405020304" pitchFamily="18" charset="0"/>
              </a:rPr>
              <a:t>, S. </a:t>
            </a:r>
            <a:r>
              <a:rPr lang="en-US" sz="1800" b="0" i="0" dirty="0" err="1">
                <a:solidFill>
                  <a:srgbClr val="000000"/>
                </a:solidFill>
                <a:effectLst/>
                <a:latin typeface="Times New Roman" panose="02020603050405020304" pitchFamily="18" charset="0"/>
                <a:cs typeface="Times New Roman" panose="02020603050405020304" pitchFamily="18" charset="0"/>
              </a:rPr>
              <a:t>Abiteboul</a:t>
            </a:r>
            <a:r>
              <a:rPr lang="en-US" sz="1800" b="0" i="0" dirty="0">
                <a:solidFill>
                  <a:srgbClr val="000000"/>
                </a:solidFill>
                <a:effectLst/>
                <a:latin typeface="Times New Roman" panose="02020603050405020304" pitchFamily="18" charset="0"/>
                <a:cs typeface="Times New Roman" panose="02020603050405020304" pitchFamily="18" charset="0"/>
              </a:rPr>
              <a:t>, T. Milo and N. </a:t>
            </a:r>
            <a:r>
              <a:rPr lang="en-US" sz="1800" b="0" i="0" dirty="0" err="1">
                <a:solidFill>
                  <a:srgbClr val="000000"/>
                </a:solidFill>
                <a:effectLst/>
                <a:latin typeface="Times New Roman" panose="02020603050405020304" pitchFamily="18" charset="0"/>
                <a:cs typeface="Times New Roman" panose="02020603050405020304" pitchFamily="18" charset="0"/>
              </a:rPr>
              <a:t>Polyzotis</a:t>
            </a:r>
            <a:r>
              <a:rPr lang="en-US" sz="1800" b="0" i="0" dirty="0">
                <a:solidFill>
                  <a:srgbClr val="000000"/>
                </a:solidFill>
                <a:effectLst/>
                <a:latin typeface="Times New Roman" panose="02020603050405020304" pitchFamily="18" charset="0"/>
                <a:cs typeface="Times New Roman" panose="02020603050405020304" pitchFamily="18" charset="0"/>
              </a:rPr>
              <a:t>. On-Line Index Selection for Shifting Workloads. In ICDE 2007.</a:t>
            </a:r>
            <a:endParaRPr lang="en-US"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5110728-68CD-4B8D-9ED9-AAD96E2E479C}"/>
              </a:ext>
            </a:extLst>
          </p:cNvPr>
          <p:cNvSpPr/>
          <p:nvPr/>
        </p:nvSpPr>
        <p:spPr>
          <a:xfrm>
            <a:off x="4419601" y="2973124"/>
            <a:ext cx="2362200" cy="3152821"/>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6109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E5900-5A97-A07C-BB5A-812AD803F70D}"/>
              </a:ext>
            </a:extLst>
          </p:cNvPr>
          <p:cNvSpPr>
            <a:spLocks noGrp="1"/>
          </p:cNvSpPr>
          <p:nvPr>
            <p:ph type="ctrTitle"/>
          </p:nvPr>
        </p:nvSpPr>
        <p:spPr>
          <a:xfrm>
            <a:off x="685800" y="1219200"/>
            <a:ext cx="8229600" cy="1752600"/>
          </a:xfrm>
        </p:spPr>
        <p:txBody>
          <a:bodyPr/>
          <a:lstStyle/>
          <a:p>
            <a:r>
              <a:rPr lang="en-US" dirty="0">
                <a:latin typeface="Times New Roman" panose="02020603050405020304" pitchFamily="18" charset="0"/>
                <a:cs typeface="Times New Roman" panose="02020603050405020304" pitchFamily="18" charset="0"/>
              </a:rPr>
              <a:t>AI4DB Problems, Techniques, and Challenges</a:t>
            </a:r>
            <a:endParaRPr lang="en-US" dirty="0"/>
          </a:p>
        </p:txBody>
      </p:sp>
      <p:sp>
        <p:nvSpPr>
          <p:cNvPr id="4" name="Slide Number Placeholder 3">
            <a:extLst>
              <a:ext uri="{FF2B5EF4-FFF2-40B4-BE49-F238E27FC236}">
                <a16:creationId xmlns:a16="http://schemas.microsoft.com/office/drawing/2014/main" id="{7AA6B99E-CCB0-2E4C-9FA8-A980581E09F7}"/>
              </a:ext>
            </a:extLst>
          </p:cNvPr>
          <p:cNvSpPr>
            <a:spLocks noGrp="1"/>
          </p:cNvSpPr>
          <p:nvPr>
            <p:ph type="sldNum" sz="quarter" idx="12"/>
          </p:nvPr>
        </p:nvSpPr>
        <p:spPr/>
        <p:txBody>
          <a:bodyPr/>
          <a:lstStyle/>
          <a:p>
            <a:pPr>
              <a:defRPr/>
            </a:pPr>
            <a:fld id="{1C58099E-2FB3-4AE7-8B19-9FB9B614AB27}" type="slidenum">
              <a:rPr lang="en-US" altLang="zh-CN" smtClean="0">
                <a:solidFill>
                  <a:srgbClr val="000000"/>
                </a:solidFill>
              </a:rPr>
              <a:pPr>
                <a:defRPr/>
              </a:pPr>
              <a:t>6</a:t>
            </a:fld>
            <a:endParaRPr lang="en-US" altLang="zh-CN">
              <a:solidFill>
                <a:srgbClr val="000000"/>
              </a:solidFill>
            </a:endParaRPr>
          </a:p>
        </p:txBody>
      </p:sp>
      <p:sp>
        <p:nvSpPr>
          <p:cNvPr id="7" name="TextBox 6">
            <a:extLst>
              <a:ext uri="{FF2B5EF4-FFF2-40B4-BE49-F238E27FC236}">
                <a16:creationId xmlns:a16="http://schemas.microsoft.com/office/drawing/2014/main" id="{B4C000D3-F7CA-C765-D437-AA45792FAE5D}"/>
              </a:ext>
            </a:extLst>
          </p:cNvPr>
          <p:cNvSpPr txBox="1"/>
          <p:nvPr/>
        </p:nvSpPr>
        <p:spPr>
          <a:xfrm>
            <a:off x="234569" y="3962400"/>
            <a:ext cx="5632831" cy="2031325"/>
          </a:xfrm>
          <a:prstGeom prst="rect">
            <a:avLst/>
          </a:prstGeom>
          <a:noFill/>
          <a:ln>
            <a:solidFill>
              <a:schemeClr val="tx1"/>
            </a:solidFill>
          </a:ln>
        </p:spPr>
        <p:txBody>
          <a:bodyPr wrap="square">
            <a:spAutoFit/>
          </a:bodyPr>
          <a:lstStyle/>
          <a:p>
            <a:pPr algn="just"/>
            <a:r>
              <a:rPr lang="en-US" dirty="0">
                <a:latin typeface="Times New Roman" panose="02020603050405020304" pitchFamily="18" charset="0"/>
                <a:cs typeface="Times New Roman" panose="02020603050405020304" pitchFamily="18" charset="0"/>
              </a:rPr>
              <a:t>Guoliang Li, </a:t>
            </a:r>
            <a:r>
              <a:rPr lang="en-US" dirty="0" err="1">
                <a:latin typeface="Times New Roman" panose="02020603050405020304" pitchFamily="18" charset="0"/>
                <a:cs typeface="Times New Roman" panose="02020603050405020304" pitchFamily="18" charset="0"/>
              </a:rPr>
              <a:t>Xuanhe</a:t>
            </a:r>
            <a:r>
              <a:rPr lang="en-US" dirty="0">
                <a:latin typeface="Times New Roman" panose="02020603050405020304" pitchFamily="18" charset="0"/>
                <a:cs typeface="Times New Roman" panose="02020603050405020304" pitchFamily="18" charset="0"/>
              </a:rPr>
              <a:t> Zhou, Lei Cao: AI Meets Database: AI4DB and DB4AI. SIGMOD Conference 2021: 2859-2866</a:t>
            </a:r>
          </a:p>
          <a:p>
            <a:pPr algn="just"/>
            <a:endParaRPr lang="en-US" dirty="0">
              <a:latin typeface="Times New Roman" panose="02020603050405020304" pitchFamily="18" charset="0"/>
              <a:cs typeface="Times New Roman" panose="02020603050405020304" pitchFamily="18" charset="0"/>
            </a:endParaRPr>
          </a:p>
          <a:p>
            <a:pPr algn="just"/>
            <a:r>
              <a:rPr lang="en-US" dirty="0" err="1">
                <a:latin typeface="Times New Roman" panose="02020603050405020304" pitchFamily="18" charset="0"/>
                <a:cs typeface="Times New Roman" panose="02020603050405020304" pitchFamily="18" charset="0"/>
              </a:rPr>
              <a:t>Xuanhe</a:t>
            </a:r>
            <a:r>
              <a:rPr lang="en-US" dirty="0">
                <a:latin typeface="Times New Roman" panose="02020603050405020304" pitchFamily="18" charset="0"/>
                <a:cs typeface="Times New Roman" panose="02020603050405020304" pitchFamily="18" charset="0"/>
              </a:rPr>
              <a:t> Zhou, </a:t>
            </a:r>
            <a:r>
              <a:rPr lang="en-US" dirty="0" err="1">
                <a:latin typeface="Times New Roman" panose="02020603050405020304" pitchFamily="18" charset="0"/>
                <a:cs typeface="Times New Roman" panose="02020603050405020304" pitchFamily="18" charset="0"/>
              </a:rPr>
              <a:t>Chengliang</a:t>
            </a:r>
            <a:r>
              <a:rPr lang="en-US" dirty="0">
                <a:latin typeface="Times New Roman" panose="02020603050405020304" pitchFamily="18" charset="0"/>
                <a:cs typeface="Times New Roman" panose="02020603050405020304" pitchFamily="18" charset="0"/>
              </a:rPr>
              <a:t> Chai, Guoliang Li, Ji Sun: Database Meets Artificial Intelligence: A Survey. IEEE Trans. </a:t>
            </a:r>
            <a:r>
              <a:rPr lang="en-US" dirty="0" err="1">
                <a:latin typeface="Times New Roman" panose="02020603050405020304" pitchFamily="18" charset="0"/>
                <a:cs typeface="Times New Roman" panose="02020603050405020304" pitchFamily="18" charset="0"/>
              </a:rPr>
              <a:t>Knowl</a:t>
            </a:r>
            <a:r>
              <a:rPr lang="en-US" dirty="0">
                <a:latin typeface="Times New Roman" panose="02020603050405020304" pitchFamily="18" charset="0"/>
                <a:cs typeface="Times New Roman" panose="02020603050405020304" pitchFamily="18" charset="0"/>
              </a:rPr>
              <a:t>. Data Eng. 34(3): 1096-1116 (2022)</a:t>
            </a:r>
          </a:p>
        </p:txBody>
      </p:sp>
      <p:grpSp>
        <p:nvGrpSpPr>
          <p:cNvPr id="8" name="Group 7">
            <a:extLst>
              <a:ext uri="{FF2B5EF4-FFF2-40B4-BE49-F238E27FC236}">
                <a16:creationId xmlns:a16="http://schemas.microsoft.com/office/drawing/2014/main" id="{C524CB56-8390-4B1F-813E-4E0059BBEF32}"/>
              </a:ext>
            </a:extLst>
          </p:cNvPr>
          <p:cNvGrpSpPr/>
          <p:nvPr/>
        </p:nvGrpSpPr>
        <p:grpSpPr>
          <a:xfrm>
            <a:off x="5896182" y="2057400"/>
            <a:ext cx="3018550" cy="3941003"/>
            <a:chOff x="228600" y="1034995"/>
            <a:chExt cx="3886200" cy="5136086"/>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77A4AE11-52A1-4C0F-A850-EFB3DF3DC9CA}"/>
                </a:ext>
              </a:extLst>
            </p:cNvPr>
            <p:cNvPicPr>
              <a:picLocks noChangeAspect="1"/>
            </p:cNvPicPr>
            <p:nvPr/>
          </p:nvPicPr>
          <p:blipFill>
            <a:blip r:embed="rId3"/>
            <a:stretch>
              <a:fillRect/>
            </a:stretch>
          </p:blipFill>
          <p:spPr>
            <a:xfrm>
              <a:off x="228600" y="1034995"/>
              <a:ext cx="3886200" cy="5136086"/>
            </a:xfrm>
            <a:prstGeom prst="rect">
              <a:avLst/>
            </a:prstGeom>
            <a:ln>
              <a:solidFill>
                <a:schemeClr val="tx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FBDACACE-63DB-4B45-ABFC-3B98DE2A56F6}"/>
                </a:ext>
              </a:extLst>
            </p:cNvPr>
            <p:cNvPicPr>
              <a:picLocks noChangeAspect="1"/>
            </p:cNvPicPr>
            <p:nvPr/>
          </p:nvPicPr>
          <p:blipFill>
            <a:blip r:embed="rId4"/>
            <a:stretch>
              <a:fillRect/>
            </a:stretch>
          </p:blipFill>
          <p:spPr>
            <a:xfrm>
              <a:off x="228600" y="3231361"/>
              <a:ext cx="3855359" cy="807902"/>
            </a:xfrm>
            <a:prstGeom prst="rect">
              <a:avLst/>
            </a:prstGeom>
            <a:ln>
              <a:noFill/>
            </a:ln>
          </p:spPr>
        </p:pic>
      </p:grpSp>
    </p:spTree>
    <p:extLst>
      <p:ext uri="{BB962C8B-B14F-4D97-AF65-F5344CB8AC3E}">
        <p14:creationId xmlns:p14="http://schemas.microsoft.com/office/powerpoint/2010/main" val="41539209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60</a:t>
            </a:fld>
            <a:endParaRPr lang="en-US" altLang="zh-CN">
              <a:solidFill>
                <a:srgbClr val="000000"/>
              </a:solidFill>
            </a:endParaRPr>
          </a:p>
        </p:txBody>
      </p:sp>
      <p:sp>
        <p:nvSpPr>
          <p:cNvPr id="4099" name="Rectangle 2"/>
          <p:cNvSpPr>
            <a:spLocks noGrp="1" noChangeArrowheads="1"/>
          </p:cNvSpPr>
          <p:nvPr>
            <p:ph type="title"/>
          </p:nvPr>
        </p:nvSpPr>
        <p:spPr>
          <a:xfrm>
            <a:off x="457200" y="277813"/>
            <a:ext cx="8382000" cy="1139825"/>
          </a:xfrm>
        </p:spPr>
        <p:txBody>
          <a:bodyPr/>
          <a:lstStyle/>
          <a:p>
            <a:pPr eaLnBrk="1" hangingPunct="1"/>
            <a:r>
              <a:rPr lang="en-US" altLang="zh-CN" sz="4400" dirty="0">
                <a:latin typeface="Times New Roman" pitchFamily="18" charset="0"/>
              </a:rPr>
              <a:t>Online Index Advisor (Semi-Automated)</a:t>
            </a:r>
          </a:p>
        </p:txBody>
      </p:sp>
      <p:sp>
        <p:nvSpPr>
          <p:cNvPr id="4100" name="Rectangle 3"/>
          <p:cNvSpPr>
            <a:spLocks noGrp="1" noChangeArrowheads="1"/>
          </p:cNvSpPr>
          <p:nvPr>
            <p:ph type="body" idx="1"/>
          </p:nvPr>
        </p:nvSpPr>
        <p:spPr/>
        <p:txBody>
          <a:bodyPr>
            <a:normAutofit/>
          </a:bodyPr>
          <a:lstStyle/>
          <a:p>
            <a:pPr algn="just" eaLnBrk="1" hangingPunct="1"/>
            <a:r>
              <a:rPr lang="en-US" altLang="zh-CN" sz="3200" dirty="0">
                <a:latin typeface="Times New Roman" pitchFamily="18" charset="0"/>
              </a:rPr>
              <a:t>Enumerate candidate indexes under the </a:t>
            </a:r>
            <a:r>
              <a:rPr lang="en-US" altLang="zh-CN" sz="3200" b="1" dirty="0">
                <a:latin typeface="Times New Roman" pitchFamily="18" charset="0"/>
              </a:rPr>
              <a:t>supervision of DBAs</a:t>
            </a:r>
          </a:p>
          <a:p>
            <a:pPr lvl="1" algn="just" eaLnBrk="1" hangingPunct="1"/>
            <a:r>
              <a:rPr lang="en-US" altLang="zh-CN" sz="2800" dirty="0">
                <a:latin typeface="Times New Roman" pitchFamily="18" charset="0"/>
              </a:rPr>
              <a:t>Candidate Generation</a:t>
            </a:r>
          </a:p>
          <a:p>
            <a:pPr lvl="2" algn="just" eaLnBrk="1" hangingPunct="1"/>
            <a:r>
              <a:rPr lang="en-US" altLang="zh-CN" sz="2400" dirty="0">
                <a:latin typeface="Times New Roman" pitchFamily="18" charset="0"/>
              </a:rPr>
              <a:t>Generate and partition indexes relevant to the workload</a:t>
            </a:r>
          </a:p>
          <a:p>
            <a:pPr lvl="1" algn="just" eaLnBrk="1" hangingPunct="1"/>
            <a:r>
              <a:rPr lang="en-US" altLang="zh-CN" sz="2800" dirty="0">
                <a:solidFill>
                  <a:srgbClr val="FF0000"/>
                </a:solidFill>
                <a:latin typeface="Times New Roman" pitchFamily="18" charset="0"/>
              </a:rPr>
              <a:t>Human Feedback</a:t>
            </a:r>
          </a:p>
          <a:p>
            <a:pPr lvl="2" algn="just" eaLnBrk="1" hangingPunct="1"/>
            <a:r>
              <a:rPr lang="en-US" altLang="zh-CN" sz="2400" dirty="0">
                <a:solidFill>
                  <a:srgbClr val="FF0000"/>
                </a:solidFill>
                <a:latin typeface="Times New Roman" pitchFamily="18" charset="0"/>
              </a:rPr>
              <a:t>DBA submits positive / negative votes for the selected index</a:t>
            </a:r>
            <a:endParaRPr lang="en-US" altLang="zh-CN" sz="2800" dirty="0">
              <a:solidFill>
                <a:srgbClr val="FF0000"/>
              </a:solidFill>
              <a:latin typeface="Times New Roman" pitchFamily="18" charset="0"/>
            </a:endParaRPr>
          </a:p>
          <a:p>
            <a:pPr lvl="1" algn="just" eaLnBrk="1" hangingPunct="1"/>
            <a:r>
              <a:rPr lang="en-US" altLang="zh-CN" sz="2800" dirty="0">
                <a:latin typeface="Times New Roman" pitchFamily="18" charset="0"/>
              </a:rPr>
              <a:t>Candidate Update</a:t>
            </a:r>
          </a:p>
          <a:p>
            <a:pPr lvl="2" algn="just" eaLnBrk="1" hangingPunct="1"/>
            <a:r>
              <a:rPr lang="en-US" altLang="zh-CN" sz="2400" dirty="0">
                <a:latin typeface="Times New Roman" pitchFamily="18" charset="0"/>
              </a:rPr>
              <a:t>Eliminate unnecessary indexes from the schemes</a:t>
            </a:r>
            <a:endParaRPr lang="en-US" altLang="zh-CN" sz="2800" dirty="0">
              <a:latin typeface="Times New Roman" pitchFamily="18" charset="0"/>
            </a:endParaRPr>
          </a:p>
        </p:txBody>
      </p:sp>
      <p:sp>
        <p:nvSpPr>
          <p:cNvPr id="5" name="TextBox 4">
            <a:extLst>
              <a:ext uri="{FF2B5EF4-FFF2-40B4-BE49-F238E27FC236}">
                <a16:creationId xmlns:a16="http://schemas.microsoft.com/office/drawing/2014/main" id="{E08C37B5-2ECE-4910-969F-2DF43EC22F6A}"/>
              </a:ext>
            </a:extLst>
          </p:cNvPr>
          <p:cNvSpPr txBox="1"/>
          <p:nvPr/>
        </p:nvSpPr>
        <p:spPr>
          <a:xfrm>
            <a:off x="457200" y="6172200"/>
            <a:ext cx="8229600" cy="646331"/>
          </a:xfrm>
          <a:prstGeom prst="rect">
            <a:avLst/>
          </a:prstGeom>
          <a:noFill/>
          <a:ln>
            <a:solidFill>
              <a:schemeClr val="tx1"/>
            </a:solidFill>
          </a:ln>
        </p:spPr>
        <p:txBody>
          <a:bodyPr wrap="square">
            <a:spAutoFit/>
          </a:bodyPr>
          <a:lstStyle/>
          <a:p>
            <a:pPr algn="just"/>
            <a:r>
              <a:rPr lang="en-US" sz="1800" b="0" i="0" dirty="0">
                <a:solidFill>
                  <a:srgbClr val="000000"/>
                </a:solidFill>
                <a:effectLst/>
                <a:latin typeface="Times New Roman" panose="02020603050405020304" pitchFamily="18" charset="0"/>
                <a:cs typeface="Times New Roman" panose="02020603050405020304" pitchFamily="18" charset="0"/>
              </a:rPr>
              <a:t>K. </a:t>
            </a:r>
            <a:r>
              <a:rPr lang="en-US" sz="1800" b="0" i="0" dirty="0" err="1">
                <a:solidFill>
                  <a:srgbClr val="000000"/>
                </a:solidFill>
                <a:effectLst/>
                <a:latin typeface="Times New Roman" panose="02020603050405020304" pitchFamily="18" charset="0"/>
                <a:cs typeface="Times New Roman" panose="02020603050405020304" pitchFamily="18" charset="0"/>
              </a:rPr>
              <a:t>Schnaitter</a:t>
            </a:r>
            <a:r>
              <a:rPr lang="en-US" sz="1800" b="0" i="0" dirty="0">
                <a:solidFill>
                  <a:srgbClr val="000000"/>
                </a:solidFill>
                <a:effectLst/>
                <a:latin typeface="Times New Roman" panose="02020603050405020304" pitchFamily="18" charset="0"/>
                <a:cs typeface="Times New Roman" panose="02020603050405020304" pitchFamily="18" charset="0"/>
              </a:rPr>
              <a:t> and N. </a:t>
            </a:r>
            <a:r>
              <a:rPr lang="en-US" sz="1800" b="0" i="0" dirty="0" err="1">
                <a:solidFill>
                  <a:srgbClr val="000000"/>
                </a:solidFill>
                <a:effectLst/>
                <a:latin typeface="Times New Roman" panose="02020603050405020304" pitchFamily="18" charset="0"/>
                <a:cs typeface="Times New Roman" panose="02020603050405020304" pitchFamily="18" charset="0"/>
              </a:rPr>
              <a:t>Polyzotis</a:t>
            </a:r>
            <a:r>
              <a:rPr lang="en-US" sz="1800" b="0" i="0" dirty="0">
                <a:solidFill>
                  <a:srgbClr val="000000"/>
                </a:solidFill>
                <a:effectLst/>
                <a:latin typeface="Times New Roman" panose="02020603050405020304" pitchFamily="18" charset="0"/>
                <a:cs typeface="Times New Roman" panose="02020603050405020304" pitchFamily="18" charset="0"/>
              </a:rPr>
              <a:t>. Semi-automatic index tuning: Keeping dbas in the loop.</a:t>
            </a:r>
          </a:p>
          <a:p>
            <a:pPr algn="just"/>
            <a:r>
              <a:rPr lang="en-US" sz="1800" b="0" i="0" dirty="0">
                <a:solidFill>
                  <a:srgbClr val="000000"/>
                </a:solidFill>
                <a:effectLst/>
                <a:latin typeface="Times New Roman" panose="02020603050405020304" pitchFamily="18" charset="0"/>
                <a:cs typeface="Times New Roman" panose="02020603050405020304" pitchFamily="18" charset="0"/>
              </a:rPr>
              <a:t>PVLDB, 5(5):478–489, 2012.</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04933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61</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Online Index Advisor (Semi-Automated) (cont'd) </a:t>
            </a:r>
          </a:p>
        </p:txBody>
      </p:sp>
      <p:pic>
        <p:nvPicPr>
          <p:cNvPr id="3" name="Picture 2">
            <a:extLst>
              <a:ext uri="{FF2B5EF4-FFF2-40B4-BE49-F238E27FC236}">
                <a16:creationId xmlns:a16="http://schemas.microsoft.com/office/drawing/2014/main" id="{2B872A1F-A10D-4D7F-A6AD-2A42F6603AC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5800" y="1828800"/>
            <a:ext cx="7638095" cy="4152381"/>
          </a:xfrm>
          <a:prstGeom prst="rect">
            <a:avLst/>
          </a:prstGeom>
        </p:spPr>
      </p:pic>
      <p:sp>
        <p:nvSpPr>
          <p:cNvPr id="7" name="TextBox 6">
            <a:extLst>
              <a:ext uri="{FF2B5EF4-FFF2-40B4-BE49-F238E27FC236}">
                <a16:creationId xmlns:a16="http://schemas.microsoft.com/office/drawing/2014/main" id="{112358A4-310E-4192-9AF1-ACC1A7678EAC}"/>
              </a:ext>
            </a:extLst>
          </p:cNvPr>
          <p:cNvSpPr txBox="1"/>
          <p:nvPr/>
        </p:nvSpPr>
        <p:spPr>
          <a:xfrm>
            <a:off x="457200" y="6172200"/>
            <a:ext cx="8229600" cy="646331"/>
          </a:xfrm>
          <a:prstGeom prst="rect">
            <a:avLst/>
          </a:prstGeom>
          <a:noFill/>
          <a:ln>
            <a:solidFill>
              <a:schemeClr val="tx1"/>
            </a:solidFill>
          </a:ln>
        </p:spPr>
        <p:txBody>
          <a:bodyPr wrap="square">
            <a:spAutoFit/>
          </a:bodyPr>
          <a:lstStyle/>
          <a:p>
            <a:pPr algn="just"/>
            <a:r>
              <a:rPr lang="en-US" sz="1800" b="0" i="0" dirty="0">
                <a:solidFill>
                  <a:srgbClr val="000000"/>
                </a:solidFill>
                <a:effectLst/>
                <a:latin typeface="Times New Roman" panose="02020603050405020304" pitchFamily="18" charset="0"/>
                <a:cs typeface="Times New Roman" panose="02020603050405020304" pitchFamily="18" charset="0"/>
              </a:rPr>
              <a:t>K. </a:t>
            </a:r>
            <a:r>
              <a:rPr lang="en-US" sz="1800" b="0" i="0" dirty="0" err="1">
                <a:solidFill>
                  <a:srgbClr val="000000"/>
                </a:solidFill>
                <a:effectLst/>
                <a:latin typeface="Times New Roman" panose="02020603050405020304" pitchFamily="18" charset="0"/>
                <a:cs typeface="Times New Roman" panose="02020603050405020304" pitchFamily="18" charset="0"/>
              </a:rPr>
              <a:t>Schnaitter</a:t>
            </a:r>
            <a:r>
              <a:rPr lang="en-US" sz="1800" b="0" i="0" dirty="0">
                <a:solidFill>
                  <a:srgbClr val="000000"/>
                </a:solidFill>
                <a:effectLst/>
                <a:latin typeface="Times New Roman" panose="02020603050405020304" pitchFamily="18" charset="0"/>
                <a:cs typeface="Times New Roman" panose="02020603050405020304" pitchFamily="18" charset="0"/>
              </a:rPr>
              <a:t> and N. </a:t>
            </a:r>
            <a:r>
              <a:rPr lang="en-US" sz="1800" b="0" i="0" dirty="0" err="1">
                <a:solidFill>
                  <a:srgbClr val="000000"/>
                </a:solidFill>
                <a:effectLst/>
                <a:latin typeface="Times New Roman" panose="02020603050405020304" pitchFamily="18" charset="0"/>
                <a:cs typeface="Times New Roman" panose="02020603050405020304" pitchFamily="18" charset="0"/>
              </a:rPr>
              <a:t>Polyzotis</a:t>
            </a:r>
            <a:r>
              <a:rPr lang="en-US" sz="1800" b="0" i="0" dirty="0">
                <a:solidFill>
                  <a:srgbClr val="000000"/>
                </a:solidFill>
                <a:effectLst/>
                <a:latin typeface="Times New Roman" panose="02020603050405020304" pitchFamily="18" charset="0"/>
                <a:cs typeface="Times New Roman" panose="02020603050405020304" pitchFamily="18" charset="0"/>
              </a:rPr>
              <a:t>. Semi-automatic index tuning: Keeping dbas in the loop.</a:t>
            </a:r>
          </a:p>
          <a:p>
            <a:pPr algn="just"/>
            <a:r>
              <a:rPr lang="en-US" sz="1800" b="0" i="0" dirty="0">
                <a:solidFill>
                  <a:srgbClr val="000000"/>
                </a:solidFill>
                <a:effectLst/>
                <a:latin typeface="Times New Roman" panose="02020603050405020304" pitchFamily="18" charset="0"/>
                <a:cs typeface="Times New Roman" panose="02020603050405020304" pitchFamily="18" charset="0"/>
              </a:rPr>
              <a:t>PVLDB, 5(5):478–489, 2012.</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71310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62</a:t>
            </a:fld>
            <a:endParaRPr lang="en-US" altLang="zh-CN">
              <a:solidFill>
                <a:srgbClr val="000000"/>
              </a:solidFill>
            </a:endParaRPr>
          </a:p>
        </p:txBody>
      </p:sp>
      <p:sp>
        <p:nvSpPr>
          <p:cNvPr id="4099" name="Rectangle 2"/>
          <p:cNvSpPr>
            <a:spLocks noGrp="1" noChangeArrowheads="1"/>
          </p:cNvSpPr>
          <p:nvPr>
            <p:ph type="title"/>
          </p:nvPr>
        </p:nvSpPr>
        <p:spPr>
          <a:xfrm>
            <a:off x="457200" y="277813"/>
            <a:ext cx="8610600" cy="1139825"/>
          </a:xfrm>
        </p:spPr>
        <p:txBody>
          <a:bodyPr/>
          <a:lstStyle/>
          <a:p>
            <a:pPr eaLnBrk="1" hangingPunct="1"/>
            <a:r>
              <a:rPr lang="en-US" altLang="zh-CN" sz="4400" dirty="0">
                <a:latin typeface="Times New Roman" pitchFamily="18" charset="0"/>
              </a:rPr>
              <a:t>Online Index Advisor (Deep Regression)</a:t>
            </a:r>
          </a:p>
        </p:txBody>
      </p:sp>
      <p:sp>
        <p:nvSpPr>
          <p:cNvPr id="4100" name="Rectangle 3"/>
          <p:cNvSpPr>
            <a:spLocks noGrp="1" noChangeArrowheads="1"/>
          </p:cNvSpPr>
          <p:nvPr>
            <p:ph type="body" idx="1"/>
          </p:nvPr>
        </p:nvSpPr>
        <p:spPr>
          <a:xfrm>
            <a:off x="457200" y="1693863"/>
            <a:ext cx="8229600" cy="4530725"/>
          </a:xfrm>
        </p:spPr>
        <p:txBody>
          <a:bodyPr>
            <a:normAutofit/>
          </a:bodyPr>
          <a:lstStyle/>
          <a:p>
            <a:pPr algn="just" eaLnBrk="1" hangingPunct="1"/>
            <a:r>
              <a:rPr lang="en-US" altLang="zh-CN" sz="3200" dirty="0">
                <a:latin typeface="Times New Roman" pitchFamily="18" charset="0"/>
              </a:rPr>
              <a:t>It is critical to </a:t>
            </a:r>
            <a:r>
              <a:rPr lang="en-US" altLang="zh-CN" sz="3200" b="1" dirty="0">
                <a:latin typeface="Times New Roman" pitchFamily="18" charset="0"/>
              </a:rPr>
              <a:t>compare execution costs of plans</a:t>
            </a:r>
            <a:r>
              <a:rPr lang="en-US" altLang="zh-CN" sz="3200" dirty="0">
                <a:latin typeface="Times New Roman" pitchFamily="18" charset="0"/>
              </a:rPr>
              <a:t> and </a:t>
            </a:r>
            <a:r>
              <a:rPr lang="en-US" altLang="zh-CN" sz="3200" b="1" dirty="0">
                <a:latin typeface="Times New Roman" pitchFamily="18" charset="0"/>
              </a:rPr>
              <a:t>decide index benefits</a:t>
            </a:r>
          </a:p>
          <a:p>
            <a:pPr lvl="1" algn="just" eaLnBrk="1" hangingPunct="1"/>
            <a:r>
              <a:rPr lang="en-US" altLang="zh-CN" sz="2800" b="1" dirty="0">
                <a:latin typeface="Times New Roman" pitchFamily="18" charset="0"/>
              </a:rPr>
              <a:t>Training Data: </a:t>
            </a:r>
            <a:r>
              <a:rPr lang="en-US" altLang="zh-CN" sz="2800" dirty="0">
                <a:latin typeface="Times New Roman" pitchFamily="18" charset="0"/>
              </a:rPr>
              <a:t>Workloads and execution feedback from customers</a:t>
            </a:r>
          </a:p>
          <a:p>
            <a:pPr lvl="1" algn="just" eaLnBrk="1" hangingPunct="1"/>
            <a:r>
              <a:rPr lang="en-US" altLang="zh-CN" sz="2800" b="1" dirty="0">
                <a:latin typeface="Times New Roman" pitchFamily="18" charset="0"/>
              </a:rPr>
              <a:t>Evaluation Model: </a:t>
            </a:r>
            <a:r>
              <a:rPr lang="en-US" altLang="zh-CN" sz="2800" dirty="0">
                <a:latin typeface="Times New Roman" pitchFamily="18" charset="0"/>
              </a:rPr>
              <a:t>Predict the index performance</a:t>
            </a:r>
          </a:p>
          <a:p>
            <a:pPr lvl="1" algn="just" eaLnBrk="1" hangingPunct="1"/>
            <a:r>
              <a:rPr lang="en-US" altLang="zh-CN" sz="2800" dirty="0">
                <a:latin typeface="Times New Roman" pitchFamily="18" charset="0"/>
              </a:rPr>
              <a:t>Use the evaluation model to create indexes with performance gains</a:t>
            </a:r>
          </a:p>
        </p:txBody>
      </p:sp>
      <p:sp>
        <p:nvSpPr>
          <p:cNvPr id="5" name="TextBox 4">
            <a:extLst>
              <a:ext uri="{FF2B5EF4-FFF2-40B4-BE49-F238E27FC236}">
                <a16:creationId xmlns:a16="http://schemas.microsoft.com/office/drawing/2014/main" id="{EAA68276-9C7A-4128-AD9C-B9C030131812}"/>
              </a:ext>
            </a:extLst>
          </p:cNvPr>
          <p:cNvSpPr txBox="1"/>
          <p:nvPr/>
        </p:nvSpPr>
        <p:spPr>
          <a:xfrm>
            <a:off x="457200" y="6172200"/>
            <a:ext cx="8229600" cy="646331"/>
          </a:xfrm>
          <a:prstGeom prst="rect">
            <a:avLst/>
          </a:prstGeom>
          <a:noFill/>
          <a:ln>
            <a:solidFill>
              <a:schemeClr val="tx1"/>
            </a:solidFill>
          </a:ln>
        </p:spPr>
        <p:txBody>
          <a:bodyPr wrap="square">
            <a:spAutoFit/>
          </a:bodyPr>
          <a:lstStyle/>
          <a:p>
            <a:pPr algn="just"/>
            <a:r>
              <a:rPr lang="en-US" sz="1800" b="0" i="0" dirty="0" err="1">
                <a:solidFill>
                  <a:srgbClr val="000000"/>
                </a:solidFill>
                <a:effectLst/>
                <a:latin typeface="Times New Roman" panose="02020603050405020304" pitchFamily="18" charset="0"/>
                <a:cs typeface="Times New Roman" panose="02020603050405020304" pitchFamily="18" charset="0"/>
              </a:rPr>
              <a:t>Bailu</a:t>
            </a:r>
            <a:r>
              <a:rPr lang="en-US" sz="1800" b="0" i="0" dirty="0">
                <a:solidFill>
                  <a:srgbClr val="000000"/>
                </a:solidFill>
                <a:effectLst/>
                <a:latin typeface="Times New Roman" panose="02020603050405020304" pitchFamily="18" charset="0"/>
                <a:cs typeface="Times New Roman" panose="02020603050405020304" pitchFamily="18" charset="0"/>
              </a:rPr>
              <a:t> Ding, </a:t>
            </a:r>
            <a:r>
              <a:rPr lang="en-US" sz="1800" b="0" i="0" dirty="0" err="1">
                <a:solidFill>
                  <a:srgbClr val="000000"/>
                </a:solidFill>
                <a:effectLst/>
                <a:latin typeface="Times New Roman" panose="02020603050405020304" pitchFamily="18" charset="0"/>
                <a:cs typeface="Times New Roman" panose="02020603050405020304" pitchFamily="18" charset="0"/>
              </a:rPr>
              <a:t>Sudipto</a:t>
            </a:r>
            <a:r>
              <a:rPr lang="en-US" sz="1800" b="0" i="0" dirty="0">
                <a:solidFill>
                  <a:srgbClr val="000000"/>
                </a:solidFill>
                <a:effectLst/>
                <a:latin typeface="Times New Roman" panose="02020603050405020304" pitchFamily="18" charset="0"/>
                <a:cs typeface="Times New Roman" panose="02020603050405020304" pitchFamily="18" charset="0"/>
              </a:rPr>
              <a:t> Das, et al. AI meets ai: leveraging query executions to improve index recommendations. In SIGMOD, 2019.</a:t>
            </a:r>
            <a:endParaRPr lang="en-US"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FF6D05B-A3B4-432E-9CC4-7D13EE960E4B}"/>
              </a:ext>
            </a:extLst>
          </p:cNvPr>
          <p:cNvSpPr txBox="1"/>
          <p:nvPr/>
        </p:nvSpPr>
        <p:spPr>
          <a:xfrm>
            <a:off x="762000" y="5470178"/>
            <a:ext cx="7315200" cy="461665"/>
          </a:xfrm>
          <a:prstGeom prst="rect">
            <a:avLst/>
          </a:prstGeom>
          <a:noFill/>
        </p:spPr>
        <p:txBody>
          <a:bodyPr wrap="square" rtlCol="0">
            <a:spAutoFit/>
          </a:bodyPr>
          <a:lstStyle/>
          <a:p>
            <a:pPr algn="ctr"/>
            <a:r>
              <a:rPr lang="en-US" sz="2400" b="1" dirty="0">
                <a:solidFill>
                  <a:srgbClr val="0000CC"/>
                </a:solidFill>
                <a:latin typeface="Times New Roman" panose="02020603050405020304" pitchFamily="18" charset="0"/>
                <a:cs typeface="Times New Roman" panose="02020603050405020304" pitchFamily="18" charset="0"/>
              </a:rPr>
              <a:t>Use a classification task in ML to compare two plans!</a:t>
            </a:r>
          </a:p>
        </p:txBody>
      </p:sp>
    </p:spTree>
    <p:extLst>
      <p:ext uri="{BB962C8B-B14F-4D97-AF65-F5344CB8AC3E}">
        <p14:creationId xmlns:p14="http://schemas.microsoft.com/office/powerpoint/2010/main" val="18545272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63</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Online Index Advisor (Deep Regression) (cont'd) </a:t>
            </a:r>
          </a:p>
        </p:txBody>
      </p:sp>
      <p:sp>
        <p:nvSpPr>
          <p:cNvPr id="7" name="TextBox 6">
            <a:extLst>
              <a:ext uri="{FF2B5EF4-FFF2-40B4-BE49-F238E27FC236}">
                <a16:creationId xmlns:a16="http://schemas.microsoft.com/office/drawing/2014/main" id="{3BD252D8-9529-4CD7-A435-FC5D2AD8B745}"/>
              </a:ext>
            </a:extLst>
          </p:cNvPr>
          <p:cNvSpPr txBox="1"/>
          <p:nvPr/>
        </p:nvSpPr>
        <p:spPr>
          <a:xfrm>
            <a:off x="457200" y="6172200"/>
            <a:ext cx="8229600" cy="646331"/>
          </a:xfrm>
          <a:prstGeom prst="rect">
            <a:avLst/>
          </a:prstGeom>
          <a:noFill/>
          <a:ln>
            <a:solidFill>
              <a:schemeClr val="tx1"/>
            </a:solidFill>
          </a:ln>
        </p:spPr>
        <p:txBody>
          <a:bodyPr wrap="square">
            <a:spAutoFit/>
          </a:bodyPr>
          <a:lstStyle/>
          <a:p>
            <a:pPr algn="just"/>
            <a:r>
              <a:rPr lang="en-US" sz="1800" b="0" i="0" dirty="0" err="1">
                <a:solidFill>
                  <a:srgbClr val="000000"/>
                </a:solidFill>
                <a:effectLst/>
                <a:latin typeface="Times New Roman" panose="02020603050405020304" pitchFamily="18" charset="0"/>
                <a:cs typeface="Times New Roman" panose="02020603050405020304" pitchFamily="18" charset="0"/>
              </a:rPr>
              <a:t>Bailu</a:t>
            </a:r>
            <a:r>
              <a:rPr lang="en-US" sz="1800" b="0" i="0" dirty="0">
                <a:solidFill>
                  <a:srgbClr val="000000"/>
                </a:solidFill>
                <a:effectLst/>
                <a:latin typeface="Times New Roman" panose="02020603050405020304" pitchFamily="18" charset="0"/>
                <a:cs typeface="Times New Roman" panose="02020603050405020304" pitchFamily="18" charset="0"/>
              </a:rPr>
              <a:t> Ding, </a:t>
            </a:r>
            <a:r>
              <a:rPr lang="en-US" sz="1800" b="0" i="0" dirty="0" err="1">
                <a:solidFill>
                  <a:srgbClr val="000000"/>
                </a:solidFill>
                <a:effectLst/>
                <a:latin typeface="Times New Roman" panose="02020603050405020304" pitchFamily="18" charset="0"/>
                <a:cs typeface="Times New Roman" panose="02020603050405020304" pitchFamily="18" charset="0"/>
              </a:rPr>
              <a:t>Sudipto</a:t>
            </a:r>
            <a:r>
              <a:rPr lang="en-US" sz="1800" b="0" i="0" dirty="0">
                <a:solidFill>
                  <a:srgbClr val="000000"/>
                </a:solidFill>
                <a:effectLst/>
                <a:latin typeface="Times New Roman" panose="02020603050405020304" pitchFamily="18" charset="0"/>
                <a:cs typeface="Times New Roman" panose="02020603050405020304" pitchFamily="18" charset="0"/>
              </a:rPr>
              <a:t> Das, et al. AI meets ai: leveraging query executions to improve index recommendations. In SIGMOD, 2019.</a:t>
            </a: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515243C-3904-48E4-A52D-0E50E4A91EB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38666" y="1517435"/>
            <a:ext cx="8666667" cy="4628571"/>
          </a:xfrm>
          <a:prstGeom prst="rect">
            <a:avLst/>
          </a:prstGeom>
        </p:spPr>
      </p:pic>
      <p:sp>
        <p:nvSpPr>
          <p:cNvPr id="10" name="Rectangle 9">
            <a:extLst>
              <a:ext uri="{FF2B5EF4-FFF2-40B4-BE49-F238E27FC236}">
                <a16:creationId xmlns:a16="http://schemas.microsoft.com/office/drawing/2014/main" id="{224FF2AD-F161-4010-A413-DC5D279C8525}"/>
              </a:ext>
            </a:extLst>
          </p:cNvPr>
          <p:cNvSpPr/>
          <p:nvPr/>
        </p:nvSpPr>
        <p:spPr>
          <a:xfrm>
            <a:off x="4724400" y="2155776"/>
            <a:ext cx="3886200" cy="1501824"/>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25858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64</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Take-Aways of Index Advisor</a:t>
            </a:r>
          </a:p>
        </p:txBody>
      </p:sp>
      <p:sp>
        <p:nvSpPr>
          <p:cNvPr id="4100" name="Rectangle 3"/>
          <p:cNvSpPr>
            <a:spLocks noGrp="1" noChangeArrowheads="1"/>
          </p:cNvSpPr>
          <p:nvPr>
            <p:ph type="body" idx="1"/>
          </p:nvPr>
        </p:nvSpPr>
        <p:spPr>
          <a:xfrm>
            <a:off x="457200" y="990600"/>
            <a:ext cx="8229600" cy="5486400"/>
          </a:xfrm>
        </p:spPr>
        <p:txBody>
          <a:bodyPr>
            <a:normAutofit fontScale="92500" lnSpcReduction="10000"/>
          </a:bodyPr>
          <a:lstStyle/>
          <a:p>
            <a:pPr algn="just" eaLnBrk="1" hangingPunct="1"/>
            <a:r>
              <a:rPr lang="en-US" altLang="zh-CN" sz="2800" b="1" dirty="0">
                <a:latin typeface="Times New Roman" pitchFamily="18" charset="0"/>
              </a:rPr>
              <a:t>Learned methods mainly outperform traditional methods in index benefit estimation</a:t>
            </a:r>
          </a:p>
          <a:p>
            <a:pPr algn="just" eaLnBrk="1" hangingPunct="1"/>
            <a:r>
              <a:rPr lang="en-US" altLang="zh-CN" sz="2800" b="1" dirty="0">
                <a:latin typeface="Times New Roman" pitchFamily="18" charset="0"/>
              </a:rPr>
              <a:t>Search based index selection efficiently works in query level, but ignores effects in workload level</a:t>
            </a:r>
          </a:p>
          <a:p>
            <a:pPr algn="just" eaLnBrk="1" hangingPunct="1"/>
            <a:r>
              <a:rPr lang="en-US" altLang="zh-CN" sz="2800" b="1" dirty="0">
                <a:latin typeface="Times New Roman" pitchFamily="18" charset="0"/>
              </a:rPr>
              <a:t>Traditional index selection cannot adaptively balance between index benefit and maintain/storage cost</a:t>
            </a:r>
          </a:p>
          <a:p>
            <a:pPr algn="just" eaLnBrk="1" hangingPunct="1"/>
            <a:r>
              <a:rPr lang="en-US" altLang="zh-CN" sz="2800" b="1" dirty="0">
                <a:latin typeface="Times New Roman" pitchFamily="18" charset="0"/>
              </a:rPr>
              <a:t>No promising learned index selection model</a:t>
            </a:r>
          </a:p>
          <a:p>
            <a:pPr algn="just" eaLnBrk="1" hangingPunct="1"/>
            <a:r>
              <a:rPr lang="en-US" altLang="zh-CN" sz="2800" b="1" dirty="0">
                <a:latin typeface="Times New Roman" pitchFamily="18" charset="0"/>
              </a:rPr>
              <a:t>Open problems</a:t>
            </a:r>
          </a:p>
          <a:p>
            <a:pPr lvl="1" algn="just" eaLnBrk="1" hangingPunct="1"/>
            <a:r>
              <a:rPr lang="en-US" altLang="zh-CN" sz="2800" dirty="0">
                <a:latin typeface="Times New Roman" pitchFamily="18" charset="0"/>
              </a:rPr>
              <a:t>Online advisor</a:t>
            </a:r>
          </a:p>
          <a:p>
            <a:pPr lvl="2" algn="just" eaLnBrk="1" hangingPunct="1"/>
            <a:r>
              <a:rPr lang="en-US" altLang="zh-CN" sz="2400" dirty="0">
                <a:latin typeface="Times New Roman" pitchFamily="18" charset="0"/>
              </a:rPr>
              <a:t>Online learning/selection/update</a:t>
            </a:r>
          </a:p>
          <a:p>
            <a:pPr lvl="1" algn="just" eaLnBrk="1" hangingPunct="1"/>
            <a:r>
              <a:rPr lang="en-US" altLang="zh-CN" sz="2800" dirty="0">
                <a:latin typeface="Times New Roman" pitchFamily="18" charset="0"/>
              </a:rPr>
              <a:t>Index update</a:t>
            </a:r>
          </a:p>
          <a:p>
            <a:pPr lvl="1" algn="just" eaLnBrk="1" hangingPunct="1"/>
            <a:r>
              <a:rPr lang="en-US" altLang="zh-CN" sz="2800" dirty="0">
                <a:latin typeface="Times New Roman" pitchFamily="18" charset="0"/>
              </a:rPr>
              <a:t>Adaptability</a:t>
            </a:r>
          </a:p>
          <a:p>
            <a:pPr lvl="2" algn="just" eaLnBrk="1" hangingPunct="1"/>
            <a:r>
              <a:rPr lang="en-US" altLang="zh-CN" sz="2400" dirty="0">
                <a:latin typeface="Times New Roman" pitchFamily="18" charset="0"/>
              </a:rPr>
              <a:t>Other DBs</a:t>
            </a:r>
          </a:p>
        </p:txBody>
      </p:sp>
    </p:spTree>
    <p:extLst>
      <p:ext uri="{BB962C8B-B14F-4D97-AF65-F5344CB8AC3E}">
        <p14:creationId xmlns:p14="http://schemas.microsoft.com/office/powerpoint/2010/main" val="11933159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E3CC3-E312-17AF-888F-9D8EE2F4B5C3}"/>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AEBAE8-BEC1-AB43-A15D-742AE475BA0D}"/>
              </a:ext>
            </a:extLst>
          </p:cNvPr>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65</a:t>
            </a:fld>
            <a:endParaRPr lang="en-US" altLang="zh-CN">
              <a:solidFill>
                <a:srgbClr val="000000"/>
              </a:solidFill>
            </a:endParaRPr>
          </a:p>
        </p:txBody>
      </p:sp>
      <p:sp>
        <p:nvSpPr>
          <p:cNvPr id="4099" name="Rectangle 2">
            <a:extLst>
              <a:ext uri="{FF2B5EF4-FFF2-40B4-BE49-F238E27FC236}">
                <a16:creationId xmlns:a16="http://schemas.microsoft.com/office/drawing/2014/main" id="{C5576639-E721-820F-626E-B1679FA8D019}"/>
              </a:ext>
            </a:extLst>
          </p:cNvPr>
          <p:cNvSpPr>
            <a:spLocks noGrp="1" noChangeArrowheads="1"/>
          </p:cNvSpPr>
          <p:nvPr>
            <p:ph type="title"/>
          </p:nvPr>
        </p:nvSpPr>
        <p:spPr/>
        <p:txBody>
          <a:bodyPr/>
          <a:lstStyle/>
          <a:p>
            <a:pPr eaLnBrk="1" hangingPunct="1"/>
            <a:r>
              <a:rPr lang="en-US" altLang="zh-CN" sz="4400" dirty="0">
                <a:latin typeface="Times New Roman" pitchFamily="18" charset="0"/>
              </a:rPr>
              <a:t>AI4DB Problems</a:t>
            </a:r>
          </a:p>
        </p:txBody>
      </p:sp>
      <p:sp>
        <p:nvSpPr>
          <p:cNvPr id="4100" name="Rectangle 3">
            <a:extLst>
              <a:ext uri="{FF2B5EF4-FFF2-40B4-BE49-F238E27FC236}">
                <a16:creationId xmlns:a16="http://schemas.microsoft.com/office/drawing/2014/main" id="{EB998221-4968-A6C6-2068-55E86C82FC98}"/>
              </a:ext>
            </a:extLst>
          </p:cNvPr>
          <p:cNvSpPr>
            <a:spLocks noGrp="1" noChangeArrowheads="1"/>
          </p:cNvSpPr>
          <p:nvPr>
            <p:ph type="body" idx="1"/>
          </p:nvPr>
        </p:nvSpPr>
        <p:spPr/>
        <p:txBody>
          <a:bodyPr>
            <a:normAutofit/>
          </a:bodyPr>
          <a:lstStyle/>
          <a:p>
            <a:pPr algn="just" eaLnBrk="1" hangingPunct="1"/>
            <a:r>
              <a:rPr lang="en-US" altLang="zh-CN" sz="3200" dirty="0">
                <a:latin typeface="Times New Roman" pitchFamily="18" charset="0"/>
              </a:rPr>
              <a:t>Database Configuration</a:t>
            </a:r>
          </a:p>
          <a:p>
            <a:pPr lvl="1" algn="just" eaLnBrk="1" hangingPunct="1"/>
            <a:r>
              <a:rPr lang="en-US" altLang="zh-CN" sz="2800" dirty="0">
                <a:latin typeface="Times New Roman" pitchFamily="18" charset="0"/>
              </a:rPr>
              <a:t>Knob Tuner</a:t>
            </a:r>
          </a:p>
          <a:p>
            <a:pPr lvl="1" algn="just" eaLnBrk="1" hangingPunct="1"/>
            <a:r>
              <a:rPr lang="en-US" altLang="zh-CN" sz="2800" dirty="0">
                <a:latin typeface="Times New Roman" pitchFamily="18" charset="0"/>
              </a:rPr>
              <a:t>View Advisor</a:t>
            </a:r>
          </a:p>
          <a:p>
            <a:pPr lvl="1" algn="just" eaLnBrk="1" hangingPunct="1"/>
            <a:r>
              <a:rPr lang="en-US" altLang="zh-CN" sz="2800" dirty="0">
                <a:latin typeface="Times New Roman" pitchFamily="18" charset="0"/>
              </a:rPr>
              <a:t>Index Advisor</a:t>
            </a:r>
          </a:p>
          <a:p>
            <a:pPr lvl="1" algn="just" eaLnBrk="1" hangingPunct="1"/>
            <a:r>
              <a:rPr lang="en-US" altLang="zh-CN" sz="2800" dirty="0">
                <a:latin typeface="Times New Roman" pitchFamily="18" charset="0"/>
              </a:rPr>
              <a:t>Database Partition</a:t>
            </a:r>
          </a:p>
        </p:txBody>
      </p:sp>
      <p:pic>
        <p:nvPicPr>
          <p:cNvPr id="7" name="Graphic 6">
            <a:extLst>
              <a:ext uri="{FF2B5EF4-FFF2-40B4-BE49-F238E27FC236}">
                <a16:creationId xmlns:a16="http://schemas.microsoft.com/office/drawing/2014/main" id="{098C315C-7622-4CED-9A52-41B7A2CE9C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4081389" y="3865562"/>
            <a:ext cx="868340" cy="547863"/>
          </a:xfrm>
          <a:prstGeom prst="rect">
            <a:avLst/>
          </a:prstGeom>
        </p:spPr>
      </p:pic>
      <p:sp>
        <p:nvSpPr>
          <p:cNvPr id="10" name="Rectangle 9">
            <a:extLst>
              <a:ext uri="{FF2B5EF4-FFF2-40B4-BE49-F238E27FC236}">
                <a16:creationId xmlns:a16="http://schemas.microsoft.com/office/drawing/2014/main" id="{A8E76242-4962-463F-A912-D4653A04D81E}"/>
              </a:ext>
            </a:extLst>
          </p:cNvPr>
          <p:cNvSpPr/>
          <p:nvPr/>
        </p:nvSpPr>
        <p:spPr>
          <a:xfrm>
            <a:off x="1143000" y="3713388"/>
            <a:ext cx="2819400" cy="547863"/>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757DF00-E9F6-41C0-99E0-90238F683BDB}"/>
              </a:ext>
            </a:extLst>
          </p:cNvPr>
          <p:cNvGrpSpPr/>
          <p:nvPr/>
        </p:nvGrpSpPr>
        <p:grpSpPr>
          <a:xfrm>
            <a:off x="4898666" y="727075"/>
            <a:ext cx="3766268" cy="4926496"/>
            <a:chOff x="4920532" y="704546"/>
            <a:chExt cx="3766268" cy="4926496"/>
          </a:xfrm>
        </p:grpSpPr>
        <p:grpSp>
          <p:nvGrpSpPr>
            <p:cNvPr id="12" name="Group 11">
              <a:extLst>
                <a:ext uri="{FF2B5EF4-FFF2-40B4-BE49-F238E27FC236}">
                  <a16:creationId xmlns:a16="http://schemas.microsoft.com/office/drawing/2014/main" id="{E2D6BCD6-1B7E-46DC-9016-96139A529842}"/>
                </a:ext>
              </a:extLst>
            </p:cNvPr>
            <p:cNvGrpSpPr/>
            <p:nvPr/>
          </p:nvGrpSpPr>
          <p:grpSpPr>
            <a:xfrm>
              <a:off x="4920532" y="713823"/>
              <a:ext cx="3766268" cy="4917219"/>
              <a:chOff x="228600" y="1034995"/>
              <a:chExt cx="3886200" cy="5136086"/>
            </a:xfrm>
          </p:grpSpPr>
          <p:pic>
            <p:nvPicPr>
              <p:cNvPr id="14" name="Picture 13">
                <a:extLst>
                  <a:ext uri="{FF2B5EF4-FFF2-40B4-BE49-F238E27FC236}">
                    <a16:creationId xmlns:a16="http://schemas.microsoft.com/office/drawing/2014/main" id="{5B7404ED-4F47-498A-A5F9-69795B0C9104}"/>
                  </a:ext>
                </a:extLst>
              </p:cNvPr>
              <p:cNvPicPr>
                <a:picLocks noChangeAspect="1"/>
              </p:cNvPicPr>
              <p:nvPr/>
            </p:nvPicPr>
            <p:blipFill>
              <a:blip r:embed="rId6"/>
              <a:stretch>
                <a:fillRect/>
              </a:stretch>
            </p:blipFill>
            <p:spPr>
              <a:xfrm>
                <a:off x="228600" y="1034995"/>
                <a:ext cx="3886200" cy="5136086"/>
              </a:xfrm>
              <a:prstGeom prst="rect">
                <a:avLst/>
              </a:prstGeom>
            </p:spPr>
          </p:pic>
          <p:pic>
            <p:nvPicPr>
              <p:cNvPr id="15" name="Picture 14">
                <a:extLst>
                  <a:ext uri="{FF2B5EF4-FFF2-40B4-BE49-F238E27FC236}">
                    <a16:creationId xmlns:a16="http://schemas.microsoft.com/office/drawing/2014/main" id="{142A4532-355E-457A-99E6-0FC4F68A3860}"/>
                  </a:ext>
                </a:extLst>
              </p:cNvPr>
              <p:cNvPicPr>
                <a:picLocks noChangeAspect="1"/>
              </p:cNvPicPr>
              <p:nvPr/>
            </p:nvPicPr>
            <p:blipFill>
              <a:blip r:embed="rId7"/>
              <a:stretch>
                <a:fillRect/>
              </a:stretch>
            </p:blipFill>
            <p:spPr>
              <a:xfrm>
                <a:off x="228600" y="3231361"/>
                <a:ext cx="3855359" cy="807902"/>
              </a:xfrm>
              <a:prstGeom prst="rect">
                <a:avLst/>
              </a:prstGeom>
            </p:spPr>
          </p:pic>
        </p:grpSp>
        <p:sp>
          <p:nvSpPr>
            <p:cNvPr id="13" name="Rectangle 12">
              <a:extLst>
                <a:ext uri="{FF2B5EF4-FFF2-40B4-BE49-F238E27FC236}">
                  <a16:creationId xmlns:a16="http://schemas.microsoft.com/office/drawing/2014/main" id="{02E98A67-E534-430C-8899-E6F751CF368B}"/>
                </a:ext>
              </a:extLst>
            </p:cNvPr>
            <p:cNvSpPr/>
            <p:nvPr/>
          </p:nvSpPr>
          <p:spPr>
            <a:xfrm>
              <a:off x="4950421" y="704546"/>
              <a:ext cx="3736379" cy="997177"/>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29AFC925-C493-4AC5-BFBA-194C5A91BABF}"/>
              </a:ext>
            </a:extLst>
          </p:cNvPr>
          <p:cNvSpPr/>
          <p:nvPr/>
        </p:nvSpPr>
        <p:spPr>
          <a:xfrm>
            <a:off x="6096000" y="1391771"/>
            <a:ext cx="1371600" cy="255462"/>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41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66</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Learned Database Configuration – Database Partitioning</a:t>
            </a:r>
          </a:p>
        </p:txBody>
      </p:sp>
      <p:sp>
        <p:nvSpPr>
          <p:cNvPr id="4100" name="Rectangle 3"/>
          <p:cNvSpPr>
            <a:spLocks noGrp="1" noChangeArrowheads="1"/>
          </p:cNvSpPr>
          <p:nvPr>
            <p:ph type="body" idx="1"/>
          </p:nvPr>
        </p:nvSpPr>
        <p:spPr/>
        <p:txBody>
          <a:bodyPr>
            <a:normAutofit fontScale="92500" lnSpcReduction="10000"/>
          </a:bodyPr>
          <a:lstStyle/>
          <a:p>
            <a:pPr algn="just" eaLnBrk="1" hangingPunct="1"/>
            <a:r>
              <a:rPr lang="en-US" altLang="zh-CN" sz="3200" dirty="0">
                <a:latin typeface="Times New Roman" pitchFamily="18" charset="0"/>
              </a:rPr>
              <a:t>A vital component in distributed database</a:t>
            </a:r>
          </a:p>
          <a:p>
            <a:pPr lvl="1" algn="just" eaLnBrk="1" hangingPunct="1"/>
            <a:r>
              <a:rPr lang="en-US" altLang="zh-CN" sz="2800" dirty="0">
                <a:latin typeface="Times New Roman" pitchFamily="18" charset="0"/>
              </a:rPr>
              <a:t>Place partitions on different nodes to speedup queries</a:t>
            </a:r>
          </a:p>
          <a:p>
            <a:pPr lvl="1" algn="just" eaLnBrk="1" hangingPunct="1"/>
            <a:r>
              <a:rPr lang="en-US" altLang="zh-CN" sz="2800" dirty="0">
                <a:latin typeface="Times New Roman" pitchFamily="18" charset="0"/>
              </a:rPr>
              <a:t>Trade-off between data balance &amp; access frequency</a:t>
            </a:r>
          </a:p>
          <a:p>
            <a:pPr algn="just" eaLnBrk="1" hangingPunct="1"/>
            <a:r>
              <a:rPr lang="en-US" altLang="zh-CN" sz="3200" dirty="0">
                <a:latin typeface="Times New Roman" pitchFamily="18" charset="0"/>
              </a:rPr>
              <a:t>Database partitioning problem is </a:t>
            </a:r>
            <a:r>
              <a:rPr lang="en-US" altLang="zh-CN" sz="3200" b="1" dirty="0">
                <a:solidFill>
                  <a:srgbClr val="FF0000"/>
                </a:solidFill>
                <a:latin typeface="Times New Roman" pitchFamily="18" charset="0"/>
              </a:rPr>
              <a:t>NP-hard</a:t>
            </a:r>
          </a:p>
          <a:p>
            <a:pPr lvl="1" algn="just" eaLnBrk="1" hangingPunct="1"/>
            <a:r>
              <a:rPr lang="en-US" altLang="zh-CN" sz="2800" b="1" dirty="0">
                <a:latin typeface="Times New Roman" pitchFamily="18" charset="0"/>
              </a:rPr>
              <a:t>Combinatorial problem</a:t>
            </a:r>
            <a:r>
              <a:rPr lang="en-US" altLang="zh-CN" sz="2800" dirty="0">
                <a:latin typeface="Times New Roman" pitchFamily="18" charset="0"/>
              </a:rPr>
              <a:t>: 61 </a:t>
            </a:r>
            <a:r>
              <a:rPr lang="en-US" altLang="zh-CN" sz="2800" dirty="0" err="1">
                <a:latin typeface="Times New Roman" pitchFamily="18" charset="0"/>
              </a:rPr>
              <a:t>tpch</a:t>
            </a:r>
            <a:r>
              <a:rPr lang="en-US" altLang="zh-CN" sz="2800" dirty="0">
                <a:latin typeface="Times New Roman" pitchFamily="18" charset="0"/>
              </a:rPr>
              <a:t> columns, 145 query relations, </a:t>
            </a:r>
            <a:r>
              <a:rPr lang="en-US" altLang="zh-CN" sz="3200" dirty="0">
                <a:latin typeface="Times New Roman" pitchFamily="18" charset="0"/>
              </a:rPr>
              <a:t>2.3 x 10</a:t>
            </a:r>
            <a:r>
              <a:rPr lang="en-US" altLang="zh-CN" sz="3200" baseline="30000" dirty="0">
                <a:latin typeface="Times New Roman" pitchFamily="18" charset="0"/>
              </a:rPr>
              <a:t>18</a:t>
            </a:r>
            <a:r>
              <a:rPr lang="en-US" altLang="zh-CN" sz="3200" dirty="0">
                <a:latin typeface="Times New Roman" pitchFamily="18" charset="0"/>
              </a:rPr>
              <a:t> candidate combinations</a:t>
            </a:r>
          </a:p>
          <a:p>
            <a:pPr algn="just" eaLnBrk="1" hangingPunct="1"/>
            <a:r>
              <a:rPr lang="en-US" altLang="zh-CN" sz="3200" dirty="0">
                <a:latin typeface="Times New Roman" pitchFamily="18" charset="0"/>
              </a:rPr>
              <a:t>Existing partitioning functions is non-ideal</a:t>
            </a:r>
          </a:p>
          <a:p>
            <a:pPr lvl="1" algn="just" eaLnBrk="1" hangingPunct="1"/>
            <a:r>
              <a:rPr lang="en-US" altLang="zh-CN" sz="2800" b="1" dirty="0">
                <a:latin typeface="Times New Roman" pitchFamily="18" charset="0"/>
              </a:rPr>
              <a:t>Hash/Round Robin </a:t>
            </a:r>
            <a:r>
              <a:rPr lang="en-US" altLang="zh-CN" sz="2800" dirty="0">
                <a:latin typeface="Times New Roman" pitchFamily="18" charset="0"/>
              </a:rPr>
              <a:t>access multiple nodes for small transactions</a:t>
            </a:r>
          </a:p>
          <a:p>
            <a:pPr lvl="1" algn="just" eaLnBrk="1" hangingPunct="1"/>
            <a:r>
              <a:rPr lang="en-US" altLang="zh-CN" sz="2800" b="1" dirty="0">
                <a:latin typeface="Times New Roman" pitchFamily="18" charset="0"/>
              </a:rPr>
              <a:t>Range partition </a:t>
            </a:r>
            <a:r>
              <a:rPr lang="en-US" altLang="zh-CN" sz="2800" dirty="0">
                <a:latin typeface="Times New Roman" pitchFamily="18" charset="0"/>
              </a:rPr>
              <a:t>requires careful manual design</a:t>
            </a:r>
          </a:p>
        </p:txBody>
      </p:sp>
    </p:spTree>
    <p:extLst>
      <p:ext uri="{BB962C8B-B14F-4D97-AF65-F5344CB8AC3E}">
        <p14:creationId xmlns:p14="http://schemas.microsoft.com/office/powerpoint/2010/main" val="32500944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67</a:t>
            </a:fld>
            <a:endParaRPr lang="en-US" altLang="zh-CN">
              <a:solidFill>
                <a:srgbClr val="000000"/>
              </a:solidFill>
            </a:endParaRPr>
          </a:p>
        </p:txBody>
      </p:sp>
      <p:sp>
        <p:nvSpPr>
          <p:cNvPr id="4099" name="Rectangle 2"/>
          <p:cNvSpPr>
            <a:spLocks noGrp="1" noChangeArrowheads="1"/>
          </p:cNvSpPr>
          <p:nvPr>
            <p:ph type="title"/>
          </p:nvPr>
        </p:nvSpPr>
        <p:spPr>
          <a:xfrm>
            <a:off x="457200" y="277813"/>
            <a:ext cx="8458200" cy="1139825"/>
          </a:xfrm>
        </p:spPr>
        <p:txBody>
          <a:bodyPr/>
          <a:lstStyle/>
          <a:p>
            <a:pPr eaLnBrk="1" hangingPunct="1"/>
            <a:r>
              <a:rPr lang="en-US" altLang="zh-CN" sz="4400" dirty="0">
                <a:latin typeface="Times New Roman" pitchFamily="18" charset="0"/>
              </a:rPr>
              <a:t>Challenges of Database Partitioning</a:t>
            </a:r>
          </a:p>
        </p:txBody>
      </p:sp>
      <p:sp>
        <p:nvSpPr>
          <p:cNvPr id="4100" name="Rectangle 3"/>
          <p:cNvSpPr>
            <a:spLocks noGrp="1" noChangeArrowheads="1"/>
          </p:cNvSpPr>
          <p:nvPr>
            <p:ph type="body" idx="1"/>
          </p:nvPr>
        </p:nvSpPr>
        <p:spPr>
          <a:xfrm>
            <a:off x="457200" y="1143000"/>
            <a:ext cx="8229600" cy="4987925"/>
          </a:xfrm>
        </p:spPr>
        <p:txBody>
          <a:bodyPr>
            <a:normAutofit lnSpcReduction="10000"/>
          </a:bodyPr>
          <a:lstStyle/>
          <a:p>
            <a:pPr algn="just" eaLnBrk="1" hangingPunct="1"/>
            <a:r>
              <a:rPr lang="en-US" altLang="zh-CN" sz="3200" dirty="0">
                <a:latin typeface="Times New Roman" pitchFamily="18" charset="0"/>
              </a:rPr>
              <a:t>Numerous candidate partitions to choose from</a:t>
            </a:r>
          </a:p>
          <a:p>
            <a:pPr lvl="1" algn="just" eaLnBrk="1" hangingPunct="1"/>
            <a:r>
              <a:rPr lang="en-US" altLang="zh-CN" sz="2800" dirty="0">
                <a:latin typeface="Times New Roman" pitchFamily="18" charset="0"/>
              </a:rPr>
              <a:t>Column combinations for relational database</a:t>
            </a:r>
          </a:p>
          <a:p>
            <a:pPr algn="just" eaLnBrk="1" hangingPunct="1"/>
            <a:r>
              <a:rPr lang="en-US" altLang="zh-CN" sz="3200" dirty="0">
                <a:latin typeface="Times New Roman" pitchFamily="18" charset="0"/>
              </a:rPr>
              <a:t>The partitioning performance is hard to estimate</a:t>
            </a:r>
          </a:p>
          <a:p>
            <a:pPr lvl="1" algn="just" eaLnBrk="1" hangingPunct="1"/>
            <a:r>
              <a:rPr lang="en-US" altLang="zh-CN" sz="2800" dirty="0">
                <a:latin typeface="Times New Roman" pitchFamily="18" charset="0"/>
              </a:rPr>
              <a:t>Balance between data &amp; workload distributions</a:t>
            </a:r>
          </a:p>
          <a:p>
            <a:pPr lvl="1" algn="just" eaLnBrk="1" hangingPunct="1"/>
            <a:r>
              <a:rPr lang="en-US" altLang="zh-CN" sz="2800" dirty="0">
                <a:latin typeface="Times New Roman" pitchFamily="18" charset="0"/>
              </a:rPr>
              <a:t>Actual partitioning is costly</a:t>
            </a:r>
          </a:p>
          <a:p>
            <a:pPr algn="just" eaLnBrk="1" hangingPunct="1"/>
            <a:r>
              <a:rPr lang="fr-FR" altLang="zh-CN" sz="3200" dirty="0" err="1">
                <a:latin typeface="Times New Roman" pitchFamily="18" charset="0"/>
              </a:rPr>
              <a:t>Partitioning</a:t>
            </a:r>
            <a:r>
              <a:rPr lang="fr-FR" altLang="zh-CN" sz="3200" dirty="0">
                <a:latin typeface="Times New Roman" pitchFamily="18" charset="0"/>
              </a:rPr>
              <a:t> </a:t>
            </a:r>
            <a:r>
              <a:rPr lang="fr-FR" altLang="zh-CN" sz="3200" dirty="0" err="1">
                <a:latin typeface="Times New Roman" pitchFamily="18" charset="0"/>
              </a:rPr>
              <a:t>functions</a:t>
            </a:r>
            <a:r>
              <a:rPr lang="fr-FR" altLang="zh-CN" sz="3200" dirty="0">
                <a:latin typeface="Times New Roman" pitchFamily="18" charset="0"/>
              </a:rPr>
              <a:t> suit </a:t>
            </a:r>
            <a:r>
              <a:rPr lang="fr-FR" altLang="zh-CN" sz="3200" dirty="0" err="1">
                <a:latin typeface="Times New Roman" pitchFamily="18" charset="0"/>
              </a:rPr>
              <a:t>different</a:t>
            </a:r>
            <a:r>
              <a:rPr lang="fr-FR" altLang="zh-CN" sz="3200" dirty="0">
                <a:latin typeface="Times New Roman" pitchFamily="18" charset="0"/>
              </a:rPr>
              <a:t> scenarios</a:t>
            </a:r>
          </a:p>
          <a:p>
            <a:pPr lvl="1" algn="just" eaLnBrk="1" hangingPunct="1"/>
            <a:r>
              <a:rPr lang="en-US" altLang="zh-CN" sz="2800" dirty="0">
                <a:latin typeface="Times New Roman" pitchFamily="18" charset="0"/>
              </a:rPr>
              <a:t>Hash partitioning balances the data distribution, but only enhance single-point queries, not range queries</a:t>
            </a:r>
          </a:p>
        </p:txBody>
      </p:sp>
    </p:spTree>
    <p:extLst>
      <p:ext uri="{BB962C8B-B14F-4D97-AF65-F5344CB8AC3E}">
        <p14:creationId xmlns:p14="http://schemas.microsoft.com/office/powerpoint/2010/main" val="13450298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68</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Classification of Database Partitioning</a:t>
            </a:r>
          </a:p>
        </p:txBody>
      </p:sp>
      <p:pic>
        <p:nvPicPr>
          <p:cNvPr id="3" name="Picture 2">
            <a:extLst>
              <a:ext uri="{FF2B5EF4-FFF2-40B4-BE49-F238E27FC236}">
                <a16:creationId xmlns:a16="http://schemas.microsoft.com/office/drawing/2014/main" id="{BBC8E70E-8FAE-483A-ADD9-9327E44E904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09600" y="1752600"/>
            <a:ext cx="7841456" cy="4428654"/>
          </a:xfrm>
          <a:prstGeom prst="rect">
            <a:avLst/>
          </a:prstGeom>
        </p:spPr>
      </p:pic>
    </p:spTree>
    <p:extLst>
      <p:ext uri="{BB962C8B-B14F-4D97-AF65-F5344CB8AC3E}">
        <p14:creationId xmlns:p14="http://schemas.microsoft.com/office/powerpoint/2010/main" val="38041780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69</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Partition-Key Selection (DRL)</a:t>
            </a:r>
          </a:p>
        </p:txBody>
      </p:sp>
      <p:sp>
        <p:nvSpPr>
          <p:cNvPr id="4100" name="Rectangle 3"/>
          <p:cNvSpPr>
            <a:spLocks noGrp="1" noChangeArrowheads="1"/>
          </p:cNvSpPr>
          <p:nvPr>
            <p:ph type="body" idx="1"/>
          </p:nvPr>
        </p:nvSpPr>
        <p:spPr>
          <a:xfrm>
            <a:off x="457200" y="1066800"/>
            <a:ext cx="8229600" cy="4530725"/>
          </a:xfrm>
        </p:spPr>
        <p:txBody>
          <a:bodyPr>
            <a:normAutofit/>
          </a:bodyPr>
          <a:lstStyle/>
          <a:p>
            <a:pPr algn="just" eaLnBrk="1" hangingPunct="1"/>
            <a:r>
              <a:rPr lang="en-US" altLang="zh-CN" sz="2800" dirty="0">
                <a:latin typeface="Times New Roman" pitchFamily="18" charset="0"/>
              </a:rPr>
              <a:t>Use DRL to select partition keys or replication tables</a:t>
            </a:r>
          </a:p>
          <a:p>
            <a:pPr lvl="1" algn="just" eaLnBrk="1" hangingPunct="1"/>
            <a:r>
              <a:rPr lang="en-US" altLang="zh-CN" sz="2400" b="1" dirty="0">
                <a:latin typeface="Times New Roman" pitchFamily="18" charset="0"/>
              </a:rPr>
              <a:t>State:</a:t>
            </a:r>
            <a:r>
              <a:rPr lang="en-US" altLang="zh-CN" sz="2400" dirty="0">
                <a:latin typeface="Times New Roman" pitchFamily="18" charset="0"/>
              </a:rPr>
              <a:t> [tables, query frequencies, foreign keys]</a:t>
            </a:r>
          </a:p>
          <a:p>
            <a:pPr lvl="1" algn="just" eaLnBrk="1" hangingPunct="1"/>
            <a:r>
              <a:rPr lang="en-US" altLang="zh-CN" sz="2400" b="1" dirty="0">
                <a:latin typeface="Times New Roman" pitchFamily="18" charset="0"/>
              </a:rPr>
              <a:t>Scenario Changes: </a:t>
            </a:r>
            <a:r>
              <a:rPr lang="en-US" altLang="zh-CN" sz="2400" dirty="0">
                <a:latin typeface="Times New Roman" pitchFamily="18" charset="0"/>
              </a:rPr>
              <a:t>A cluster of models for different workloads</a:t>
            </a:r>
          </a:p>
        </p:txBody>
      </p:sp>
      <p:sp>
        <p:nvSpPr>
          <p:cNvPr id="5" name="TextBox 4">
            <a:extLst>
              <a:ext uri="{FF2B5EF4-FFF2-40B4-BE49-F238E27FC236}">
                <a16:creationId xmlns:a16="http://schemas.microsoft.com/office/drawing/2014/main" id="{83068233-A50E-4C1C-8D65-89D631D08545}"/>
              </a:ext>
            </a:extLst>
          </p:cNvPr>
          <p:cNvSpPr txBox="1"/>
          <p:nvPr/>
        </p:nvSpPr>
        <p:spPr>
          <a:xfrm>
            <a:off x="457200" y="6172200"/>
            <a:ext cx="8229600" cy="646331"/>
          </a:xfrm>
          <a:prstGeom prst="rect">
            <a:avLst/>
          </a:prstGeom>
          <a:noFill/>
          <a:ln>
            <a:solidFill>
              <a:schemeClr val="tx1"/>
            </a:solidFill>
          </a:ln>
        </p:spPr>
        <p:txBody>
          <a:bodyPr wrap="square">
            <a:spAutoFit/>
          </a:bodyPr>
          <a:lstStyle/>
          <a:p>
            <a:pPr algn="just"/>
            <a:r>
              <a:rPr lang="en-US" sz="1800" b="0" i="0" dirty="0">
                <a:solidFill>
                  <a:srgbClr val="000000"/>
                </a:solidFill>
                <a:effectLst/>
                <a:latin typeface="Times New Roman" panose="02020603050405020304" pitchFamily="18" charset="0"/>
                <a:cs typeface="Times New Roman" panose="02020603050405020304" pitchFamily="18" charset="0"/>
              </a:rPr>
              <a:t>Benjamin </a:t>
            </a:r>
            <a:r>
              <a:rPr lang="en-US" sz="1800" b="0" i="0" dirty="0" err="1">
                <a:solidFill>
                  <a:srgbClr val="000000"/>
                </a:solidFill>
                <a:effectLst/>
                <a:latin typeface="Times New Roman" panose="02020603050405020304" pitchFamily="18" charset="0"/>
                <a:cs typeface="Times New Roman" panose="02020603050405020304" pitchFamily="18" charset="0"/>
              </a:rPr>
              <a:t>Hilprecht</a:t>
            </a:r>
            <a:r>
              <a:rPr lang="en-US" sz="1800" b="0" i="0" dirty="0">
                <a:solidFill>
                  <a:srgbClr val="000000"/>
                </a:solidFill>
                <a:effectLst/>
                <a:latin typeface="Times New Roman" panose="02020603050405020304" pitchFamily="18" charset="0"/>
                <a:cs typeface="Times New Roman" panose="02020603050405020304" pitchFamily="18" charset="0"/>
              </a:rPr>
              <a:t>, Carsten Binnig, Uwe </a:t>
            </a:r>
            <a:r>
              <a:rPr lang="en-US" sz="1800" b="0" i="0" dirty="0" err="1">
                <a:solidFill>
                  <a:srgbClr val="000000"/>
                </a:solidFill>
                <a:effectLst/>
                <a:latin typeface="Times New Roman" panose="02020603050405020304" pitchFamily="18" charset="0"/>
                <a:cs typeface="Times New Roman" panose="02020603050405020304" pitchFamily="18" charset="0"/>
              </a:rPr>
              <a:t>Röhm</a:t>
            </a:r>
            <a:r>
              <a:rPr lang="en-US" sz="1800" b="0" i="0" dirty="0">
                <a:solidFill>
                  <a:srgbClr val="000000"/>
                </a:solidFill>
                <a:effectLst/>
                <a:latin typeface="Times New Roman" panose="02020603050405020304" pitchFamily="18" charset="0"/>
                <a:cs typeface="Times New Roman" panose="02020603050405020304" pitchFamily="18" charset="0"/>
              </a:rPr>
              <a:t>. Towards learning a partitioning advisor with deep reinforcement learning. SIGMOD 2019.</a:t>
            </a:r>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31BD49-34AD-46C4-B04C-2B1E63D0B28F}"/>
              </a:ext>
            </a:extLst>
          </p:cNvPr>
          <p:cNvPicPr>
            <a:picLocks noChangeAspect="1"/>
          </p:cNvPicPr>
          <p:nvPr/>
        </p:nvPicPr>
        <p:blipFill>
          <a:blip r:embed="rId3">
            <a:clrChange>
              <a:clrFrom>
                <a:srgbClr val="FEFFFD"/>
              </a:clrFrom>
              <a:clrTo>
                <a:srgbClr val="FEFFFD">
                  <a:alpha val="0"/>
                </a:srgbClr>
              </a:clrTo>
            </a:clrChange>
          </a:blip>
          <a:stretch>
            <a:fillRect/>
          </a:stretch>
        </p:blipFill>
        <p:spPr>
          <a:xfrm>
            <a:off x="1143000" y="2792228"/>
            <a:ext cx="7162800" cy="3252754"/>
          </a:xfrm>
          <a:prstGeom prst="rect">
            <a:avLst/>
          </a:prstGeom>
        </p:spPr>
      </p:pic>
    </p:spTree>
    <p:extLst>
      <p:ext uri="{BB962C8B-B14F-4D97-AF65-F5344CB8AC3E}">
        <p14:creationId xmlns:p14="http://schemas.microsoft.com/office/powerpoint/2010/main" val="1678213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7</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Motivation</a:t>
            </a:r>
          </a:p>
        </p:txBody>
      </p:sp>
      <p:sp>
        <p:nvSpPr>
          <p:cNvPr id="4100" name="Rectangle 3"/>
          <p:cNvSpPr>
            <a:spLocks noGrp="1" noChangeArrowheads="1"/>
          </p:cNvSpPr>
          <p:nvPr>
            <p:ph type="body" idx="1"/>
          </p:nvPr>
        </p:nvSpPr>
        <p:spPr>
          <a:xfrm>
            <a:off x="457200" y="1163637"/>
            <a:ext cx="8229600" cy="4530725"/>
          </a:xfrm>
        </p:spPr>
        <p:txBody>
          <a:bodyPr>
            <a:normAutofit lnSpcReduction="10000"/>
          </a:bodyPr>
          <a:lstStyle/>
          <a:p>
            <a:pPr algn="just" eaLnBrk="1" hangingPunct="1"/>
            <a:r>
              <a:rPr lang="en-US" altLang="zh-CN" sz="3200" dirty="0">
                <a:latin typeface="Times New Roman" pitchFamily="18" charset="0"/>
              </a:rPr>
              <a:t>Traditional database techniques have challenges:</a:t>
            </a:r>
          </a:p>
          <a:p>
            <a:pPr lvl="1" algn="just" eaLnBrk="1" hangingPunct="1"/>
            <a:r>
              <a:rPr lang="en-US" altLang="zh-CN" sz="2800" dirty="0">
                <a:latin typeface="Times New Roman" pitchFamily="18" charset="0"/>
              </a:rPr>
              <a:t>Various real-world applications</a:t>
            </a:r>
          </a:p>
          <a:p>
            <a:pPr lvl="1" algn="just" eaLnBrk="1" hangingPunct="1"/>
            <a:r>
              <a:rPr lang="en-US" altLang="zh-CN" sz="2800" dirty="0">
                <a:latin typeface="Times New Roman" pitchFamily="18" charset="0"/>
              </a:rPr>
              <a:t>Large-scale data</a:t>
            </a:r>
          </a:p>
          <a:p>
            <a:pPr lvl="1" algn="just" eaLnBrk="1" hangingPunct="1"/>
            <a:r>
              <a:rPr lang="en-US" altLang="zh-CN" sz="2800" dirty="0">
                <a:latin typeface="Times New Roman" pitchFamily="18" charset="0"/>
              </a:rPr>
              <a:t>Diversified workloads</a:t>
            </a:r>
          </a:p>
          <a:p>
            <a:pPr algn="just" eaLnBrk="1" hangingPunct="1"/>
            <a:r>
              <a:rPr lang="en-US" altLang="zh-CN" sz="3200" dirty="0">
                <a:latin typeface="Times New Roman" pitchFamily="18" charset="0"/>
              </a:rPr>
              <a:t>It is challenging for traditional databases or humans (e.g., DBAs) to efficiently manage/query large-scale, dynamically changing data in various domains</a:t>
            </a:r>
          </a:p>
        </p:txBody>
      </p:sp>
      <p:grpSp>
        <p:nvGrpSpPr>
          <p:cNvPr id="11" name="Group 10">
            <a:extLst>
              <a:ext uri="{FF2B5EF4-FFF2-40B4-BE49-F238E27FC236}">
                <a16:creationId xmlns:a16="http://schemas.microsoft.com/office/drawing/2014/main" id="{FF0B09E7-8535-9175-705F-C7145A355FE2}"/>
              </a:ext>
            </a:extLst>
          </p:cNvPr>
          <p:cNvGrpSpPr/>
          <p:nvPr/>
        </p:nvGrpSpPr>
        <p:grpSpPr>
          <a:xfrm>
            <a:off x="3962400" y="5334000"/>
            <a:ext cx="4331252" cy="1646583"/>
            <a:chOff x="3995531" y="4773435"/>
            <a:chExt cx="5121478" cy="2176432"/>
          </a:xfrm>
          <a:effectLst>
            <a:outerShdw blurRad="50800" dist="38100" dir="5400000" algn="t" rotWithShape="0">
              <a:prstClr val="black">
                <a:alpha val="40000"/>
              </a:prstClr>
            </a:outerShdw>
          </a:effectLst>
        </p:grpSpPr>
        <p:pic>
          <p:nvPicPr>
            <p:cNvPr id="5" name="Picture 4" descr="A blue cylinder with three layers&#10;&#10;AI-generated content may be incorrect.">
              <a:extLst>
                <a:ext uri="{FF2B5EF4-FFF2-40B4-BE49-F238E27FC236}">
                  <a16:creationId xmlns:a16="http://schemas.microsoft.com/office/drawing/2014/main" id="{4352FAE3-9465-08C0-D62A-42198F66DFE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327930" y="4784931"/>
              <a:ext cx="1789079" cy="2164936"/>
            </a:xfrm>
            <a:prstGeom prst="rect">
              <a:avLst/>
            </a:prstGeom>
          </p:spPr>
        </p:pic>
        <p:pic>
          <p:nvPicPr>
            <p:cNvPr id="8" name="Picture 7" descr="A close up of a cylinder&#10;&#10;AI-generated content may be incorrect.">
              <a:extLst>
                <a:ext uri="{FF2B5EF4-FFF2-40B4-BE49-F238E27FC236}">
                  <a16:creationId xmlns:a16="http://schemas.microsoft.com/office/drawing/2014/main" id="{19636272-EB6F-ECE6-728F-7053915EC5E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916609" y="4802770"/>
              <a:ext cx="1334579" cy="1898068"/>
            </a:xfrm>
            <a:prstGeom prst="rect">
              <a:avLst/>
            </a:prstGeom>
          </p:spPr>
        </p:pic>
        <p:pic>
          <p:nvPicPr>
            <p:cNvPr id="10" name="Picture 9" descr="A white cylinder with three layers&#10;&#10;AI-generated content may be incorrect.">
              <a:extLst>
                <a:ext uri="{FF2B5EF4-FFF2-40B4-BE49-F238E27FC236}">
                  <a16:creationId xmlns:a16="http://schemas.microsoft.com/office/drawing/2014/main" id="{1EC2B975-5B1D-B8B5-AB3C-179119CC4FA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995531" y="4773435"/>
              <a:ext cx="1679532" cy="1956737"/>
            </a:xfrm>
            <a:prstGeom prst="rect">
              <a:avLst/>
            </a:prstGeom>
          </p:spPr>
        </p:pic>
      </p:grpSp>
    </p:spTree>
    <p:extLst>
      <p:ext uri="{BB962C8B-B14F-4D97-AF65-F5344CB8AC3E}">
        <p14:creationId xmlns:p14="http://schemas.microsoft.com/office/powerpoint/2010/main" val="13269970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70</a:t>
            </a:fld>
            <a:endParaRPr lang="en-US" altLang="zh-CN">
              <a:solidFill>
                <a:srgbClr val="000000"/>
              </a:solidFill>
            </a:endParaRPr>
          </a:p>
        </p:txBody>
      </p:sp>
      <p:sp>
        <p:nvSpPr>
          <p:cNvPr id="4099" name="Rectangle 2"/>
          <p:cNvSpPr>
            <a:spLocks noGrp="1" noChangeArrowheads="1"/>
          </p:cNvSpPr>
          <p:nvPr>
            <p:ph type="title"/>
          </p:nvPr>
        </p:nvSpPr>
        <p:spPr>
          <a:xfrm>
            <a:off x="457200" y="277813"/>
            <a:ext cx="8686800" cy="1139825"/>
          </a:xfrm>
        </p:spPr>
        <p:txBody>
          <a:bodyPr/>
          <a:lstStyle/>
          <a:p>
            <a:pPr eaLnBrk="1" hangingPunct="1"/>
            <a:r>
              <a:rPr lang="en-US" altLang="zh-CN" sz="4400" dirty="0">
                <a:latin typeface="Times New Roman" pitchFamily="18" charset="0"/>
              </a:rPr>
              <a:t>Take-Aways of Database Partitioning</a:t>
            </a:r>
          </a:p>
        </p:txBody>
      </p:sp>
      <p:sp>
        <p:nvSpPr>
          <p:cNvPr id="4100" name="Rectangle 3"/>
          <p:cNvSpPr>
            <a:spLocks noGrp="1" noChangeArrowheads="1"/>
          </p:cNvSpPr>
          <p:nvPr>
            <p:ph type="body" idx="1"/>
          </p:nvPr>
        </p:nvSpPr>
        <p:spPr>
          <a:xfrm>
            <a:off x="457200" y="1371600"/>
            <a:ext cx="8229600" cy="4759325"/>
          </a:xfrm>
        </p:spPr>
        <p:txBody>
          <a:bodyPr>
            <a:normAutofit fontScale="85000" lnSpcReduction="20000"/>
          </a:bodyPr>
          <a:lstStyle/>
          <a:p>
            <a:pPr algn="just" eaLnBrk="1" hangingPunct="1"/>
            <a:r>
              <a:rPr lang="en-US" altLang="zh-CN" sz="3200" b="1" dirty="0">
                <a:latin typeface="Times New Roman" pitchFamily="18" charset="0"/>
              </a:rPr>
              <a:t>Learned key-selection method outperforms heuristic partitioning</a:t>
            </a:r>
          </a:p>
          <a:p>
            <a:pPr algn="just" eaLnBrk="1" hangingPunct="1"/>
            <a:r>
              <a:rPr lang="en-US" altLang="zh-CN" sz="3200" b="1" dirty="0">
                <a:latin typeface="Times New Roman" pitchFamily="18" charset="0"/>
              </a:rPr>
              <a:t>Learned key-selection method has much </a:t>
            </a:r>
            <a:r>
              <a:rPr lang="en-US" altLang="zh-CN" sz="3200" b="1">
                <a:latin typeface="Times New Roman" pitchFamily="18" charset="0"/>
              </a:rPr>
              <a:t>higher partitioning </a:t>
            </a:r>
            <a:r>
              <a:rPr lang="en-US" altLang="zh-CN" sz="3200" b="1" dirty="0">
                <a:latin typeface="Times New Roman" pitchFamily="18" charset="0"/>
              </a:rPr>
              <a:t>latency for model training</a:t>
            </a:r>
          </a:p>
          <a:p>
            <a:pPr algn="just" eaLnBrk="1" hangingPunct="1"/>
            <a:r>
              <a:rPr lang="en-US" altLang="zh-CN" sz="3200" b="1" dirty="0">
                <a:latin typeface="Times New Roman" pitchFamily="18" charset="0"/>
              </a:rPr>
              <a:t>Tuple-level partition function outperforms traditional functions</a:t>
            </a:r>
          </a:p>
          <a:p>
            <a:pPr algn="just" eaLnBrk="1" hangingPunct="1"/>
            <a:r>
              <a:rPr lang="en-US" altLang="zh-CN" sz="3200" b="1" dirty="0">
                <a:latin typeface="Times New Roman" pitchFamily="18" charset="0"/>
              </a:rPr>
              <a:t>Tuple-level partition function may not work for some scenarios</a:t>
            </a:r>
          </a:p>
          <a:p>
            <a:pPr algn="just" eaLnBrk="1" hangingPunct="1"/>
            <a:r>
              <a:rPr lang="en-US" altLang="zh-CN" sz="3200" b="1" dirty="0">
                <a:latin typeface="Times New Roman" pitchFamily="18" charset="0"/>
              </a:rPr>
              <a:t>Open Problems</a:t>
            </a:r>
          </a:p>
          <a:p>
            <a:pPr lvl="1" algn="just" eaLnBrk="1" hangingPunct="1"/>
            <a:r>
              <a:rPr lang="en-US" altLang="zh-CN" sz="2800" dirty="0">
                <a:latin typeface="Times New Roman" pitchFamily="18" charset="0"/>
              </a:rPr>
              <a:t>Adaptive partitioning for relational databases</a:t>
            </a:r>
          </a:p>
          <a:p>
            <a:pPr lvl="1" algn="just" eaLnBrk="1" hangingPunct="1"/>
            <a:r>
              <a:rPr lang="en-US" altLang="zh-CN" sz="2800" dirty="0">
                <a:latin typeface="Times New Roman" pitchFamily="18" charset="0"/>
              </a:rPr>
              <a:t>Partitioning performance prediction</a:t>
            </a:r>
          </a:p>
          <a:p>
            <a:pPr lvl="1" algn="just" eaLnBrk="1" hangingPunct="1"/>
            <a:r>
              <a:rPr lang="en-US" altLang="zh-CN" sz="2800" dirty="0">
                <a:latin typeface="Times New Roman" pitchFamily="18" charset="0"/>
              </a:rPr>
              <a:t>Improve partitioning availability with replicates</a:t>
            </a:r>
          </a:p>
        </p:txBody>
      </p:sp>
    </p:spTree>
    <p:extLst>
      <p:ext uri="{BB962C8B-B14F-4D97-AF65-F5344CB8AC3E}">
        <p14:creationId xmlns:p14="http://schemas.microsoft.com/office/powerpoint/2010/main" val="22645931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E3CC3-E312-17AF-888F-9D8EE2F4B5C3}"/>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AEBAE8-BEC1-AB43-A15D-742AE475BA0D}"/>
              </a:ext>
            </a:extLst>
          </p:cNvPr>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71</a:t>
            </a:fld>
            <a:endParaRPr lang="en-US" altLang="zh-CN">
              <a:solidFill>
                <a:srgbClr val="000000"/>
              </a:solidFill>
            </a:endParaRPr>
          </a:p>
        </p:txBody>
      </p:sp>
      <p:sp>
        <p:nvSpPr>
          <p:cNvPr id="4099" name="Rectangle 2">
            <a:extLst>
              <a:ext uri="{FF2B5EF4-FFF2-40B4-BE49-F238E27FC236}">
                <a16:creationId xmlns:a16="http://schemas.microsoft.com/office/drawing/2014/main" id="{C5576639-E721-820F-626E-B1679FA8D019}"/>
              </a:ext>
            </a:extLst>
          </p:cNvPr>
          <p:cNvSpPr>
            <a:spLocks noGrp="1" noChangeArrowheads="1"/>
          </p:cNvSpPr>
          <p:nvPr>
            <p:ph type="title"/>
          </p:nvPr>
        </p:nvSpPr>
        <p:spPr/>
        <p:txBody>
          <a:bodyPr/>
          <a:lstStyle/>
          <a:p>
            <a:pPr eaLnBrk="1" hangingPunct="1"/>
            <a:r>
              <a:rPr lang="en-US" altLang="zh-CN" sz="4400" dirty="0">
                <a:latin typeface="Times New Roman" pitchFamily="18" charset="0"/>
              </a:rPr>
              <a:t>AI4DB Problems</a:t>
            </a:r>
          </a:p>
        </p:txBody>
      </p:sp>
      <p:sp>
        <p:nvSpPr>
          <p:cNvPr id="4100" name="Rectangle 3">
            <a:extLst>
              <a:ext uri="{FF2B5EF4-FFF2-40B4-BE49-F238E27FC236}">
                <a16:creationId xmlns:a16="http://schemas.microsoft.com/office/drawing/2014/main" id="{EB998221-4968-A6C6-2068-55E86C82FC98}"/>
              </a:ext>
            </a:extLst>
          </p:cNvPr>
          <p:cNvSpPr>
            <a:spLocks noGrp="1" noChangeArrowheads="1"/>
          </p:cNvSpPr>
          <p:nvPr>
            <p:ph type="body" idx="1"/>
          </p:nvPr>
        </p:nvSpPr>
        <p:spPr>
          <a:xfrm>
            <a:off x="77091" y="1163637"/>
            <a:ext cx="8229600" cy="4530725"/>
          </a:xfrm>
        </p:spPr>
        <p:txBody>
          <a:bodyPr>
            <a:normAutofit/>
          </a:bodyPr>
          <a:lstStyle/>
          <a:p>
            <a:pPr algn="just" eaLnBrk="1" hangingPunct="1"/>
            <a:r>
              <a:rPr lang="en-US" altLang="zh-CN" sz="2800" dirty="0">
                <a:latin typeface="Times New Roman" pitchFamily="18" charset="0"/>
              </a:rPr>
              <a:t>Database Optimization</a:t>
            </a:r>
          </a:p>
          <a:p>
            <a:pPr lvl="1" algn="just" eaLnBrk="1" hangingPunct="1"/>
            <a:r>
              <a:rPr lang="en-US" altLang="zh-CN" sz="2400" dirty="0">
                <a:latin typeface="Times New Roman" pitchFamily="18" charset="0"/>
              </a:rPr>
              <a:t>SQL Rewriter</a:t>
            </a:r>
          </a:p>
          <a:p>
            <a:pPr lvl="1" algn="just" eaLnBrk="1" hangingPunct="1"/>
            <a:r>
              <a:rPr lang="en-US" altLang="zh-CN" sz="2400" dirty="0">
                <a:latin typeface="Times New Roman" pitchFamily="18" charset="0"/>
              </a:rPr>
              <a:t>Cardinality/Cost Estimation</a:t>
            </a:r>
          </a:p>
          <a:p>
            <a:pPr lvl="1" algn="just" eaLnBrk="1" hangingPunct="1"/>
            <a:r>
              <a:rPr lang="en-US" altLang="zh-CN" sz="2400" dirty="0">
                <a:latin typeface="Times New Roman" pitchFamily="18" charset="0"/>
              </a:rPr>
              <a:t>Join Order Selection</a:t>
            </a:r>
          </a:p>
          <a:p>
            <a:pPr lvl="1" algn="just" eaLnBrk="1" hangingPunct="1"/>
            <a:r>
              <a:rPr lang="en-US" altLang="zh-CN" sz="2400" dirty="0">
                <a:latin typeface="Times New Roman" pitchFamily="18" charset="0"/>
              </a:rPr>
              <a:t>Learning-based Optimization</a:t>
            </a:r>
          </a:p>
        </p:txBody>
      </p:sp>
      <p:pic>
        <p:nvPicPr>
          <p:cNvPr id="7" name="Graphic 6">
            <a:extLst>
              <a:ext uri="{FF2B5EF4-FFF2-40B4-BE49-F238E27FC236}">
                <a16:creationId xmlns:a16="http://schemas.microsoft.com/office/drawing/2014/main" id="{098C315C-7622-4CED-9A52-41B7A2CE9C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2892100" y="1738136"/>
            <a:ext cx="868340" cy="547863"/>
          </a:xfrm>
          <a:prstGeom prst="rect">
            <a:avLst/>
          </a:prstGeom>
        </p:spPr>
      </p:pic>
      <p:sp>
        <p:nvSpPr>
          <p:cNvPr id="10" name="Rectangle 9">
            <a:extLst>
              <a:ext uri="{FF2B5EF4-FFF2-40B4-BE49-F238E27FC236}">
                <a16:creationId xmlns:a16="http://schemas.microsoft.com/office/drawing/2014/main" id="{A8E76242-4962-463F-A912-D4653A04D81E}"/>
              </a:ext>
            </a:extLst>
          </p:cNvPr>
          <p:cNvSpPr/>
          <p:nvPr/>
        </p:nvSpPr>
        <p:spPr>
          <a:xfrm>
            <a:off x="778669" y="1628775"/>
            <a:ext cx="1888331" cy="499356"/>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9FC82C6A-0AC0-4C3E-B85B-3CE6CB545DEF}"/>
              </a:ext>
            </a:extLst>
          </p:cNvPr>
          <p:cNvGrpSpPr/>
          <p:nvPr/>
        </p:nvGrpSpPr>
        <p:grpSpPr>
          <a:xfrm>
            <a:off x="4930413" y="813586"/>
            <a:ext cx="3766269" cy="4917219"/>
            <a:chOff x="4920531" y="713823"/>
            <a:chExt cx="3766269" cy="4917219"/>
          </a:xfrm>
        </p:grpSpPr>
        <p:grpSp>
          <p:nvGrpSpPr>
            <p:cNvPr id="20" name="Group 19">
              <a:extLst>
                <a:ext uri="{FF2B5EF4-FFF2-40B4-BE49-F238E27FC236}">
                  <a16:creationId xmlns:a16="http://schemas.microsoft.com/office/drawing/2014/main" id="{14B5B914-F6E1-4030-8533-C78235608273}"/>
                </a:ext>
              </a:extLst>
            </p:cNvPr>
            <p:cNvGrpSpPr/>
            <p:nvPr/>
          </p:nvGrpSpPr>
          <p:grpSpPr>
            <a:xfrm>
              <a:off x="4920532" y="713823"/>
              <a:ext cx="3766268" cy="4917219"/>
              <a:chOff x="228600" y="1034995"/>
              <a:chExt cx="3886200" cy="5136086"/>
            </a:xfrm>
          </p:grpSpPr>
          <p:pic>
            <p:nvPicPr>
              <p:cNvPr id="23" name="Picture 22">
                <a:extLst>
                  <a:ext uri="{FF2B5EF4-FFF2-40B4-BE49-F238E27FC236}">
                    <a16:creationId xmlns:a16="http://schemas.microsoft.com/office/drawing/2014/main" id="{487ACD20-3B8C-4228-B672-612C223C8F62}"/>
                  </a:ext>
                </a:extLst>
              </p:cNvPr>
              <p:cNvPicPr>
                <a:picLocks noChangeAspect="1"/>
              </p:cNvPicPr>
              <p:nvPr/>
            </p:nvPicPr>
            <p:blipFill>
              <a:blip r:embed="rId6"/>
              <a:stretch>
                <a:fillRect/>
              </a:stretch>
            </p:blipFill>
            <p:spPr>
              <a:xfrm>
                <a:off x="228600" y="1034995"/>
                <a:ext cx="3886200" cy="5136086"/>
              </a:xfrm>
              <a:prstGeom prst="rect">
                <a:avLst/>
              </a:prstGeom>
            </p:spPr>
          </p:pic>
          <p:pic>
            <p:nvPicPr>
              <p:cNvPr id="24" name="Picture 23">
                <a:extLst>
                  <a:ext uri="{FF2B5EF4-FFF2-40B4-BE49-F238E27FC236}">
                    <a16:creationId xmlns:a16="http://schemas.microsoft.com/office/drawing/2014/main" id="{9BFC8F7A-35AF-44D1-A3D5-8235410619AB}"/>
                  </a:ext>
                </a:extLst>
              </p:cNvPr>
              <p:cNvPicPr>
                <a:picLocks noChangeAspect="1"/>
              </p:cNvPicPr>
              <p:nvPr/>
            </p:nvPicPr>
            <p:blipFill>
              <a:blip r:embed="rId7"/>
              <a:stretch>
                <a:fillRect/>
              </a:stretch>
            </p:blipFill>
            <p:spPr>
              <a:xfrm>
                <a:off x="228600" y="3231361"/>
                <a:ext cx="3855359" cy="807902"/>
              </a:xfrm>
              <a:prstGeom prst="rect">
                <a:avLst/>
              </a:prstGeom>
            </p:spPr>
          </p:pic>
        </p:grpSp>
        <p:sp>
          <p:nvSpPr>
            <p:cNvPr id="22" name="Rectangle 21">
              <a:extLst>
                <a:ext uri="{FF2B5EF4-FFF2-40B4-BE49-F238E27FC236}">
                  <a16:creationId xmlns:a16="http://schemas.microsoft.com/office/drawing/2014/main" id="{0BF3DFC1-B6E0-4AF8-9F89-C0DAEADB69D3}"/>
                </a:ext>
              </a:extLst>
            </p:cNvPr>
            <p:cNvSpPr/>
            <p:nvPr/>
          </p:nvSpPr>
          <p:spPr>
            <a:xfrm>
              <a:off x="4920531" y="1733920"/>
              <a:ext cx="3736379" cy="985717"/>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5AE37E28-ED5F-4FFD-8F1B-97D35A85A1E2}"/>
              </a:ext>
            </a:extLst>
          </p:cNvPr>
          <p:cNvSpPr/>
          <p:nvPr/>
        </p:nvSpPr>
        <p:spPr>
          <a:xfrm>
            <a:off x="5181600" y="2128131"/>
            <a:ext cx="1143000" cy="372181"/>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729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72</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SQL Rewriter</a:t>
            </a:r>
          </a:p>
        </p:txBody>
      </p:sp>
      <p:sp>
        <p:nvSpPr>
          <p:cNvPr id="4100" name="Rectangle 3"/>
          <p:cNvSpPr>
            <a:spLocks noGrp="1" noChangeArrowheads="1"/>
          </p:cNvSpPr>
          <p:nvPr>
            <p:ph type="body" idx="1"/>
          </p:nvPr>
        </p:nvSpPr>
        <p:spPr>
          <a:xfrm>
            <a:off x="457200" y="1295400"/>
            <a:ext cx="8382000" cy="5181600"/>
          </a:xfrm>
        </p:spPr>
        <p:txBody>
          <a:bodyPr>
            <a:normAutofit fontScale="92500"/>
          </a:bodyPr>
          <a:lstStyle/>
          <a:p>
            <a:pPr algn="just" eaLnBrk="1" hangingPunct="1"/>
            <a:r>
              <a:rPr lang="en-US" altLang="zh-CN" sz="3200" dirty="0">
                <a:latin typeface="Times New Roman" pitchFamily="18" charset="0"/>
              </a:rPr>
              <a:t>SQL rewriter transforms SQL queries to an equivalent form with the best execution efficiency</a:t>
            </a:r>
          </a:p>
          <a:p>
            <a:pPr lvl="1" algn="just" eaLnBrk="1" hangingPunct="1"/>
            <a:r>
              <a:rPr lang="en-US" altLang="zh-CN" sz="2800" dirty="0">
                <a:latin typeface="Times New Roman" pitchFamily="18" charset="0"/>
              </a:rPr>
              <a:t>E.g., pushing down the filters, transforming nested queries to join queries</a:t>
            </a:r>
          </a:p>
          <a:p>
            <a:pPr algn="just" eaLnBrk="1" hangingPunct="1"/>
            <a:r>
              <a:rPr lang="en-US" altLang="zh-CN" sz="3200" dirty="0">
                <a:latin typeface="Times New Roman" pitchFamily="18" charset="0"/>
              </a:rPr>
              <a:t>Learned SQL rewriter can help with:</a:t>
            </a:r>
          </a:p>
          <a:p>
            <a:pPr lvl="1" algn="just" eaLnBrk="1" hangingPunct="1"/>
            <a:r>
              <a:rPr lang="en-US" altLang="zh-CN" sz="2800" b="1" dirty="0">
                <a:latin typeface="Times New Roman" pitchFamily="18" charset="0"/>
              </a:rPr>
              <a:t>Rule selection </a:t>
            </a:r>
            <a:r>
              <a:rPr lang="en-US" altLang="zh-CN" sz="2800" dirty="0">
                <a:latin typeface="Times New Roman" pitchFamily="18" charset="0"/>
              </a:rPr>
              <a:t>(given a set of rewriting rules)</a:t>
            </a:r>
            <a:endParaRPr lang="en-US" altLang="zh-CN" sz="2800" b="1" dirty="0">
              <a:latin typeface="Times New Roman" pitchFamily="18" charset="0"/>
            </a:endParaRPr>
          </a:p>
          <a:p>
            <a:pPr lvl="2" algn="just" eaLnBrk="1" hangingPunct="1"/>
            <a:r>
              <a:rPr lang="en-US" altLang="zh-CN" sz="2400" b="1" dirty="0">
                <a:latin typeface="Times New Roman" pitchFamily="18" charset="0"/>
              </a:rPr>
              <a:t>A reinforcement model </a:t>
            </a:r>
            <a:r>
              <a:rPr lang="en-US" altLang="zh-CN" sz="2400" dirty="0">
                <a:latin typeface="Times New Roman" pitchFamily="18" charset="0"/>
              </a:rPr>
              <a:t>makes the rewrite decision based on the estimated execution cost (by agent)</a:t>
            </a:r>
          </a:p>
          <a:p>
            <a:pPr lvl="1" algn="just" eaLnBrk="1" hangingPunct="1"/>
            <a:r>
              <a:rPr lang="en-US" altLang="zh-CN" sz="2800" b="1" dirty="0">
                <a:latin typeface="Times New Roman" pitchFamily="18" charset="0"/>
              </a:rPr>
              <a:t>Rule generation </a:t>
            </a:r>
            <a:r>
              <a:rPr lang="en-US" altLang="zh-CN" sz="2800" dirty="0">
                <a:latin typeface="Times New Roman" pitchFamily="18" charset="0"/>
              </a:rPr>
              <a:t>(for new scenarios)</a:t>
            </a:r>
            <a:endParaRPr lang="en-US" altLang="zh-CN" sz="2800" b="1" dirty="0">
              <a:latin typeface="Times New Roman" pitchFamily="18" charset="0"/>
            </a:endParaRPr>
          </a:p>
          <a:p>
            <a:pPr lvl="2" algn="just" eaLnBrk="1" hangingPunct="1"/>
            <a:r>
              <a:rPr lang="en-US" altLang="zh-CN" sz="2400" b="1" dirty="0">
                <a:latin typeface="Times New Roman" pitchFamily="18" charset="0"/>
              </a:rPr>
              <a:t>An LSTM model </a:t>
            </a:r>
            <a:r>
              <a:rPr lang="en-US" altLang="zh-CN" sz="2400" dirty="0">
                <a:latin typeface="Times New Roman" pitchFamily="18" charset="0"/>
              </a:rPr>
              <a:t>learns the correlations between queries, compilers, hardware features, and the corresponding rules</a:t>
            </a:r>
          </a:p>
          <a:p>
            <a:pPr lvl="1" algn="just" eaLnBrk="1" hangingPunct="1"/>
            <a:endParaRPr lang="en-US" altLang="zh-CN" sz="2800" dirty="0">
              <a:latin typeface="Times New Roman" pitchFamily="18" charset="0"/>
            </a:endParaRPr>
          </a:p>
        </p:txBody>
      </p:sp>
    </p:spTree>
    <p:extLst>
      <p:ext uri="{BB962C8B-B14F-4D97-AF65-F5344CB8AC3E}">
        <p14:creationId xmlns:p14="http://schemas.microsoft.com/office/powerpoint/2010/main" val="17345240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E3CC3-E312-17AF-888F-9D8EE2F4B5C3}"/>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AEBAE8-BEC1-AB43-A15D-742AE475BA0D}"/>
              </a:ext>
            </a:extLst>
          </p:cNvPr>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73</a:t>
            </a:fld>
            <a:endParaRPr lang="en-US" altLang="zh-CN">
              <a:solidFill>
                <a:srgbClr val="000000"/>
              </a:solidFill>
            </a:endParaRPr>
          </a:p>
        </p:txBody>
      </p:sp>
      <p:sp>
        <p:nvSpPr>
          <p:cNvPr id="4099" name="Rectangle 2">
            <a:extLst>
              <a:ext uri="{FF2B5EF4-FFF2-40B4-BE49-F238E27FC236}">
                <a16:creationId xmlns:a16="http://schemas.microsoft.com/office/drawing/2014/main" id="{C5576639-E721-820F-626E-B1679FA8D019}"/>
              </a:ext>
            </a:extLst>
          </p:cNvPr>
          <p:cNvSpPr>
            <a:spLocks noGrp="1" noChangeArrowheads="1"/>
          </p:cNvSpPr>
          <p:nvPr>
            <p:ph type="title"/>
          </p:nvPr>
        </p:nvSpPr>
        <p:spPr/>
        <p:txBody>
          <a:bodyPr/>
          <a:lstStyle/>
          <a:p>
            <a:pPr eaLnBrk="1" hangingPunct="1"/>
            <a:r>
              <a:rPr lang="en-US" altLang="zh-CN" sz="4400" dirty="0">
                <a:latin typeface="Times New Roman" pitchFamily="18" charset="0"/>
              </a:rPr>
              <a:t>AI4DB Problems</a:t>
            </a:r>
          </a:p>
        </p:txBody>
      </p:sp>
      <p:sp>
        <p:nvSpPr>
          <p:cNvPr id="4100" name="Rectangle 3">
            <a:extLst>
              <a:ext uri="{FF2B5EF4-FFF2-40B4-BE49-F238E27FC236}">
                <a16:creationId xmlns:a16="http://schemas.microsoft.com/office/drawing/2014/main" id="{EB998221-4968-A6C6-2068-55E86C82FC98}"/>
              </a:ext>
            </a:extLst>
          </p:cNvPr>
          <p:cNvSpPr>
            <a:spLocks noGrp="1" noChangeArrowheads="1"/>
          </p:cNvSpPr>
          <p:nvPr>
            <p:ph type="body" idx="1"/>
          </p:nvPr>
        </p:nvSpPr>
        <p:spPr>
          <a:xfrm>
            <a:off x="77091" y="1163637"/>
            <a:ext cx="8229600" cy="4530725"/>
          </a:xfrm>
        </p:spPr>
        <p:txBody>
          <a:bodyPr>
            <a:normAutofit/>
          </a:bodyPr>
          <a:lstStyle/>
          <a:p>
            <a:pPr algn="just" eaLnBrk="1" hangingPunct="1"/>
            <a:r>
              <a:rPr lang="en-US" altLang="zh-CN" sz="2800" dirty="0">
                <a:latin typeface="Times New Roman" pitchFamily="18" charset="0"/>
              </a:rPr>
              <a:t>Database Optimization</a:t>
            </a:r>
          </a:p>
          <a:p>
            <a:pPr lvl="1" algn="just" eaLnBrk="1" hangingPunct="1"/>
            <a:r>
              <a:rPr lang="en-US" altLang="zh-CN" sz="2400" dirty="0">
                <a:latin typeface="Times New Roman" pitchFamily="18" charset="0"/>
              </a:rPr>
              <a:t>SQL Rewriter</a:t>
            </a:r>
          </a:p>
          <a:p>
            <a:pPr lvl="1" algn="just" eaLnBrk="1" hangingPunct="1"/>
            <a:r>
              <a:rPr lang="en-US" altLang="zh-CN" sz="2400" dirty="0">
                <a:latin typeface="Times New Roman" pitchFamily="18" charset="0"/>
              </a:rPr>
              <a:t>Cardinality/Cost Estimation</a:t>
            </a:r>
          </a:p>
          <a:p>
            <a:pPr lvl="1" algn="just" eaLnBrk="1" hangingPunct="1"/>
            <a:r>
              <a:rPr lang="en-US" altLang="zh-CN" sz="2400" dirty="0">
                <a:latin typeface="Times New Roman" pitchFamily="18" charset="0"/>
              </a:rPr>
              <a:t>Join Order Selection</a:t>
            </a:r>
          </a:p>
          <a:p>
            <a:pPr lvl="1" algn="just" eaLnBrk="1" hangingPunct="1"/>
            <a:r>
              <a:rPr lang="en-US" altLang="zh-CN" sz="2400" dirty="0">
                <a:latin typeface="Times New Roman" pitchFamily="18" charset="0"/>
              </a:rPr>
              <a:t>Learning-based Optimization</a:t>
            </a:r>
          </a:p>
        </p:txBody>
      </p:sp>
      <p:pic>
        <p:nvPicPr>
          <p:cNvPr id="7" name="Graphic 6">
            <a:extLst>
              <a:ext uri="{FF2B5EF4-FFF2-40B4-BE49-F238E27FC236}">
                <a16:creationId xmlns:a16="http://schemas.microsoft.com/office/drawing/2014/main" id="{098C315C-7622-4CED-9A52-41B7A2CE9C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4385213" y="2303462"/>
            <a:ext cx="868340" cy="547863"/>
          </a:xfrm>
          <a:prstGeom prst="rect">
            <a:avLst/>
          </a:prstGeom>
        </p:spPr>
      </p:pic>
      <p:sp>
        <p:nvSpPr>
          <p:cNvPr id="10" name="Rectangle 9">
            <a:extLst>
              <a:ext uri="{FF2B5EF4-FFF2-40B4-BE49-F238E27FC236}">
                <a16:creationId xmlns:a16="http://schemas.microsoft.com/office/drawing/2014/main" id="{A8E76242-4962-463F-A912-D4653A04D81E}"/>
              </a:ext>
            </a:extLst>
          </p:cNvPr>
          <p:cNvSpPr/>
          <p:nvPr/>
        </p:nvSpPr>
        <p:spPr>
          <a:xfrm>
            <a:off x="756264" y="2100558"/>
            <a:ext cx="3510936" cy="499356"/>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DC6F52E-FA5B-42CD-AAAE-85695C9497D4}"/>
              </a:ext>
            </a:extLst>
          </p:cNvPr>
          <p:cNvGrpSpPr/>
          <p:nvPr/>
        </p:nvGrpSpPr>
        <p:grpSpPr>
          <a:xfrm>
            <a:off x="5235714" y="685800"/>
            <a:ext cx="3766269" cy="4917219"/>
            <a:chOff x="4920531" y="713823"/>
            <a:chExt cx="3766269" cy="4917219"/>
          </a:xfrm>
        </p:grpSpPr>
        <p:grpSp>
          <p:nvGrpSpPr>
            <p:cNvPr id="12" name="Group 11">
              <a:extLst>
                <a:ext uri="{FF2B5EF4-FFF2-40B4-BE49-F238E27FC236}">
                  <a16:creationId xmlns:a16="http://schemas.microsoft.com/office/drawing/2014/main" id="{07618D6D-90DF-4367-A762-9FE83B633704}"/>
                </a:ext>
              </a:extLst>
            </p:cNvPr>
            <p:cNvGrpSpPr/>
            <p:nvPr/>
          </p:nvGrpSpPr>
          <p:grpSpPr>
            <a:xfrm>
              <a:off x="4920532" y="713823"/>
              <a:ext cx="3766268" cy="4917219"/>
              <a:chOff x="228600" y="1034995"/>
              <a:chExt cx="3886200" cy="5136086"/>
            </a:xfrm>
          </p:grpSpPr>
          <p:pic>
            <p:nvPicPr>
              <p:cNvPr id="14" name="Picture 13">
                <a:extLst>
                  <a:ext uri="{FF2B5EF4-FFF2-40B4-BE49-F238E27FC236}">
                    <a16:creationId xmlns:a16="http://schemas.microsoft.com/office/drawing/2014/main" id="{D017AD83-1A03-473B-B3E7-3D700D2C6B73}"/>
                  </a:ext>
                </a:extLst>
              </p:cNvPr>
              <p:cNvPicPr>
                <a:picLocks noChangeAspect="1"/>
              </p:cNvPicPr>
              <p:nvPr/>
            </p:nvPicPr>
            <p:blipFill>
              <a:blip r:embed="rId6"/>
              <a:stretch>
                <a:fillRect/>
              </a:stretch>
            </p:blipFill>
            <p:spPr>
              <a:xfrm>
                <a:off x="228600" y="1034995"/>
                <a:ext cx="3886200" cy="5136086"/>
              </a:xfrm>
              <a:prstGeom prst="rect">
                <a:avLst/>
              </a:prstGeom>
            </p:spPr>
          </p:pic>
          <p:pic>
            <p:nvPicPr>
              <p:cNvPr id="15" name="Picture 14">
                <a:extLst>
                  <a:ext uri="{FF2B5EF4-FFF2-40B4-BE49-F238E27FC236}">
                    <a16:creationId xmlns:a16="http://schemas.microsoft.com/office/drawing/2014/main" id="{9D3D28F5-CB24-4D69-AA0D-346EF9E20F17}"/>
                  </a:ext>
                </a:extLst>
              </p:cNvPr>
              <p:cNvPicPr>
                <a:picLocks noChangeAspect="1"/>
              </p:cNvPicPr>
              <p:nvPr/>
            </p:nvPicPr>
            <p:blipFill>
              <a:blip r:embed="rId7"/>
              <a:stretch>
                <a:fillRect/>
              </a:stretch>
            </p:blipFill>
            <p:spPr>
              <a:xfrm>
                <a:off x="228600" y="3231361"/>
                <a:ext cx="3855359" cy="807902"/>
              </a:xfrm>
              <a:prstGeom prst="rect">
                <a:avLst/>
              </a:prstGeom>
            </p:spPr>
          </p:pic>
        </p:grpSp>
        <p:sp>
          <p:nvSpPr>
            <p:cNvPr id="13" name="Rectangle 12">
              <a:extLst>
                <a:ext uri="{FF2B5EF4-FFF2-40B4-BE49-F238E27FC236}">
                  <a16:creationId xmlns:a16="http://schemas.microsoft.com/office/drawing/2014/main" id="{77A1ED3E-018B-4EBE-A9DF-CC82F11D3809}"/>
                </a:ext>
              </a:extLst>
            </p:cNvPr>
            <p:cNvSpPr/>
            <p:nvPr/>
          </p:nvSpPr>
          <p:spPr>
            <a:xfrm>
              <a:off x="4920531" y="1733920"/>
              <a:ext cx="3736379" cy="985717"/>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D141BA94-2989-4B7A-B6AB-8BC20B2A8EFD}"/>
              </a:ext>
            </a:extLst>
          </p:cNvPr>
          <p:cNvSpPr/>
          <p:nvPr/>
        </p:nvSpPr>
        <p:spPr>
          <a:xfrm>
            <a:off x="6626045" y="1997531"/>
            <a:ext cx="1066800" cy="378956"/>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036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74</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Cardinality Estimation Problem</a:t>
            </a:r>
          </a:p>
        </p:txBody>
      </p:sp>
      <p:sp>
        <p:nvSpPr>
          <p:cNvPr id="4100" name="Rectangle 3"/>
          <p:cNvSpPr>
            <a:spLocks noGrp="1" noChangeArrowheads="1"/>
          </p:cNvSpPr>
          <p:nvPr>
            <p:ph type="body" idx="1"/>
          </p:nvPr>
        </p:nvSpPr>
        <p:spPr>
          <a:xfrm>
            <a:off x="457200" y="990600"/>
            <a:ext cx="8229600" cy="4530725"/>
          </a:xfrm>
        </p:spPr>
        <p:txBody>
          <a:bodyPr>
            <a:normAutofit/>
          </a:bodyPr>
          <a:lstStyle/>
          <a:p>
            <a:pPr algn="just" eaLnBrk="1" hangingPunct="1"/>
            <a:r>
              <a:rPr lang="en-US" altLang="zh-CN" sz="2800" dirty="0">
                <a:latin typeface="Times New Roman" pitchFamily="18" charset="0"/>
              </a:rPr>
              <a:t>Consider </a:t>
            </a:r>
            <a:r>
              <a:rPr lang="en-US" altLang="zh-CN" sz="2800" dirty="0">
                <a:solidFill>
                  <a:srgbClr val="0000CC"/>
                </a:solidFill>
                <a:latin typeface="Times New Roman" pitchFamily="18" charset="0"/>
              </a:rPr>
              <a:t>a table </a:t>
            </a:r>
            <a:r>
              <a:rPr lang="en-US" altLang="zh-CN" sz="2800" i="1" dirty="0">
                <a:solidFill>
                  <a:srgbClr val="0000CC"/>
                </a:solidFill>
                <a:latin typeface="Times New Roman" pitchFamily="18" charset="0"/>
              </a:rPr>
              <a:t>T</a:t>
            </a:r>
            <a:r>
              <a:rPr lang="en-US" altLang="zh-CN" sz="2800" dirty="0">
                <a:solidFill>
                  <a:srgbClr val="0000CC"/>
                </a:solidFill>
                <a:latin typeface="Times New Roman" pitchFamily="18" charset="0"/>
              </a:rPr>
              <a:t> with </a:t>
            </a:r>
            <a:r>
              <a:rPr lang="en-US" altLang="zh-CN" sz="2800" i="1" dirty="0">
                <a:solidFill>
                  <a:srgbClr val="0000CC"/>
                </a:solidFill>
                <a:latin typeface="Times New Roman" pitchFamily="18" charset="0"/>
              </a:rPr>
              <a:t>d</a:t>
            </a:r>
            <a:r>
              <a:rPr lang="en-US" altLang="zh-CN" sz="2800" dirty="0">
                <a:solidFill>
                  <a:srgbClr val="0000CC"/>
                </a:solidFill>
                <a:latin typeface="Times New Roman" pitchFamily="18" charset="0"/>
              </a:rPr>
              <a:t> numerical attributes </a:t>
            </a:r>
            <a:r>
              <a:rPr lang="en-US" altLang="zh-CN" sz="2800" i="1" dirty="0">
                <a:solidFill>
                  <a:srgbClr val="0000CC"/>
                </a:solidFill>
                <a:latin typeface="Times New Roman" pitchFamily="18" charset="0"/>
              </a:rPr>
              <a:t>A</a:t>
            </a:r>
            <a:r>
              <a:rPr lang="en-US" altLang="zh-CN" sz="2800" baseline="-25000" dirty="0">
                <a:solidFill>
                  <a:srgbClr val="0000CC"/>
                </a:solidFill>
                <a:latin typeface="Times New Roman" pitchFamily="18" charset="0"/>
              </a:rPr>
              <a:t>1</a:t>
            </a:r>
            <a:r>
              <a:rPr lang="en-US" altLang="zh-CN" sz="2800" dirty="0">
                <a:solidFill>
                  <a:srgbClr val="0000CC"/>
                </a:solidFill>
                <a:latin typeface="Times New Roman" pitchFamily="18" charset="0"/>
              </a:rPr>
              <a:t>, </a:t>
            </a:r>
            <a:r>
              <a:rPr lang="en-US" altLang="zh-CN" sz="2800" i="1" dirty="0">
                <a:solidFill>
                  <a:srgbClr val="0000CC"/>
                </a:solidFill>
                <a:latin typeface="Times New Roman" pitchFamily="18" charset="0"/>
              </a:rPr>
              <a:t>A</a:t>
            </a:r>
            <a:r>
              <a:rPr lang="en-US" altLang="zh-CN" sz="2800" baseline="-25000" dirty="0">
                <a:solidFill>
                  <a:srgbClr val="0000CC"/>
                </a:solidFill>
                <a:latin typeface="Times New Roman" pitchFamily="18" charset="0"/>
              </a:rPr>
              <a:t>2</a:t>
            </a:r>
            <a:r>
              <a:rPr lang="en-US" altLang="zh-CN" sz="2800" dirty="0">
                <a:solidFill>
                  <a:srgbClr val="0000CC"/>
                </a:solidFill>
                <a:latin typeface="Times New Roman" pitchFamily="18" charset="0"/>
              </a:rPr>
              <a:t>, …, and </a:t>
            </a:r>
            <a:r>
              <a:rPr lang="en-US" altLang="zh-CN" sz="2800" i="1" dirty="0">
                <a:solidFill>
                  <a:srgbClr val="0000CC"/>
                </a:solidFill>
                <a:latin typeface="Times New Roman" pitchFamily="18" charset="0"/>
              </a:rPr>
              <a:t>A</a:t>
            </a:r>
            <a:r>
              <a:rPr lang="en-US" altLang="zh-CN" sz="2800" i="1" baseline="-25000" dirty="0">
                <a:solidFill>
                  <a:srgbClr val="0000CC"/>
                </a:solidFill>
                <a:latin typeface="Times New Roman" pitchFamily="18" charset="0"/>
              </a:rPr>
              <a:t>d</a:t>
            </a:r>
          </a:p>
          <a:p>
            <a:pPr algn="just" eaLnBrk="1" hangingPunct="1"/>
            <a:r>
              <a:rPr lang="en-US" altLang="zh-CN" sz="2800" dirty="0">
                <a:latin typeface="Times New Roman" pitchFamily="18" charset="0"/>
              </a:rPr>
              <a:t>A conjunctive query </a:t>
            </a:r>
            <a:r>
              <a:rPr lang="en-US" altLang="zh-CN" sz="2800" i="1" dirty="0">
                <a:latin typeface="Times New Roman" pitchFamily="18" charset="0"/>
              </a:rPr>
              <a:t>q </a:t>
            </a:r>
            <a:r>
              <a:rPr lang="en-US" altLang="zh-CN" sz="2800" dirty="0">
                <a:latin typeface="Times New Roman" pitchFamily="18" charset="0"/>
              </a:rPr>
              <a:t>is in the form of:</a:t>
            </a:r>
          </a:p>
          <a:p>
            <a:pPr lvl="1" algn="just" eaLnBrk="1" hangingPunct="1"/>
            <a:r>
              <a:rPr lang="en-US" altLang="zh-CN" sz="2400" b="1" dirty="0">
                <a:solidFill>
                  <a:srgbClr val="FF0000"/>
                </a:solidFill>
                <a:latin typeface="Times New Roman" pitchFamily="18" charset="0"/>
              </a:rPr>
              <a:t> (</a:t>
            </a:r>
            <a:r>
              <a:rPr lang="en-US" altLang="zh-CN" sz="2400" b="1" i="1" dirty="0">
                <a:solidFill>
                  <a:srgbClr val="FF0000"/>
                </a:solidFill>
                <a:latin typeface="Times New Roman" pitchFamily="18" charset="0"/>
              </a:rPr>
              <a:t>lb</a:t>
            </a:r>
            <a:r>
              <a:rPr lang="en-US" altLang="zh-CN" sz="2400" b="1" baseline="-25000" dirty="0">
                <a:solidFill>
                  <a:srgbClr val="FF0000"/>
                </a:solidFill>
                <a:latin typeface="Times New Roman" pitchFamily="18" charset="0"/>
              </a:rPr>
              <a:t>1</a:t>
            </a:r>
            <a:r>
              <a:rPr lang="en-US" altLang="zh-CN" sz="2400" b="1" dirty="0">
                <a:solidFill>
                  <a:srgbClr val="FF0000"/>
                </a:solidFill>
                <a:latin typeface="Times New Roman" pitchFamily="18" charset="0"/>
              </a:rPr>
              <a:t> ≤ </a:t>
            </a:r>
            <a:r>
              <a:rPr lang="en-US" altLang="zh-CN" sz="2400" b="1" i="1" dirty="0">
                <a:solidFill>
                  <a:srgbClr val="FF0000"/>
                </a:solidFill>
                <a:latin typeface="Times New Roman" pitchFamily="18" charset="0"/>
              </a:rPr>
              <a:t>A</a:t>
            </a:r>
            <a:r>
              <a:rPr lang="en-US" altLang="zh-CN" sz="2400" b="1" baseline="-25000" dirty="0">
                <a:solidFill>
                  <a:srgbClr val="FF0000"/>
                </a:solidFill>
                <a:latin typeface="Times New Roman" pitchFamily="18" charset="0"/>
              </a:rPr>
              <a:t>1</a:t>
            </a:r>
            <a:r>
              <a:rPr lang="en-US" altLang="zh-CN" sz="2400" b="1" dirty="0">
                <a:solidFill>
                  <a:srgbClr val="FF0000"/>
                </a:solidFill>
                <a:latin typeface="Times New Roman" pitchFamily="18" charset="0"/>
              </a:rPr>
              <a:t> ≤ </a:t>
            </a:r>
            <a:r>
              <a:rPr lang="en-US" altLang="zh-CN" sz="2400" b="1" i="1" dirty="0">
                <a:solidFill>
                  <a:srgbClr val="FF0000"/>
                </a:solidFill>
                <a:latin typeface="Times New Roman" pitchFamily="18" charset="0"/>
              </a:rPr>
              <a:t>ub</a:t>
            </a:r>
            <a:r>
              <a:rPr lang="en-US" altLang="zh-CN" sz="2400" b="1" baseline="-25000" dirty="0">
                <a:solidFill>
                  <a:srgbClr val="FF0000"/>
                </a:solidFill>
                <a:latin typeface="Times New Roman" pitchFamily="18" charset="0"/>
              </a:rPr>
              <a:t>1</a:t>
            </a:r>
            <a:r>
              <a:rPr lang="en-US" altLang="zh-CN" sz="2400" b="1" dirty="0">
                <a:solidFill>
                  <a:srgbClr val="FF0000"/>
                </a:solidFill>
                <a:latin typeface="Times New Roman" pitchFamily="18" charset="0"/>
              </a:rPr>
              <a:t>) ∧ . . . ∧ (</a:t>
            </a:r>
            <a:r>
              <a:rPr lang="en-US" altLang="zh-CN" sz="2400" b="1" i="1" dirty="0" err="1">
                <a:solidFill>
                  <a:srgbClr val="FF0000"/>
                </a:solidFill>
                <a:latin typeface="Times New Roman" pitchFamily="18" charset="0"/>
              </a:rPr>
              <a:t>lb</a:t>
            </a:r>
            <a:r>
              <a:rPr lang="en-US" altLang="zh-CN" sz="2400" b="1" i="1" baseline="-25000" dirty="0" err="1">
                <a:solidFill>
                  <a:srgbClr val="FF0000"/>
                </a:solidFill>
                <a:latin typeface="Times New Roman" pitchFamily="18" charset="0"/>
              </a:rPr>
              <a:t>d</a:t>
            </a:r>
            <a:r>
              <a:rPr lang="en-US" altLang="zh-CN" sz="2400" b="1" dirty="0">
                <a:solidFill>
                  <a:srgbClr val="FF0000"/>
                </a:solidFill>
                <a:latin typeface="Times New Roman" pitchFamily="18" charset="0"/>
              </a:rPr>
              <a:t> ≤ </a:t>
            </a:r>
            <a:r>
              <a:rPr lang="en-US" altLang="zh-CN" sz="2400" b="1" i="1" dirty="0">
                <a:solidFill>
                  <a:srgbClr val="FF0000"/>
                </a:solidFill>
                <a:latin typeface="Times New Roman" pitchFamily="18" charset="0"/>
              </a:rPr>
              <a:t>A</a:t>
            </a:r>
            <a:r>
              <a:rPr lang="en-US" altLang="zh-CN" sz="2400" b="1" i="1" baseline="-25000" dirty="0">
                <a:solidFill>
                  <a:srgbClr val="FF0000"/>
                </a:solidFill>
                <a:latin typeface="Times New Roman" pitchFamily="18" charset="0"/>
              </a:rPr>
              <a:t>d</a:t>
            </a:r>
            <a:r>
              <a:rPr lang="en-US" altLang="zh-CN" sz="2400" b="1" dirty="0">
                <a:solidFill>
                  <a:srgbClr val="FF0000"/>
                </a:solidFill>
                <a:latin typeface="Times New Roman" pitchFamily="18" charset="0"/>
              </a:rPr>
              <a:t> ≤ </a:t>
            </a:r>
            <a:r>
              <a:rPr lang="en-US" altLang="zh-CN" sz="2400" b="1" i="1" dirty="0" err="1">
                <a:solidFill>
                  <a:srgbClr val="FF0000"/>
                </a:solidFill>
                <a:latin typeface="Times New Roman" pitchFamily="18" charset="0"/>
              </a:rPr>
              <a:t>ub</a:t>
            </a:r>
            <a:r>
              <a:rPr lang="en-US" altLang="zh-CN" sz="2400" b="1" i="1" baseline="-25000" dirty="0" err="1">
                <a:solidFill>
                  <a:srgbClr val="FF0000"/>
                </a:solidFill>
                <a:latin typeface="Times New Roman" pitchFamily="18" charset="0"/>
              </a:rPr>
              <a:t>d</a:t>
            </a:r>
            <a:r>
              <a:rPr lang="en-US" altLang="zh-CN" sz="2400" b="1" dirty="0">
                <a:solidFill>
                  <a:srgbClr val="FF0000"/>
                </a:solidFill>
                <a:latin typeface="Times New Roman" pitchFamily="18" charset="0"/>
              </a:rPr>
              <a:t>)</a:t>
            </a:r>
            <a:endParaRPr lang="en-US" altLang="zh-CN" sz="2400" dirty="0">
              <a:solidFill>
                <a:srgbClr val="FF0000"/>
              </a:solidFill>
              <a:latin typeface="Times New Roman" pitchFamily="18" charset="0"/>
            </a:endParaRPr>
          </a:p>
          <a:p>
            <a:pPr algn="just" eaLnBrk="1" hangingPunct="1"/>
            <a:r>
              <a:rPr lang="en-US" altLang="zh-CN" sz="2800" dirty="0">
                <a:latin typeface="Times New Roman" pitchFamily="18" charset="0"/>
              </a:rPr>
              <a:t>Estimate the selectivity </a:t>
            </a:r>
            <a:r>
              <a:rPr lang="en-US" altLang="zh-CN" sz="2800" i="1" dirty="0" err="1">
                <a:latin typeface="Times New Roman" pitchFamily="18" charset="0"/>
              </a:rPr>
              <a:t>est</a:t>
            </a:r>
            <a:r>
              <a:rPr lang="en-US" altLang="zh-CN" sz="2800" dirty="0">
                <a:latin typeface="Times New Roman" pitchFamily="18" charset="0"/>
              </a:rPr>
              <a:t>(</a:t>
            </a:r>
            <a:r>
              <a:rPr lang="en-US" altLang="zh-CN" sz="2800" i="1" dirty="0">
                <a:latin typeface="Times New Roman" pitchFamily="18" charset="0"/>
              </a:rPr>
              <a:t>q</a:t>
            </a:r>
            <a:r>
              <a:rPr lang="en-US" altLang="zh-CN" sz="2800" dirty="0">
                <a:latin typeface="Times New Roman" pitchFamily="18" charset="0"/>
              </a:rPr>
              <a:t>) close to the actual selectivity </a:t>
            </a:r>
            <a:r>
              <a:rPr lang="en-US" altLang="zh-CN" sz="2800" i="1" dirty="0">
                <a:latin typeface="Times New Roman" pitchFamily="18" charset="0"/>
              </a:rPr>
              <a:t>act</a:t>
            </a:r>
            <a:r>
              <a:rPr lang="en-US" altLang="zh-CN" sz="2800" dirty="0">
                <a:latin typeface="Times New Roman" pitchFamily="18" charset="0"/>
              </a:rPr>
              <a:t>(</a:t>
            </a:r>
            <a:r>
              <a:rPr lang="en-US" altLang="zh-CN" sz="2800" i="1" dirty="0">
                <a:latin typeface="Times New Roman" pitchFamily="18" charset="0"/>
              </a:rPr>
              <a:t>q</a:t>
            </a:r>
            <a:r>
              <a:rPr lang="en-US" altLang="zh-CN" sz="2800" dirty="0">
                <a:latin typeface="Times New Roman" pitchFamily="18" charset="0"/>
              </a:rPr>
              <a:t>)</a:t>
            </a:r>
          </a:p>
        </p:txBody>
      </p:sp>
      <p:sp>
        <p:nvSpPr>
          <p:cNvPr id="5" name="Oval 4">
            <a:extLst>
              <a:ext uri="{FF2B5EF4-FFF2-40B4-BE49-F238E27FC236}">
                <a16:creationId xmlns:a16="http://schemas.microsoft.com/office/drawing/2014/main" id="{BB45CB4A-809E-4C7A-B0C6-16ECB7966F4B}"/>
              </a:ext>
            </a:extLst>
          </p:cNvPr>
          <p:cNvSpPr/>
          <p:nvPr/>
        </p:nvSpPr>
        <p:spPr>
          <a:xfrm>
            <a:off x="3414262" y="3919053"/>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29B5741-F516-43B5-A30F-70F2103E21F9}"/>
              </a:ext>
            </a:extLst>
          </p:cNvPr>
          <p:cNvSpPr/>
          <p:nvPr/>
        </p:nvSpPr>
        <p:spPr>
          <a:xfrm>
            <a:off x="2576062" y="5282027"/>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85CA291-6CF0-4156-B1AF-8B1920747137}"/>
              </a:ext>
            </a:extLst>
          </p:cNvPr>
          <p:cNvSpPr/>
          <p:nvPr/>
        </p:nvSpPr>
        <p:spPr>
          <a:xfrm>
            <a:off x="2701864" y="4630732"/>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2E398D2-DFDA-4FA4-B7A1-E205B3A861FC}"/>
              </a:ext>
            </a:extLst>
          </p:cNvPr>
          <p:cNvSpPr/>
          <p:nvPr/>
        </p:nvSpPr>
        <p:spPr>
          <a:xfrm>
            <a:off x="3540064" y="5791200"/>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6ED4DA0-1E7C-48FA-A6DF-F17630A3079F}"/>
              </a:ext>
            </a:extLst>
          </p:cNvPr>
          <p:cNvSpPr/>
          <p:nvPr/>
        </p:nvSpPr>
        <p:spPr>
          <a:xfrm>
            <a:off x="4166196" y="4356297"/>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1632916-F248-44C6-9A22-653DFCCF3C80}"/>
              </a:ext>
            </a:extLst>
          </p:cNvPr>
          <p:cNvSpPr/>
          <p:nvPr/>
        </p:nvSpPr>
        <p:spPr>
          <a:xfrm>
            <a:off x="5624062" y="4859332"/>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11995E9-EF12-41B0-8D20-EE2584B2DF18}"/>
              </a:ext>
            </a:extLst>
          </p:cNvPr>
          <p:cNvSpPr/>
          <p:nvPr/>
        </p:nvSpPr>
        <p:spPr>
          <a:xfrm>
            <a:off x="3450924" y="4956379"/>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6020AFB-972B-42E1-B6C3-8DC423D86FA7}"/>
              </a:ext>
            </a:extLst>
          </p:cNvPr>
          <p:cNvSpPr/>
          <p:nvPr/>
        </p:nvSpPr>
        <p:spPr>
          <a:xfrm>
            <a:off x="4481062" y="5747853"/>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9BF7A90-982A-4E65-9445-5DD0E1CFB1E8}"/>
              </a:ext>
            </a:extLst>
          </p:cNvPr>
          <p:cNvSpPr/>
          <p:nvPr/>
        </p:nvSpPr>
        <p:spPr>
          <a:xfrm>
            <a:off x="5729381" y="5559931"/>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3A5DB34-5480-46DB-9323-5C691ED720A1}"/>
              </a:ext>
            </a:extLst>
          </p:cNvPr>
          <p:cNvSpPr/>
          <p:nvPr/>
        </p:nvSpPr>
        <p:spPr>
          <a:xfrm>
            <a:off x="6221152" y="6362565"/>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EE7696C-7C2B-41D1-9BB3-11DBB49C62D1}"/>
              </a:ext>
            </a:extLst>
          </p:cNvPr>
          <p:cNvSpPr/>
          <p:nvPr/>
        </p:nvSpPr>
        <p:spPr>
          <a:xfrm>
            <a:off x="6538462" y="5862153"/>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4551842-C7D5-4200-A8EE-4D405E478EF6}"/>
              </a:ext>
            </a:extLst>
          </p:cNvPr>
          <p:cNvSpPr/>
          <p:nvPr/>
        </p:nvSpPr>
        <p:spPr>
          <a:xfrm>
            <a:off x="3124200" y="4293891"/>
            <a:ext cx="1870174" cy="1072792"/>
          </a:xfrm>
          <a:prstGeom prst="rect">
            <a:avLst/>
          </a:prstGeom>
          <a:solidFill>
            <a:srgbClr val="FF0000">
              <a:alpha val="9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0D50C3E-C1F5-4CA3-92D7-5440D05E78B7}"/>
              </a:ext>
            </a:extLst>
          </p:cNvPr>
          <p:cNvSpPr txBox="1"/>
          <p:nvPr/>
        </p:nvSpPr>
        <p:spPr>
          <a:xfrm>
            <a:off x="5912873" y="3700161"/>
            <a:ext cx="2527033" cy="707886"/>
          </a:xfrm>
          <a:prstGeom prst="rect">
            <a:avLst/>
          </a:prstGeom>
          <a:noFill/>
        </p:spPr>
        <p:txBody>
          <a:bodyPr wrap="square" rtlCol="0">
            <a:spAutoFit/>
          </a:bodyPr>
          <a:lstStyle/>
          <a:p>
            <a:pPr algn="ctr">
              <a:lnSpc>
                <a:spcPts val="2400"/>
              </a:lnSpc>
            </a:pPr>
            <a:r>
              <a:rPr lang="en-US" sz="2400" b="1" i="1" dirty="0">
                <a:solidFill>
                  <a:srgbClr val="FF0000"/>
                </a:solidFill>
                <a:latin typeface="Times New Roman" panose="02020603050405020304" pitchFamily="18" charset="0"/>
                <a:cs typeface="Times New Roman" panose="02020603050405020304" pitchFamily="18" charset="0"/>
              </a:rPr>
              <a:t># of tuples inside the query range q</a:t>
            </a:r>
            <a:endParaRPr lang="en-US" sz="2400" b="1" baseline="-25000" dirty="0">
              <a:solidFill>
                <a:srgbClr val="FF0000"/>
              </a:solidFill>
              <a:latin typeface="Times New Roman" panose="02020603050405020304" pitchFamily="18"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29909428-4DDC-4156-9967-54B67D0C0050}"/>
              </a:ext>
            </a:extLst>
          </p:cNvPr>
          <p:cNvCxnSpPr>
            <a:cxnSpLocks/>
          </p:cNvCxnSpPr>
          <p:nvPr/>
        </p:nvCxnSpPr>
        <p:spPr>
          <a:xfrm flipH="1">
            <a:off x="5165208" y="4479484"/>
            <a:ext cx="1263700" cy="3813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2093C616-AF0F-43B0-94E5-788B55F86BA1}"/>
              </a:ext>
            </a:extLst>
          </p:cNvPr>
          <p:cNvCxnSpPr>
            <a:cxnSpLocks/>
          </p:cNvCxnSpPr>
          <p:nvPr/>
        </p:nvCxnSpPr>
        <p:spPr>
          <a:xfrm>
            <a:off x="844922" y="6172200"/>
            <a:ext cx="6466520"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CFAA688-5A77-4DC8-BA5B-80E8F5D9E307}"/>
              </a:ext>
            </a:extLst>
          </p:cNvPr>
          <p:cNvCxnSpPr>
            <a:cxnSpLocks/>
          </p:cNvCxnSpPr>
          <p:nvPr/>
        </p:nvCxnSpPr>
        <p:spPr>
          <a:xfrm flipH="1" flipV="1">
            <a:off x="1620337" y="3810000"/>
            <a:ext cx="4948" cy="3037003"/>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853CF27-699E-4F65-BC31-326F0A698EC7}"/>
              </a:ext>
            </a:extLst>
          </p:cNvPr>
          <p:cNvSpPr txBox="1"/>
          <p:nvPr/>
        </p:nvSpPr>
        <p:spPr>
          <a:xfrm>
            <a:off x="1120577" y="6177996"/>
            <a:ext cx="349756" cy="584775"/>
          </a:xfrm>
          <a:prstGeom prst="rect">
            <a:avLst/>
          </a:prstGeom>
          <a:noFill/>
        </p:spPr>
        <p:txBody>
          <a:bodyPr wrap="square" rtlCol="0">
            <a:spAutoFit/>
          </a:bodyPr>
          <a:lstStyle/>
          <a:p>
            <a:r>
              <a:rPr lang="en-US" sz="3200" b="1" i="1" dirty="0">
                <a:latin typeface="Times New Roman" panose="02020603050405020304" pitchFamily="18" charset="0"/>
                <a:cs typeface="Times New Roman" panose="02020603050405020304" pitchFamily="18" charset="0"/>
              </a:rPr>
              <a:t>O</a:t>
            </a:r>
            <a:endParaRPr lang="en-US" sz="3200" b="1" baseline="-25000"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F02B5B44-7208-4D9F-A6A7-1E72FF0E0D13}"/>
              </a:ext>
            </a:extLst>
          </p:cNvPr>
          <p:cNvSpPr txBox="1"/>
          <p:nvPr/>
        </p:nvSpPr>
        <p:spPr>
          <a:xfrm>
            <a:off x="7110522" y="6156741"/>
            <a:ext cx="649764" cy="584775"/>
          </a:xfrm>
          <a:prstGeom prst="rect">
            <a:avLst/>
          </a:prstGeom>
          <a:noFill/>
        </p:spPr>
        <p:txBody>
          <a:bodyPr wrap="square" rtlCol="0">
            <a:spAutoFit/>
          </a:bodyPr>
          <a:lstStyle/>
          <a:p>
            <a:r>
              <a:rPr lang="en-US" sz="3200" b="1" i="1" dirty="0">
                <a:latin typeface="Times New Roman" panose="02020603050405020304" pitchFamily="18" charset="0"/>
                <a:cs typeface="Times New Roman" panose="02020603050405020304" pitchFamily="18" charset="0"/>
              </a:rPr>
              <a:t>A</a:t>
            </a:r>
            <a:r>
              <a:rPr lang="en-US" sz="3200" b="1" baseline="-25000" dirty="0">
                <a:latin typeface="Times New Roman" panose="02020603050405020304" pitchFamily="18" charset="0"/>
                <a:cs typeface="Times New Roman" panose="02020603050405020304" pitchFamily="18" charset="0"/>
              </a:rPr>
              <a:t>1</a:t>
            </a:r>
          </a:p>
        </p:txBody>
      </p:sp>
      <p:sp>
        <p:nvSpPr>
          <p:cNvPr id="28" name="TextBox 27">
            <a:extLst>
              <a:ext uri="{FF2B5EF4-FFF2-40B4-BE49-F238E27FC236}">
                <a16:creationId xmlns:a16="http://schemas.microsoft.com/office/drawing/2014/main" id="{DED8DBD5-377B-4111-BE3B-DC269AD9C5A9}"/>
              </a:ext>
            </a:extLst>
          </p:cNvPr>
          <p:cNvSpPr txBox="1"/>
          <p:nvPr/>
        </p:nvSpPr>
        <p:spPr>
          <a:xfrm>
            <a:off x="895237" y="3664850"/>
            <a:ext cx="649764" cy="584775"/>
          </a:xfrm>
          <a:prstGeom prst="rect">
            <a:avLst/>
          </a:prstGeom>
          <a:noFill/>
        </p:spPr>
        <p:txBody>
          <a:bodyPr wrap="square" rtlCol="0">
            <a:spAutoFit/>
          </a:bodyPr>
          <a:lstStyle/>
          <a:p>
            <a:r>
              <a:rPr lang="en-US" sz="3200" b="1" i="1" dirty="0">
                <a:latin typeface="Times New Roman" panose="02020603050405020304" pitchFamily="18" charset="0"/>
                <a:cs typeface="Times New Roman" panose="02020603050405020304" pitchFamily="18" charset="0"/>
              </a:rPr>
              <a:t>A</a:t>
            </a:r>
            <a:r>
              <a:rPr lang="en-US" sz="3200" b="1" baseline="-25000" dirty="0">
                <a:latin typeface="Times New Roman" panose="02020603050405020304" pitchFamily="18" charset="0"/>
                <a:cs typeface="Times New Roman" panose="02020603050405020304" pitchFamily="18" charset="0"/>
              </a:rPr>
              <a:t>2</a:t>
            </a:r>
          </a:p>
        </p:txBody>
      </p:sp>
      <p:cxnSp>
        <p:nvCxnSpPr>
          <p:cNvPr id="30" name="Straight Connector 29">
            <a:extLst>
              <a:ext uri="{FF2B5EF4-FFF2-40B4-BE49-F238E27FC236}">
                <a16:creationId xmlns:a16="http://schemas.microsoft.com/office/drawing/2014/main" id="{9C4C23EA-15B2-4064-A433-9F18717B24DC}"/>
              </a:ext>
            </a:extLst>
          </p:cNvPr>
          <p:cNvCxnSpPr>
            <a:cxnSpLocks/>
          </p:cNvCxnSpPr>
          <p:nvPr/>
        </p:nvCxnSpPr>
        <p:spPr>
          <a:xfrm>
            <a:off x="3124936" y="5366683"/>
            <a:ext cx="11134" cy="76880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51E7E4B-5789-4BE3-B549-DE92CFDA4317}"/>
              </a:ext>
            </a:extLst>
          </p:cNvPr>
          <p:cNvSpPr txBox="1"/>
          <p:nvPr/>
        </p:nvSpPr>
        <p:spPr>
          <a:xfrm>
            <a:off x="2863856" y="6147927"/>
            <a:ext cx="682012" cy="584775"/>
          </a:xfrm>
          <a:prstGeom prst="rect">
            <a:avLst/>
          </a:prstGeom>
          <a:noFill/>
        </p:spPr>
        <p:txBody>
          <a:bodyPr wrap="square" rtlCol="0">
            <a:spAutoFit/>
          </a:bodyPr>
          <a:lstStyle/>
          <a:p>
            <a:r>
              <a:rPr lang="en-US" sz="3200" b="1" i="1" dirty="0">
                <a:latin typeface="Times New Roman" panose="02020603050405020304" pitchFamily="18" charset="0"/>
                <a:cs typeface="Times New Roman" panose="02020603050405020304" pitchFamily="18" charset="0"/>
              </a:rPr>
              <a:t>lb</a:t>
            </a:r>
            <a:r>
              <a:rPr lang="en-US" sz="3200" b="1" baseline="-25000" dirty="0">
                <a:latin typeface="Times New Roman" panose="02020603050405020304" pitchFamily="18" charset="0"/>
                <a:cs typeface="Times New Roman" panose="02020603050405020304" pitchFamily="18" charset="0"/>
              </a:rPr>
              <a:t>1</a:t>
            </a:r>
          </a:p>
        </p:txBody>
      </p:sp>
      <p:sp>
        <p:nvSpPr>
          <p:cNvPr id="35" name="TextBox 34">
            <a:extLst>
              <a:ext uri="{FF2B5EF4-FFF2-40B4-BE49-F238E27FC236}">
                <a16:creationId xmlns:a16="http://schemas.microsoft.com/office/drawing/2014/main" id="{9C65BA9A-B3A2-48AA-AB16-D21D55615CFB}"/>
              </a:ext>
            </a:extLst>
          </p:cNvPr>
          <p:cNvSpPr txBox="1"/>
          <p:nvPr/>
        </p:nvSpPr>
        <p:spPr>
          <a:xfrm>
            <a:off x="4650087" y="6147926"/>
            <a:ext cx="890626" cy="584775"/>
          </a:xfrm>
          <a:prstGeom prst="rect">
            <a:avLst/>
          </a:prstGeom>
          <a:noFill/>
        </p:spPr>
        <p:txBody>
          <a:bodyPr wrap="square" rtlCol="0">
            <a:spAutoFit/>
          </a:bodyPr>
          <a:lstStyle/>
          <a:p>
            <a:r>
              <a:rPr lang="en-US" sz="3200" b="1" i="1" dirty="0">
                <a:latin typeface="Times New Roman" panose="02020603050405020304" pitchFamily="18" charset="0"/>
                <a:cs typeface="Times New Roman" panose="02020603050405020304" pitchFamily="18" charset="0"/>
              </a:rPr>
              <a:t>ub</a:t>
            </a:r>
            <a:r>
              <a:rPr lang="en-US" sz="3200" b="1" baseline="-25000" dirty="0">
                <a:latin typeface="Times New Roman" panose="02020603050405020304" pitchFamily="18" charset="0"/>
                <a:cs typeface="Times New Roman" panose="02020603050405020304" pitchFamily="18" charset="0"/>
              </a:rPr>
              <a:t>1</a:t>
            </a:r>
          </a:p>
        </p:txBody>
      </p:sp>
      <p:sp>
        <p:nvSpPr>
          <p:cNvPr id="36" name="TextBox 35">
            <a:extLst>
              <a:ext uri="{FF2B5EF4-FFF2-40B4-BE49-F238E27FC236}">
                <a16:creationId xmlns:a16="http://schemas.microsoft.com/office/drawing/2014/main" id="{83AAC874-B9A4-4661-851B-2BB8202688E6}"/>
              </a:ext>
            </a:extLst>
          </p:cNvPr>
          <p:cNvSpPr txBox="1"/>
          <p:nvPr/>
        </p:nvSpPr>
        <p:spPr>
          <a:xfrm>
            <a:off x="908814" y="5013977"/>
            <a:ext cx="682012" cy="584775"/>
          </a:xfrm>
          <a:prstGeom prst="rect">
            <a:avLst/>
          </a:prstGeom>
          <a:noFill/>
        </p:spPr>
        <p:txBody>
          <a:bodyPr wrap="square" rtlCol="0">
            <a:spAutoFit/>
          </a:bodyPr>
          <a:lstStyle/>
          <a:p>
            <a:r>
              <a:rPr lang="en-US" sz="3200" b="1" i="1" dirty="0">
                <a:latin typeface="Times New Roman" panose="02020603050405020304" pitchFamily="18" charset="0"/>
                <a:cs typeface="Times New Roman" panose="02020603050405020304" pitchFamily="18" charset="0"/>
              </a:rPr>
              <a:t>lb</a:t>
            </a:r>
            <a:r>
              <a:rPr lang="en-US" sz="3200" b="1" baseline="-25000" dirty="0">
                <a:latin typeface="Times New Roman" panose="02020603050405020304" pitchFamily="18" charset="0"/>
                <a:cs typeface="Times New Roman" panose="02020603050405020304" pitchFamily="18" charset="0"/>
              </a:rPr>
              <a:t>2</a:t>
            </a:r>
          </a:p>
        </p:txBody>
      </p:sp>
      <p:sp>
        <p:nvSpPr>
          <p:cNvPr id="37" name="TextBox 36">
            <a:extLst>
              <a:ext uri="{FF2B5EF4-FFF2-40B4-BE49-F238E27FC236}">
                <a16:creationId xmlns:a16="http://schemas.microsoft.com/office/drawing/2014/main" id="{B413A980-6801-4F1A-9C95-037043370E7F}"/>
              </a:ext>
            </a:extLst>
          </p:cNvPr>
          <p:cNvSpPr txBox="1"/>
          <p:nvPr/>
        </p:nvSpPr>
        <p:spPr>
          <a:xfrm>
            <a:off x="893773" y="4142478"/>
            <a:ext cx="890626" cy="584775"/>
          </a:xfrm>
          <a:prstGeom prst="rect">
            <a:avLst/>
          </a:prstGeom>
          <a:noFill/>
        </p:spPr>
        <p:txBody>
          <a:bodyPr wrap="square" rtlCol="0">
            <a:spAutoFit/>
          </a:bodyPr>
          <a:lstStyle/>
          <a:p>
            <a:r>
              <a:rPr lang="en-US" sz="3200" b="1" i="1" dirty="0">
                <a:latin typeface="Times New Roman" panose="02020603050405020304" pitchFamily="18" charset="0"/>
                <a:cs typeface="Times New Roman" panose="02020603050405020304" pitchFamily="18" charset="0"/>
              </a:rPr>
              <a:t>ub</a:t>
            </a:r>
            <a:r>
              <a:rPr lang="en-US" sz="3200" b="1" baseline="-25000" dirty="0">
                <a:latin typeface="Times New Roman" panose="02020603050405020304" pitchFamily="18" charset="0"/>
                <a:cs typeface="Times New Roman" panose="02020603050405020304" pitchFamily="18" charset="0"/>
              </a:rPr>
              <a:t>2</a:t>
            </a:r>
          </a:p>
        </p:txBody>
      </p:sp>
      <p:cxnSp>
        <p:nvCxnSpPr>
          <p:cNvPr id="38" name="Straight Connector 37">
            <a:extLst>
              <a:ext uri="{FF2B5EF4-FFF2-40B4-BE49-F238E27FC236}">
                <a16:creationId xmlns:a16="http://schemas.microsoft.com/office/drawing/2014/main" id="{B6A81AC9-D279-4AF6-9F74-7CEC726FDCDF}"/>
              </a:ext>
            </a:extLst>
          </p:cNvPr>
          <p:cNvCxnSpPr>
            <a:cxnSpLocks/>
          </p:cNvCxnSpPr>
          <p:nvPr/>
        </p:nvCxnSpPr>
        <p:spPr>
          <a:xfrm flipH="1">
            <a:off x="1621400" y="4298623"/>
            <a:ext cx="1508299" cy="1100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A74B5CC-8647-447B-83A9-04E32C448E7D}"/>
              </a:ext>
            </a:extLst>
          </p:cNvPr>
          <p:cNvCxnSpPr>
            <a:cxnSpLocks/>
          </p:cNvCxnSpPr>
          <p:nvPr/>
        </p:nvCxnSpPr>
        <p:spPr>
          <a:xfrm flipH="1" flipV="1">
            <a:off x="1620338" y="5352853"/>
            <a:ext cx="1493319" cy="1099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59CF862-348F-4C5F-A158-BB5838313AAC}"/>
              </a:ext>
            </a:extLst>
          </p:cNvPr>
          <p:cNvCxnSpPr>
            <a:cxnSpLocks/>
          </p:cNvCxnSpPr>
          <p:nvPr/>
        </p:nvCxnSpPr>
        <p:spPr>
          <a:xfrm>
            <a:off x="4999212" y="5379123"/>
            <a:ext cx="11134" cy="76880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032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Scale>
                                      <p:cBhvr>
                                        <p:cTn id="7"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7"/>
                                        </p:tgtEl>
                                        <p:attrNameLst>
                                          <p:attrName>ppt_x</p:attrName>
                                          <p:attrName>ppt_y</p:attrName>
                                        </p:attrNameLst>
                                      </p:cBhvr>
                                    </p:animMotion>
                                    <p:animEffect transition="in" filter="fade">
                                      <p:cBhvr>
                                        <p:cTn id="9" dur="1000"/>
                                        <p:tgtEl>
                                          <p:spTgt spid="17"/>
                                        </p:tgtEl>
                                      </p:cBhvr>
                                    </p:animEffec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0"/>
                                          </p:stCondLst>
                                        </p:cTn>
                                        <p:tgtEl>
                                          <p:spTgt spid="3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34" grpId="0"/>
      <p:bldP spid="35" grpId="0"/>
      <p:bldP spid="36" grpId="0"/>
      <p:bldP spid="3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75</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Cardinality/Cost Estimation Methods</a:t>
            </a:r>
          </a:p>
        </p:txBody>
      </p:sp>
      <p:sp>
        <p:nvSpPr>
          <p:cNvPr id="4100" name="Rectangle 3"/>
          <p:cNvSpPr>
            <a:spLocks noGrp="1" noChangeArrowheads="1"/>
          </p:cNvSpPr>
          <p:nvPr>
            <p:ph type="body" idx="1"/>
          </p:nvPr>
        </p:nvSpPr>
        <p:spPr/>
        <p:txBody>
          <a:bodyPr>
            <a:normAutofit/>
          </a:bodyPr>
          <a:lstStyle/>
          <a:p>
            <a:pPr algn="just" eaLnBrk="1" hangingPunct="1"/>
            <a:r>
              <a:rPr lang="en-US" altLang="zh-CN" sz="3200" dirty="0">
                <a:latin typeface="Times New Roman" pitchFamily="18" charset="0"/>
              </a:rPr>
              <a:t>Traditional methods for cardinality estimation</a:t>
            </a:r>
          </a:p>
          <a:p>
            <a:pPr lvl="1" algn="just" eaLnBrk="1" hangingPunct="1"/>
            <a:r>
              <a:rPr lang="en-US" altLang="zh-CN" sz="2800" dirty="0">
                <a:latin typeface="Times New Roman" pitchFamily="18" charset="0"/>
              </a:rPr>
              <a:t>Sampling (on base tables or joins)</a:t>
            </a:r>
          </a:p>
          <a:p>
            <a:pPr lvl="2" algn="just" eaLnBrk="1" hangingPunct="1"/>
            <a:r>
              <a:rPr lang="en-US" altLang="zh-CN" sz="2400" dirty="0">
                <a:latin typeface="Times New Roman" pitchFamily="18" charset="0"/>
              </a:rPr>
              <a:t>The estimation over one or multiple columns</a:t>
            </a:r>
          </a:p>
          <a:p>
            <a:pPr lvl="2" algn="just" eaLnBrk="1" hangingPunct="1"/>
            <a:r>
              <a:rPr lang="en-US" altLang="zh-CN" sz="2400" dirty="0">
                <a:latin typeface="Times New Roman" pitchFamily="18" charset="0"/>
              </a:rPr>
              <a:t>Not suitable for sparse/complex queries due to 0-tuple problem (small sample size has bad accuracy)</a:t>
            </a:r>
          </a:p>
          <a:p>
            <a:pPr lvl="1" algn="just" eaLnBrk="1" hangingPunct="1"/>
            <a:r>
              <a:rPr lang="en-US" altLang="zh-CN" sz="2800" dirty="0">
                <a:latin typeface="Times New Roman" pitchFamily="18" charset="0"/>
              </a:rPr>
              <a:t>Kernel-based Methods (Gaussian Model on Samples)</a:t>
            </a:r>
          </a:p>
          <a:p>
            <a:pPr lvl="2" algn="just" eaLnBrk="1" hangingPunct="1"/>
            <a:r>
              <a:rPr lang="en-US" altLang="zh-CN" sz="2400" dirty="0">
                <a:latin typeface="Times New Roman" pitchFamily="18" charset="0"/>
              </a:rPr>
              <a:t>The estimation over one or multiple columns</a:t>
            </a:r>
          </a:p>
          <a:p>
            <a:pPr lvl="1" algn="just" eaLnBrk="1" hangingPunct="1"/>
            <a:r>
              <a:rPr lang="en-US" altLang="zh-CN" sz="2800" dirty="0">
                <a:latin typeface="Times New Roman" pitchFamily="18" charset="0"/>
              </a:rPr>
              <a:t>Histogram (on single column or multiple columns)</a:t>
            </a:r>
          </a:p>
        </p:txBody>
      </p:sp>
      <p:sp>
        <p:nvSpPr>
          <p:cNvPr id="5" name="TextBox 4">
            <a:extLst>
              <a:ext uri="{FF2B5EF4-FFF2-40B4-BE49-F238E27FC236}">
                <a16:creationId xmlns:a16="http://schemas.microsoft.com/office/drawing/2014/main" id="{254DB6A2-9D1F-473F-96A3-F10946C59807}"/>
              </a:ext>
            </a:extLst>
          </p:cNvPr>
          <p:cNvSpPr txBox="1"/>
          <p:nvPr/>
        </p:nvSpPr>
        <p:spPr>
          <a:xfrm>
            <a:off x="457200" y="6172200"/>
            <a:ext cx="8229600" cy="646331"/>
          </a:xfrm>
          <a:prstGeom prst="rect">
            <a:avLst/>
          </a:prstGeom>
          <a:noFill/>
          <a:ln>
            <a:solidFill>
              <a:schemeClr val="tx1"/>
            </a:solidFill>
          </a:ln>
        </p:spPr>
        <p:txBody>
          <a:bodyPr wrap="square">
            <a:spAutoFit/>
          </a:bodyPr>
          <a:lstStyle/>
          <a:p>
            <a:pPr algn="just"/>
            <a:r>
              <a:rPr lang="en-US" sz="1800" b="0" i="0" dirty="0">
                <a:solidFill>
                  <a:srgbClr val="000000"/>
                </a:solidFill>
                <a:effectLst/>
                <a:latin typeface="Times New Roman" panose="02020603050405020304" pitchFamily="18" charset="0"/>
                <a:cs typeface="Times New Roman" panose="02020603050405020304" pitchFamily="18" charset="0"/>
              </a:rPr>
              <a:t>Viktor Leis, Andrey </a:t>
            </a:r>
            <a:r>
              <a:rPr lang="en-US" sz="1800" b="0" i="0" dirty="0" err="1">
                <a:solidFill>
                  <a:srgbClr val="000000"/>
                </a:solidFill>
                <a:effectLst/>
                <a:latin typeface="Times New Roman" panose="02020603050405020304" pitchFamily="18" charset="0"/>
                <a:cs typeface="Times New Roman" panose="02020603050405020304" pitchFamily="18" charset="0"/>
              </a:rPr>
              <a:t>Gubichev</a:t>
            </a:r>
            <a:r>
              <a:rPr lang="en-US" sz="1800" b="0" i="0" dirty="0">
                <a:solidFill>
                  <a:srgbClr val="000000"/>
                </a:solidFill>
                <a:effectLst/>
                <a:latin typeface="Times New Roman" panose="02020603050405020304" pitchFamily="18" charset="0"/>
                <a:cs typeface="Times New Roman" panose="02020603050405020304" pitchFamily="18" charset="0"/>
              </a:rPr>
              <a:t>, Atanas </a:t>
            </a:r>
            <a:r>
              <a:rPr lang="en-US" sz="1800" b="0" i="0" dirty="0" err="1">
                <a:solidFill>
                  <a:srgbClr val="000000"/>
                </a:solidFill>
                <a:effectLst/>
                <a:latin typeface="Times New Roman" panose="02020603050405020304" pitchFamily="18" charset="0"/>
                <a:cs typeface="Times New Roman" panose="02020603050405020304" pitchFamily="18" charset="0"/>
              </a:rPr>
              <a:t>Mirchev</a:t>
            </a:r>
            <a:r>
              <a:rPr lang="en-US" sz="1800" b="0" i="0" dirty="0">
                <a:solidFill>
                  <a:srgbClr val="000000"/>
                </a:solidFill>
                <a:effectLst/>
                <a:latin typeface="Times New Roman" panose="02020603050405020304" pitchFamily="18" charset="0"/>
                <a:cs typeface="Times New Roman" panose="02020603050405020304" pitchFamily="18" charset="0"/>
              </a:rPr>
              <a:t>, Peter </a:t>
            </a:r>
            <a:r>
              <a:rPr lang="en-US" sz="1800" b="0" i="0" dirty="0" err="1">
                <a:solidFill>
                  <a:srgbClr val="000000"/>
                </a:solidFill>
                <a:effectLst/>
                <a:latin typeface="Times New Roman" panose="02020603050405020304" pitchFamily="18" charset="0"/>
                <a:cs typeface="Times New Roman" panose="02020603050405020304" pitchFamily="18" charset="0"/>
              </a:rPr>
              <a:t>Boncz</a:t>
            </a:r>
            <a:r>
              <a:rPr lang="en-US" sz="1800" b="0" i="0" dirty="0">
                <a:solidFill>
                  <a:srgbClr val="000000"/>
                </a:solidFill>
                <a:effectLst/>
                <a:latin typeface="Times New Roman" panose="02020603050405020304" pitchFamily="18" charset="0"/>
                <a:cs typeface="Times New Roman" panose="02020603050405020304" pitchFamily="18" charset="0"/>
              </a:rPr>
              <a:t>, </a:t>
            </a:r>
            <a:r>
              <a:rPr lang="en-US" sz="1800" b="0" i="0" dirty="0" err="1">
                <a:solidFill>
                  <a:srgbClr val="000000"/>
                </a:solidFill>
                <a:effectLst/>
                <a:latin typeface="Times New Roman" panose="02020603050405020304" pitchFamily="18" charset="0"/>
                <a:cs typeface="Times New Roman" panose="02020603050405020304" pitchFamily="18" charset="0"/>
              </a:rPr>
              <a:t>Alfons</a:t>
            </a:r>
            <a:r>
              <a:rPr lang="en-US" sz="1800" b="0" i="0" dirty="0">
                <a:solidFill>
                  <a:srgbClr val="000000"/>
                </a:solidFill>
                <a:effectLst/>
                <a:latin typeface="Times New Roman" panose="02020603050405020304" pitchFamily="18" charset="0"/>
                <a:cs typeface="Times New Roman" panose="02020603050405020304" pitchFamily="18" charset="0"/>
              </a:rPr>
              <a:t> Kemper, and Thomas Neumann. How good are query optimizers, really? In VLDB, 2015.</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85425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76</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Workflow of Learning-Based Cardinality Estimation</a:t>
            </a:r>
          </a:p>
        </p:txBody>
      </p:sp>
      <p:pic>
        <p:nvPicPr>
          <p:cNvPr id="3" name="Picture 2">
            <a:extLst>
              <a:ext uri="{FF2B5EF4-FFF2-40B4-BE49-F238E27FC236}">
                <a16:creationId xmlns:a16="http://schemas.microsoft.com/office/drawing/2014/main" id="{F67D002C-D2A0-4C6F-A71A-7F4FF57DD3E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94" y="1876425"/>
            <a:ext cx="9144000" cy="4254500"/>
          </a:xfrm>
          <a:prstGeom prst="rect">
            <a:avLst/>
          </a:prstGeom>
        </p:spPr>
      </p:pic>
      <p:sp>
        <p:nvSpPr>
          <p:cNvPr id="7" name="Rectangle 6">
            <a:extLst>
              <a:ext uri="{FF2B5EF4-FFF2-40B4-BE49-F238E27FC236}">
                <a16:creationId xmlns:a16="http://schemas.microsoft.com/office/drawing/2014/main" id="{7ABDE152-510B-4B9F-91FC-0616441D5D32}"/>
              </a:ext>
            </a:extLst>
          </p:cNvPr>
          <p:cNvSpPr/>
          <p:nvPr/>
        </p:nvSpPr>
        <p:spPr>
          <a:xfrm>
            <a:off x="76200" y="1981200"/>
            <a:ext cx="2743200" cy="2438400"/>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4C06704-B6B8-4210-86FB-8CADFBB2E1D9}"/>
              </a:ext>
            </a:extLst>
          </p:cNvPr>
          <p:cNvSpPr/>
          <p:nvPr/>
        </p:nvSpPr>
        <p:spPr>
          <a:xfrm>
            <a:off x="3200400" y="3352800"/>
            <a:ext cx="2743200" cy="1066800"/>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4BA61A1-9475-4329-B678-2CAA6495EF55}"/>
              </a:ext>
            </a:extLst>
          </p:cNvPr>
          <p:cNvSpPr/>
          <p:nvPr/>
        </p:nvSpPr>
        <p:spPr>
          <a:xfrm>
            <a:off x="6367806" y="3343373"/>
            <a:ext cx="2743200" cy="1066800"/>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45E57C9-9E02-470D-96EC-AD0EB9AFE290}"/>
              </a:ext>
            </a:extLst>
          </p:cNvPr>
          <p:cNvSpPr/>
          <p:nvPr/>
        </p:nvSpPr>
        <p:spPr>
          <a:xfrm>
            <a:off x="6367806" y="1981199"/>
            <a:ext cx="2743200" cy="1362173"/>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406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77</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Supervised Query Model (Tree-based Assembling)</a:t>
            </a:r>
          </a:p>
        </p:txBody>
      </p:sp>
      <p:sp>
        <p:nvSpPr>
          <p:cNvPr id="4100" name="Rectangle 3"/>
          <p:cNvSpPr>
            <a:spLocks noGrp="1" noChangeArrowheads="1"/>
          </p:cNvSpPr>
          <p:nvPr>
            <p:ph type="body" idx="1"/>
          </p:nvPr>
        </p:nvSpPr>
        <p:spPr/>
        <p:txBody>
          <a:bodyPr>
            <a:normAutofit/>
          </a:bodyPr>
          <a:lstStyle/>
          <a:p>
            <a:pPr algn="just" eaLnBrk="1" hangingPunct="1"/>
            <a:r>
              <a:rPr lang="en-US" altLang="zh-CN" sz="3200" dirty="0">
                <a:latin typeface="Times New Roman" pitchFamily="18" charset="0"/>
              </a:rPr>
              <a:t>A regression model </a:t>
            </a:r>
            <a:r>
              <a:rPr lang="en-US" altLang="zh-CN" sz="3200" i="1" dirty="0">
                <a:latin typeface="Times New Roman" pitchFamily="18" charset="0"/>
              </a:rPr>
              <a:t>M</a:t>
            </a:r>
            <a:endParaRPr lang="en-US" altLang="zh-CN" sz="3200" dirty="0">
              <a:latin typeface="Times New Roman" pitchFamily="18" charset="0"/>
            </a:endParaRPr>
          </a:p>
          <a:p>
            <a:pPr lvl="1" algn="just" eaLnBrk="1" hangingPunct="1"/>
            <a:r>
              <a:rPr lang="en-US" altLang="zh-CN" sz="2800" b="1" dirty="0">
                <a:latin typeface="Times New Roman" pitchFamily="18" charset="0"/>
              </a:rPr>
              <a:t>Input:</a:t>
            </a:r>
            <a:r>
              <a:rPr lang="en-US" altLang="zh-CN" sz="2800" dirty="0">
                <a:latin typeface="Times New Roman" pitchFamily="18" charset="0"/>
              </a:rPr>
              <a:t> </a:t>
            </a:r>
            <a:r>
              <a:rPr lang="en-US" altLang="zh-CN" sz="2800" b="1" dirty="0">
                <a:solidFill>
                  <a:srgbClr val="FF0000"/>
                </a:solidFill>
                <a:latin typeface="Times New Roman" pitchFamily="18" charset="0"/>
              </a:rPr>
              <a:t> </a:t>
            </a:r>
            <a:r>
              <a:rPr lang="en-US" altLang="zh-CN" sz="2800" dirty="0">
                <a:latin typeface="Times New Roman" pitchFamily="18" charset="0"/>
              </a:rPr>
              <a:t>2</a:t>
            </a:r>
            <a:r>
              <a:rPr lang="en-US" altLang="zh-CN" sz="2800" i="1" dirty="0">
                <a:latin typeface="Times New Roman" pitchFamily="18" charset="0"/>
              </a:rPr>
              <a:t>d</a:t>
            </a:r>
            <a:r>
              <a:rPr lang="en-US" altLang="zh-CN" sz="2800" dirty="0">
                <a:latin typeface="Times New Roman" pitchFamily="18" charset="0"/>
              </a:rPr>
              <a:t> range feature vector </a:t>
            </a:r>
            <a:r>
              <a:rPr lang="en-US" altLang="zh-CN" sz="2800" b="1" dirty="0">
                <a:solidFill>
                  <a:srgbClr val="FF0000"/>
                </a:solidFill>
                <a:latin typeface="Times New Roman" pitchFamily="18" charset="0"/>
              </a:rPr>
              <a:t>(</a:t>
            </a:r>
            <a:r>
              <a:rPr lang="en-US" altLang="zh-CN" sz="2800" b="1" i="1" dirty="0">
                <a:solidFill>
                  <a:srgbClr val="FF0000"/>
                </a:solidFill>
                <a:latin typeface="Times New Roman" pitchFamily="18" charset="0"/>
              </a:rPr>
              <a:t>lb</a:t>
            </a:r>
            <a:r>
              <a:rPr lang="en-US" altLang="zh-CN" sz="2800" b="1" baseline="-25000" dirty="0">
                <a:solidFill>
                  <a:srgbClr val="FF0000"/>
                </a:solidFill>
                <a:latin typeface="Times New Roman" pitchFamily="18" charset="0"/>
              </a:rPr>
              <a:t>1</a:t>
            </a:r>
            <a:r>
              <a:rPr lang="en-US" altLang="zh-CN" sz="2800" b="1" dirty="0">
                <a:solidFill>
                  <a:srgbClr val="FF0000"/>
                </a:solidFill>
                <a:latin typeface="Times New Roman" pitchFamily="18" charset="0"/>
              </a:rPr>
              <a:t>, </a:t>
            </a:r>
            <a:r>
              <a:rPr lang="en-US" altLang="zh-CN" sz="2800" b="1" i="1" dirty="0">
                <a:solidFill>
                  <a:srgbClr val="FF0000"/>
                </a:solidFill>
                <a:latin typeface="Times New Roman" pitchFamily="18" charset="0"/>
              </a:rPr>
              <a:t>ub</a:t>
            </a:r>
            <a:r>
              <a:rPr lang="en-US" altLang="zh-CN" sz="2800" b="1" baseline="-25000" dirty="0">
                <a:solidFill>
                  <a:srgbClr val="FF0000"/>
                </a:solidFill>
                <a:latin typeface="Times New Roman" pitchFamily="18" charset="0"/>
              </a:rPr>
              <a:t>1</a:t>
            </a:r>
            <a:r>
              <a:rPr lang="en-US" altLang="zh-CN" sz="2800" b="1" dirty="0">
                <a:solidFill>
                  <a:srgbClr val="FF0000"/>
                </a:solidFill>
                <a:latin typeface="Times New Roman" pitchFamily="18" charset="0"/>
              </a:rPr>
              <a:t>, …, </a:t>
            </a:r>
            <a:r>
              <a:rPr lang="en-US" altLang="zh-CN" sz="2800" b="1" i="1" dirty="0" err="1">
                <a:solidFill>
                  <a:srgbClr val="FF0000"/>
                </a:solidFill>
                <a:latin typeface="Times New Roman" pitchFamily="18" charset="0"/>
              </a:rPr>
              <a:t>lb</a:t>
            </a:r>
            <a:r>
              <a:rPr lang="en-US" altLang="zh-CN" sz="2800" b="1" i="1" baseline="-25000" dirty="0" err="1">
                <a:solidFill>
                  <a:srgbClr val="FF0000"/>
                </a:solidFill>
                <a:latin typeface="Times New Roman" pitchFamily="18" charset="0"/>
              </a:rPr>
              <a:t>d</a:t>
            </a:r>
            <a:r>
              <a:rPr lang="en-US" altLang="zh-CN" sz="2800" b="1" dirty="0">
                <a:solidFill>
                  <a:srgbClr val="FF0000"/>
                </a:solidFill>
                <a:latin typeface="Times New Roman" pitchFamily="18" charset="0"/>
              </a:rPr>
              <a:t>, </a:t>
            </a:r>
            <a:r>
              <a:rPr lang="en-US" altLang="zh-CN" sz="2800" b="1" i="1" dirty="0" err="1">
                <a:solidFill>
                  <a:srgbClr val="FF0000"/>
                </a:solidFill>
                <a:latin typeface="Times New Roman" pitchFamily="18" charset="0"/>
              </a:rPr>
              <a:t>ub</a:t>
            </a:r>
            <a:r>
              <a:rPr lang="en-US" altLang="zh-CN" sz="2800" b="1" i="1" baseline="-25000" dirty="0" err="1">
                <a:solidFill>
                  <a:srgbClr val="FF0000"/>
                </a:solidFill>
                <a:latin typeface="Times New Roman" pitchFamily="18" charset="0"/>
              </a:rPr>
              <a:t>d</a:t>
            </a:r>
            <a:r>
              <a:rPr lang="en-US" altLang="zh-CN" sz="2800" b="1" dirty="0">
                <a:solidFill>
                  <a:srgbClr val="FF0000"/>
                </a:solidFill>
                <a:latin typeface="Times New Roman" pitchFamily="18" charset="0"/>
              </a:rPr>
              <a:t>)</a:t>
            </a:r>
            <a:r>
              <a:rPr lang="en-US" altLang="zh-CN" sz="2800" dirty="0">
                <a:latin typeface="Times New Roman" pitchFamily="18" charset="0"/>
              </a:rPr>
              <a:t> given by query range </a:t>
            </a:r>
            <a:r>
              <a:rPr lang="en-US" altLang="zh-CN" sz="2800" i="1" dirty="0">
                <a:latin typeface="Times New Roman" pitchFamily="18" charset="0"/>
              </a:rPr>
              <a:t>q</a:t>
            </a:r>
            <a:endParaRPr lang="en-US" altLang="zh-CN" sz="2800" b="1" dirty="0">
              <a:latin typeface="Times New Roman" pitchFamily="18" charset="0"/>
            </a:endParaRPr>
          </a:p>
          <a:p>
            <a:pPr lvl="1" algn="just" eaLnBrk="1" hangingPunct="1"/>
            <a:r>
              <a:rPr lang="en-US" altLang="zh-CN" sz="2800" b="1" dirty="0">
                <a:latin typeface="Times New Roman" pitchFamily="18" charset="0"/>
              </a:rPr>
              <a:t>Output: </a:t>
            </a:r>
            <a:r>
              <a:rPr lang="en-US" altLang="zh-CN" sz="2800" dirty="0">
                <a:latin typeface="Times New Roman" pitchFamily="18" charset="0"/>
              </a:rPr>
              <a:t>the cardinality inside </a:t>
            </a:r>
            <a:r>
              <a:rPr lang="en-US" altLang="zh-CN" sz="2800" i="1" dirty="0">
                <a:latin typeface="Times New Roman" pitchFamily="18" charset="0"/>
              </a:rPr>
              <a:t>q</a:t>
            </a:r>
            <a:endParaRPr lang="en-US" altLang="zh-CN" sz="2800" dirty="0">
              <a:latin typeface="Times New Roman" pitchFamily="18" charset="0"/>
            </a:endParaRPr>
          </a:p>
          <a:p>
            <a:pPr algn="just" eaLnBrk="1" hangingPunct="1"/>
            <a:endParaRPr lang="en-US" altLang="zh-CN" sz="3200" dirty="0">
              <a:latin typeface="Times New Roman" pitchFamily="18" charset="0"/>
            </a:endParaRPr>
          </a:p>
          <a:p>
            <a:pPr lvl="1" algn="just" eaLnBrk="1" hangingPunct="1"/>
            <a:endParaRPr lang="en-US" altLang="zh-CN" sz="2800" dirty="0">
              <a:latin typeface="Times New Roman" pitchFamily="18" charset="0"/>
            </a:endParaRPr>
          </a:p>
        </p:txBody>
      </p:sp>
      <p:sp>
        <p:nvSpPr>
          <p:cNvPr id="5" name="TextBox 4">
            <a:extLst>
              <a:ext uri="{FF2B5EF4-FFF2-40B4-BE49-F238E27FC236}">
                <a16:creationId xmlns:a16="http://schemas.microsoft.com/office/drawing/2014/main" id="{F41D36D8-DDF0-4C11-BBC8-FF28181F234F}"/>
              </a:ext>
            </a:extLst>
          </p:cNvPr>
          <p:cNvSpPr txBox="1"/>
          <p:nvPr/>
        </p:nvSpPr>
        <p:spPr>
          <a:xfrm>
            <a:off x="190500" y="6172200"/>
            <a:ext cx="8763000" cy="646331"/>
          </a:xfrm>
          <a:prstGeom prst="rect">
            <a:avLst/>
          </a:prstGeom>
          <a:noFill/>
          <a:ln>
            <a:solidFill>
              <a:schemeClr val="tx1"/>
            </a:solidFill>
          </a:ln>
        </p:spPr>
        <p:txBody>
          <a:bodyPr wrap="square">
            <a:spAutoFit/>
          </a:bodyPr>
          <a:lstStyle/>
          <a:p>
            <a:pPr algn="just"/>
            <a:r>
              <a:rPr lang="en-US" sz="1800" b="0" i="0" dirty="0">
                <a:solidFill>
                  <a:srgbClr val="000000"/>
                </a:solidFill>
                <a:effectLst/>
                <a:latin typeface="Times New Roman" panose="02020603050405020304" pitchFamily="18" charset="0"/>
                <a:cs typeface="Times New Roman" panose="02020603050405020304" pitchFamily="18" charset="0"/>
              </a:rPr>
              <a:t>A. </a:t>
            </a:r>
            <a:r>
              <a:rPr lang="en-US" sz="1800" b="0" i="0" dirty="0" err="1">
                <a:solidFill>
                  <a:srgbClr val="000000"/>
                </a:solidFill>
                <a:effectLst/>
                <a:latin typeface="Times New Roman" panose="02020603050405020304" pitchFamily="18" charset="0"/>
                <a:cs typeface="Times New Roman" panose="02020603050405020304" pitchFamily="18" charset="0"/>
              </a:rPr>
              <a:t>Dutt</a:t>
            </a:r>
            <a:r>
              <a:rPr lang="en-US" sz="1800" b="0" i="0" dirty="0">
                <a:solidFill>
                  <a:srgbClr val="000000"/>
                </a:solidFill>
                <a:effectLst/>
                <a:latin typeface="Times New Roman" panose="02020603050405020304" pitchFamily="18" charset="0"/>
                <a:cs typeface="Times New Roman" panose="02020603050405020304" pitchFamily="18" charset="0"/>
              </a:rPr>
              <a:t>, C. Wang, A. Nazi, S. </a:t>
            </a:r>
            <a:r>
              <a:rPr lang="en-US" sz="1800" b="0" i="0" dirty="0" err="1">
                <a:solidFill>
                  <a:srgbClr val="000000"/>
                </a:solidFill>
                <a:effectLst/>
                <a:latin typeface="Times New Roman" panose="02020603050405020304" pitchFamily="18" charset="0"/>
                <a:cs typeface="Times New Roman" panose="02020603050405020304" pitchFamily="18" charset="0"/>
              </a:rPr>
              <a:t>Kandula</a:t>
            </a:r>
            <a:r>
              <a:rPr lang="en-US" sz="1800" b="0" i="0" dirty="0">
                <a:solidFill>
                  <a:srgbClr val="000000"/>
                </a:solidFill>
                <a:effectLst/>
                <a:latin typeface="Times New Roman" panose="02020603050405020304" pitchFamily="18" charset="0"/>
                <a:cs typeface="Times New Roman" panose="02020603050405020304" pitchFamily="18" charset="0"/>
              </a:rPr>
              <a:t>, V. R. </a:t>
            </a:r>
            <a:r>
              <a:rPr lang="en-US" sz="1800" b="0" i="0" dirty="0" err="1">
                <a:solidFill>
                  <a:srgbClr val="000000"/>
                </a:solidFill>
                <a:effectLst/>
                <a:latin typeface="Times New Roman" panose="02020603050405020304" pitchFamily="18" charset="0"/>
                <a:cs typeface="Times New Roman" panose="02020603050405020304" pitchFamily="18" charset="0"/>
              </a:rPr>
              <a:t>Narasayya</a:t>
            </a:r>
            <a:r>
              <a:rPr lang="en-US" sz="1800" b="0" i="0" dirty="0">
                <a:solidFill>
                  <a:srgbClr val="000000"/>
                </a:solidFill>
                <a:effectLst/>
                <a:latin typeface="Times New Roman" panose="02020603050405020304" pitchFamily="18" charset="0"/>
                <a:cs typeface="Times New Roman" panose="02020603050405020304" pitchFamily="18" charset="0"/>
              </a:rPr>
              <a:t>, and S. Chaudhuri. Selectivity estimation for range predicates using lightweight models. PVLDB, 12(9):1044–1057, 2019.</a:t>
            </a:r>
            <a:endParaRPr lang="en-US"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6D642180-7249-4486-9D62-FDCEA1174AE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43000" y="3581401"/>
            <a:ext cx="7031576" cy="2570162"/>
          </a:xfrm>
          <a:prstGeom prst="rect">
            <a:avLst/>
          </a:prstGeom>
        </p:spPr>
      </p:pic>
    </p:spTree>
    <p:extLst>
      <p:ext uri="{BB962C8B-B14F-4D97-AF65-F5344CB8AC3E}">
        <p14:creationId xmlns:p14="http://schemas.microsoft.com/office/powerpoint/2010/main" val="10542151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78</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Supervised Query Model (Deep Learning)</a:t>
            </a:r>
          </a:p>
        </p:txBody>
      </p:sp>
      <p:sp>
        <p:nvSpPr>
          <p:cNvPr id="4100" name="Rectangle 3"/>
          <p:cNvSpPr>
            <a:spLocks noGrp="1" noChangeArrowheads="1"/>
          </p:cNvSpPr>
          <p:nvPr>
            <p:ph type="body" idx="1"/>
          </p:nvPr>
        </p:nvSpPr>
        <p:spPr>
          <a:xfrm>
            <a:off x="457200" y="1600200"/>
            <a:ext cx="4724400" cy="4530725"/>
          </a:xfrm>
        </p:spPr>
        <p:txBody>
          <a:bodyPr>
            <a:normAutofit lnSpcReduction="10000"/>
          </a:bodyPr>
          <a:lstStyle/>
          <a:p>
            <a:pPr algn="just" eaLnBrk="1" hangingPunct="1"/>
            <a:r>
              <a:rPr lang="en-US" altLang="zh-CN" sz="3200" dirty="0">
                <a:latin typeface="Times New Roman" pitchFamily="18" charset="0"/>
              </a:rPr>
              <a:t>Multi-set Convolutional Neural Network</a:t>
            </a:r>
          </a:p>
          <a:p>
            <a:pPr lvl="1" algn="just" eaLnBrk="1" hangingPunct="1"/>
            <a:r>
              <a:rPr lang="en-US" altLang="zh-CN" sz="2800" dirty="0">
                <a:latin typeface="Times New Roman" pitchFamily="18" charset="0"/>
              </a:rPr>
              <a:t>Linear Models for different part of </a:t>
            </a:r>
            <a:r>
              <a:rPr lang="en-US" altLang="zh-CN" sz="3200" dirty="0">
                <a:latin typeface="Times New Roman" pitchFamily="18" charset="0"/>
              </a:rPr>
              <a:t>SQL (table, joins, predicates)</a:t>
            </a:r>
          </a:p>
          <a:p>
            <a:pPr lvl="1" algn="just" eaLnBrk="1" hangingPunct="1"/>
            <a:r>
              <a:rPr lang="en-US" altLang="zh-CN" sz="2800" dirty="0">
                <a:latin typeface="Times New Roman" pitchFamily="18" charset="0"/>
              </a:rPr>
              <a:t>Pooling varying-sized </a:t>
            </a:r>
            <a:r>
              <a:rPr lang="en-US" altLang="zh-CN" sz="3200" dirty="0">
                <a:latin typeface="Times New Roman" pitchFamily="18" charset="0"/>
              </a:rPr>
              <a:t>representations (avg pooling)</a:t>
            </a:r>
          </a:p>
          <a:p>
            <a:pPr lvl="1" algn="just" eaLnBrk="1" hangingPunct="1"/>
            <a:r>
              <a:rPr lang="en-US" altLang="zh-CN" sz="2800" dirty="0">
                <a:latin typeface="Times New Roman" pitchFamily="18" charset="0"/>
              </a:rPr>
              <a:t>Concatenate different parts</a:t>
            </a:r>
          </a:p>
        </p:txBody>
      </p:sp>
      <p:sp>
        <p:nvSpPr>
          <p:cNvPr id="5" name="TextBox 4">
            <a:extLst>
              <a:ext uri="{FF2B5EF4-FFF2-40B4-BE49-F238E27FC236}">
                <a16:creationId xmlns:a16="http://schemas.microsoft.com/office/drawing/2014/main" id="{049BFB97-1AA3-4579-99F2-086F16AEC61E}"/>
              </a:ext>
            </a:extLst>
          </p:cNvPr>
          <p:cNvSpPr txBox="1"/>
          <p:nvPr/>
        </p:nvSpPr>
        <p:spPr>
          <a:xfrm>
            <a:off x="190500" y="6172200"/>
            <a:ext cx="8763000" cy="646331"/>
          </a:xfrm>
          <a:prstGeom prst="rect">
            <a:avLst/>
          </a:prstGeom>
          <a:noFill/>
          <a:ln>
            <a:solidFill>
              <a:schemeClr val="tx1"/>
            </a:solidFill>
          </a:ln>
        </p:spPr>
        <p:txBody>
          <a:bodyPr wrap="square">
            <a:spAutoFit/>
          </a:bodyPr>
          <a:lstStyle/>
          <a:p>
            <a:pPr algn="just"/>
            <a:r>
              <a:rPr lang="en-US" sz="1800" b="0" i="0" dirty="0">
                <a:solidFill>
                  <a:srgbClr val="000000"/>
                </a:solidFill>
                <a:effectLst/>
                <a:latin typeface="Times New Roman" panose="02020603050405020304" pitchFamily="18" charset="0"/>
                <a:cs typeface="Times New Roman" panose="02020603050405020304" pitchFamily="18" charset="0"/>
              </a:rPr>
              <a:t>A. </a:t>
            </a:r>
            <a:r>
              <a:rPr lang="en-US" sz="1800" b="0" i="0" dirty="0" err="1">
                <a:solidFill>
                  <a:srgbClr val="000000"/>
                </a:solidFill>
                <a:effectLst/>
                <a:latin typeface="Times New Roman" panose="02020603050405020304" pitchFamily="18" charset="0"/>
                <a:cs typeface="Times New Roman" panose="02020603050405020304" pitchFamily="18" charset="0"/>
              </a:rPr>
              <a:t>Kipf</a:t>
            </a:r>
            <a:r>
              <a:rPr lang="en-US" sz="1800" b="0" i="0" dirty="0">
                <a:solidFill>
                  <a:srgbClr val="000000"/>
                </a:solidFill>
                <a:effectLst/>
                <a:latin typeface="Times New Roman" panose="02020603050405020304" pitchFamily="18" charset="0"/>
                <a:cs typeface="Times New Roman" panose="02020603050405020304" pitchFamily="18" charset="0"/>
              </a:rPr>
              <a:t>, T. </a:t>
            </a:r>
            <a:r>
              <a:rPr lang="en-US" sz="1800" b="0" i="0" dirty="0" err="1">
                <a:solidFill>
                  <a:srgbClr val="000000"/>
                </a:solidFill>
                <a:effectLst/>
                <a:latin typeface="Times New Roman" panose="02020603050405020304" pitchFamily="18" charset="0"/>
                <a:cs typeface="Times New Roman" panose="02020603050405020304" pitchFamily="18" charset="0"/>
              </a:rPr>
              <a:t>Kipf</a:t>
            </a:r>
            <a:r>
              <a:rPr lang="en-US" sz="1800" b="0" i="0" dirty="0">
                <a:solidFill>
                  <a:srgbClr val="000000"/>
                </a:solidFill>
                <a:effectLst/>
                <a:latin typeface="Times New Roman" panose="02020603050405020304" pitchFamily="18" charset="0"/>
                <a:cs typeface="Times New Roman" panose="02020603050405020304" pitchFamily="18" charset="0"/>
              </a:rPr>
              <a:t>, B. Radke, V. Leis, P. A. </a:t>
            </a:r>
            <a:r>
              <a:rPr lang="en-US" sz="1800" b="0" i="0" dirty="0" err="1">
                <a:solidFill>
                  <a:srgbClr val="000000"/>
                </a:solidFill>
                <a:effectLst/>
                <a:latin typeface="Times New Roman" panose="02020603050405020304" pitchFamily="18" charset="0"/>
                <a:cs typeface="Times New Roman" panose="02020603050405020304" pitchFamily="18" charset="0"/>
              </a:rPr>
              <a:t>Boncz</a:t>
            </a:r>
            <a:r>
              <a:rPr lang="en-US" sz="1800" b="0" i="0" dirty="0">
                <a:solidFill>
                  <a:srgbClr val="000000"/>
                </a:solidFill>
                <a:effectLst/>
                <a:latin typeface="Times New Roman" panose="02020603050405020304" pitchFamily="18" charset="0"/>
                <a:cs typeface="Times New Roman" panose="02020603050405020304" pitchFamily="18" charset="0"/>
              </a:rPr>
              <a:t>, and A. Kemper. Learned cardinalities: Estimating correlated joins with deep learning. In CIDR, 2019.</a:t>
            </a:r>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E6BDD1D-1819-4465-815A-8261CD96D6A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181599" y="1558925"/>
            <a:ext cx="3937593" cy="4162597"/>
          </a:xfrm>
          <a:prstGeom prst="rect">
            <a:avLst/>
          </a:prstGeom>
        </p:spPr>
      </p:pic>
    </p:spTree>
    <p:extLst>
      <p:ext uri="{BB962C8B-B14F-4D97-AF65-F5344CB8AC3E}">
        <p14:creationId xmlns:p14="http://schemas.microsoft.com/office/powerpoint/2010/main" val="17291302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79</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Supervised Data Model (Feedback-KDE)</a:t>
            </a:r>
          </a:p>
        </p:txBody>
      </p:sp>
      <p:sp>
        <p:nvSpPr>
          <p:cNvPr id="4100" name="Rectangle 3"/>
          <p:cNvSpPr>
            <a:spLocks noGrp="1" noChangeArrowheads="1"/>
          </p:cNvSpPr>
          <p:nvPr>
            <p:ph type="body" idx="1"/>
          </p:nvPr>
        </p:nvSpPr>
        <p:spPr/>
        <p:txBody>
          <a:bodyPr>
            <a:normAutofit lnSpcReduction="10000"/>
          </a:bodyPr>
          <a:lstStyle/>
          <a:p>
            <a:pPr algn="just" eaLnBrk="1" hangingPunct="1"/>
            <a:r>
              <a:rPr lang="en-US" altLang="zh-CN" sz="3200" dirty="0">
                <a:latin typeface="Times New Roman" pitchFamily="18" charset="0"/>
              </a:rPr>
              <a:t>Construct a </a:t>
            </a:r>
            <a:r>
              <a:rPr lang="en-US" altLang="zh-CN" sz="3200" i="1" dirty="0">
                <a:latin typeface="Times New Roman" pitchFamily="18" charset="0"/>
              </a:rPr>
              <a:t>kernel-density estimation </a:t>
            </a:r>
            <a:r>
              <a:rPr lang="en-US" altLang="zh-CN" sz="3200" dirty="0">
                <a:latin typeface="Times New Roman" pitchFamily="18" charset="0"/>
              </a:rPr>
              <a:t>(KDE) based selectivity estimator for a given table</a:t>
            </a:r>
          </a:p>
          <a:p>
            <a:pPr lvl="1" algn="just" eaLnBrk="1" hangingPunct="1"/>
            <a:r>
              <a:rPr lang="en-US" altLang="zh-CN" sz="2800" dirty="0">
                <a:latin typeface="Times New Roman" pitchFamily="18" charset="0"/>
              </a:rPr>
              <a:t>Collect representative queries for a robust optimization</a:t>
            </a:r>
          </a:p>
          <a:p>
            <a:pPr lvl="1" algn="just" eaLnBrk="1" hangingPunct="1"/>
            <a:r>
              <a:rPr lang="en-US" altLang="zh-CN" sz="2800" dirty="0">
                <a:latin typeface="Times New Roman" pitchFamily="18" charset="0"/>
              </a:rPr>
              <a:t>Sample rows from the table and initialize the bandwidth (distance from the true distribution) of KDE</a:t>
            </a:r>
          </a:p>
          <a:p>
            <a:pPr lvl="1" algn="just" eaLnBrk="1" hangingPunct="1"/>
            <a:r>
              <a:rPr lang="en-US" altLang="zh-CN" sz="2800" dirty="0">
                <a:latin typeface="Times New Roman" pitchFamily="18" charset="0"/>
              </a:rPr>
              <a:t>Pick optimal bandwidth </a:t>
            </a:r>
            <a:r>
              <a:rPr lang="en-US" altLang="zh-CN" sz="2800" i="1" dirty="0">
                <a:latin typeface="Times New Roman" pitchFamily="18" charset="0"/>
              </a:rPr>
              <a:t>H</a:t>
            </a:r>
            <a:r>
              <a:rPr lang="en-US" altLang="zh-CN" sz="2800" baseline="30000" dirty="0">
                <a:latin typeface="Times New Roman" pitchFamily="18" charset="0"/>
              </a:rPr>
              <a:t>*</a:t>
            </a:r>
            <a:r>
              <a:rPr lang="en-US" altLang="zh-CN" sz="2800" dirty="0">
                <a:latin typeface="Times New Roman" pitchFamily="18" charset="0"/>
              </a:rPr>
              <a:t> via </a:t>
            </a:r>
            <a:r>
              <a:rPr lang="en-US" altLang="zh-CN" sz="2800" i="1" dirty="0">
                <a:latin typeface="Times New Roman" pitchFamily="18" charset="0"/>
              </a:rPr>
              <a:t>stochastic gradient descent</a:t>
            </a:r>
            <a:r>
              <a:rPr lang="en-US" altLang="zh-CN" sz="2800" dirty="0">
                <a:latin typeface="Times New Roman" pitchFamily="18" charset="0"/>
              </a:rPr>
              <a:t> (subtract gradient ∇</a:t>
            </a:r>
            <a:r>
              <a:rPr lang="en-US" altLang="zh-CN" sz="2800" i="1" baseline="-25000" dirty="0">
                <a:latin typeface="Times New Roman" pitchFamily="18" charset="0"/>
              </a:rPr>
              <a:t>H</a:t>
            </a:r>
            <a:r>
              <a:rPr lang="zh-CN" altLang="en-US" sz="2800" dirty="0">
                <a:latin typeface="Times New Roman" pitchFamily="18" charset="0"/>
              </a:rPr>
              <a:t>𝐿 </a:t>
            </a:r>
            <a:r>
              <a:rPr lang="en-US" altLang="zh-CN" sz="2800" dirty="0">
                <a:latin typeface="Times New Roman" pitchFamily="18" charset="0"/>
              </a:rPr>
              <a:t>of the error function for each query)</a:t>
            </a:r>
          </a:p>
        </p:txBody>
      </p:sp>
      <p:sp>
        <p:nvSpPr>
          <p:cNvPr id="5" name="TextBox 4">
            <a:extLst>
              <a:ext uri="{FF2B5EF4-FFF2-40B4-BE49-F238E27FC236}">
                <a16:creationId xmlns:a16="http://schemas.microsoft.com/office/drawing/2014/main" id="{7FD55D9B-9E56-4809-8569-B4DC295B3672}"/>
              </a:ext>
            </a:extLst>
          </p:cNvPr>
          <p:cNvSpPr txBox="1"/>
          <p:nvPr/>
        </p:nvSpPr>
        <p:spPr>
          <a:xfrm>
            <a:off x="190500" y="6172200"/>
            <a:ext cx="8763000" cy="646331"/>
          </a:xfrm>
          <a:prstGeom prst="rect">
            <a:avLst/>
          </a:prstGeom>
          <a:noFill/>
          <a:ln>
            <a:solidFill>
              <a:schemeClr val="tx1"/>
            </a:solidFill>
          </a:ln>
        </p:spPr>
        <p:txBody>
          <a:bodyPr wrap="square">
            <a:spAutoFit/>
          </a:bodyPr>
          <a:lstStyle/>
          <a:p>
            <a:pPr algn="just"/>
            <a:r>
              <a:rPr lang="en-US" sz="1800" b="0" i="0" dirty="0">
                <a:solidFill>
                  <a:srgbClr val="000000"/>
                </a:solidFill>
                <a:effectLst/>
                <a:latin typeface="Times New Roman" panose="02020603050405020304" pitchFamily="18" charset="0"/>
                <a:cs typeface="Times New Roman" panose="02020603050405020304" pitchFamily="18" charset="0"/>
              </a:rPr>
              <a:t>M. </a:t>
            </a:r>
            <a:r>
              <a:rPr lang="en-US" sz="1800" b="0" i="0" dirty="0" err="1">
                <a:solidFill>
                  <a:srgbClr val="000000"/>
                </a:solidFill>
                <a:effectLst/>
                <a:latin typeface="Times New Roman" panose="02020603050405020304" pitchFamily="18" charset="0"/>
                <a:cs typeface="Times New Roman" panose="02020603050405020304" pitchFamily="18" charset="0"/>
              </a:rPr>
              <a:t>Heimel</a:t>
            </a:r>
            <a:r>
              <a:rPr lang="en-US" sz="1800" b="0" i="0" dirty="0">
                <a:solidFill>
                  <a:srgbClr val="000000"/>
                </a:solidFill>
                <a:effectLst/>
                <a:latin typeface="Times New Roman" panose="02020603050405020304" pitchFamily="18" charset="0"/>
                <a:cs typeface="Times New Roman" panose="02020603050405020304" pitchFamily="18" charset="0"/>
              </a:rPr>
              <a:t>, M. Kiefer, and V. </a:t>
            </a:r>
            <a:r>
              <a:rPr lang="en-US" sz="1800" b="0" i="0" dirty="0" err="1">
                <a:solidFill>
                  <a:srgbClr val="000000"/>
                </a:solidFill>
                <a:effectLst/>
                <a:latin typeface="Times New Roman" panose="02020603050405020304" pitchFamily="18" charset="0"/>
                <a:cs typeface="Times New Roman" panose="02020603050405020304" pitchFamily="18" charset="0"/>
              </a:rPr>
              <a:t>Markl</a:t>
            </a:r>
            <a:r>
              <a:rPr lang="en-US" sz="1800" b="0" i="0" dirty="0">
                <a:solidFill>
                  <a:srgbClr val="000000"/>
                </a:solidFill>
                <a:effectLst/>
                <a:latin typeface="Times New Roman" panose="02020603050405020304" pitchFamily="18" charset="0"/>
                <a:cs typeface="Times New Roman" panose="02020603050405020304" pitchFamily="18" charset="0"/>
              </a:rPr>
              <a:t>. Self-tuning, </a:t>
            </a:r>
            <a:r>
              <a:rPr lang="en-US" altLang="zh-CN" sz="1800" b="0" i="0" dirty="0">
                <a:solidFill>
                  <a:srgbClr val="000000"/>
                </a:solidFill>
                <a:effectLst/>
                <a:latin typeface="Times New Roman" panose="02020603050405020304" pitchFamily="18" charset="0"/>
                <a:cs typeface="Times New Roman" panose="02020603050405020304" pitchFamily="18" charset="0"/>
              </a:rPr>
              <a:t>GPU</a:t>
            </a:r>
            <a:r>
              <a:rPr lang="en-US" sz="1800" b="0" i="0" dirty="0">
                <a:solidFill>
                  <a:srgbClr val="000000"/>
                </a:solidFill>
                <a:effectLst/>
                <a:latin typeface="Times New Roman" panose="02020603050405020304" pitchFamily="18" charset="0"/>
                <a:cs typeface="Times New Roman" panose="02020603050405020304" pitchFamily="18" charset="0"/>
              </a:rPr>
              <a:t>-accelerated kernel density models for multidimensional selectivity estimation. SIGMOD, 2015.</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3380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8</a:t>
            </a:fld>
            <a:endParaRPr lang="en-US" altLang="zh-CN">
              <a:solidFill>
                <a:srgbClr val="000000"/>
              </a:solidFill>
            </a:endParaRPr>
          </a:p>
        </p:txBody>
      </p:sp>
      <p:sp>
        <p:nvSpPr>
          <p:cNvPr id="4099" name="Rectangle 2"/>
          <p:cNvSpPr>
            <a:spLocks noGrp="1" noChangeArrowheads="1"/>
          </p:cNvSpPr>
          <p:nvPr>
            <p:ph type="title"/>
          </p:nvPr>
        </p:nvSpPr>
        <p:spPr/>
        <p:txBody>
          <a:bodyPr/>
          <a:lstStyle/>
          <a:p>
            <a:pPr algn="just" eaLnBrk="1" hangingPunct="1"/>
            <a:r>
              <a:rPr lang="en-US" altLang="zh-CN" sz="4400" dirty="0">
                <a:latin typeface="Times New Roman" pitchFamily="18" charset="0"/>
              </a:rPr>
              <a:t>Driving Factors for the Success of AI Techniques (1)</a:t>
            </a:r>
          </a:p>
        </p:txBody>
      </p:sp>
      <p:sp>
        <p:nvSpPr>
          <p:cNvPr id="4100" name="Rectangle 3"/>
          <p:cNvSpPr>
            <a:spLocks noGrp="1" noChangeArrowheads="1"/>
          </p:cNvSpPr>
          <p:nvPr>
            <p:ph type="body" idx="1"/>
          </p:nvPr>
        </p:nvSpPr>
        <p:spPr>
          <a:xfrm>
            <a:off x="483704" y="1646653"/>
            <a:ext cx="8229600" cy="4530725"/>
          </a:xfrm>
        </p:spPr>
        <p:txBody>
          <a:bodyPr>
            <a:normAutofit/>
          </a:bodyPr>
          <a:lstStyle/>
          <a:p>
            <a:pPr algn="just" eaLnBrk="1" hangingPunct="1"/>
            <a:r>
              <a:rPr lang="en-US" altLang="zh-CN" sz="3200" dirty="0">
                <a:latin typeface="Times New Roman" pitchFamily="18" charset="0"/>
              </a:rPr>
              <a:t>The availability of the training data</a:t>
            </a:r>
          </a:p>
          <a:p>
            <a:pPr lvl="1" algn="just" eaLnBrk="1" hangingPunct="1"/>
            <a:r>
              <a:rPr lang="en-US" altLang="zh-CN" sz="2800" dirty="0">
                <a:latin typeface="Times New Roman" pitchFamily="18" charset="0"/>
              </a:rPr>
              <a:t>More and more training data sets have been collected and labeled</a:t>
            </a:r>
          </a:p>
          <a:p>
            <a:pPr lvl="1" algn="just" eaLnBrk="1" hangingPunct="1"/>
            <a:r>
              <a:rPr lang="en-US" altLang="zh-CN" sz="2800" dirty="0">
                <a:latin typeface="Times New Roman" pitchFamily="18" charset="0"/>
              </a:rPr>
              <a:t>E.g., Sensors, mobile devices, crowdsourcing </a:t>
            </a:r>
          </a:p>
        </p:txBody>
      </p:sp>
      <p:pic>
        <p:nvPicPr>
          <p:cNvPr id="2" name="Picture 1" descr="mobile-adoption.png">
            <a:extLst>
              <a:ext uri="{FF2B5EF4-FFF2-40B4-BE49-F238E27FC236}">
                <a16:creationId xmlns:a16="http://schemas.microsoft.com/office/drawing/2014/main" id="{DFA37C3B-F757-7AD0-7BB7-A5A136B0E2B4}"/>
              </a:ext>
            </a:extLst>
          </p:cNvPr>
          <p:cNvPicPr>
            <a:picLocks noChangeAspect="1"/>
          </p:cNvPicPr>
          <p:nvPr/>
        </p:nvPicPr>
        <p:blipFill rotWithShape="1">
          <a:blip r:embed="rId3">
            <a:extLst>
              <a:ext uri="{28A0092B-C50C-407E-A947-70E740481C1C}">
                <a14:useLocalDpi xmlns:a14="http://schemas.microsoft.com/office/drawing/2010/main" val="0"/>
              </a:ext>
            </a:extLst>
          </a:blip>
          <a:srcRect b="50487"/>
          <a:stretch/>
        </p:blipFill>
        <p:spPr>
          <a:xfrm>
            <a:off x="152400" y="3889676"/>
            <a:ext cx="4257054" cy="2107785"/>
          </a:xfrm>
          <a:prstGeom prst="rect">
            <a:avLst/>
          </a:prstGeom>
        </p:spPr>
      </p:pic>
      <p:pic>
        <p:nvPicPr>
          <p:cNvPr id="8" name="Picture 7" descr="mobile-adoption.png">
            <a:extLst>
              <a:ext uri="{FF2B5EF4-FFF2-40B4-BE49-F238E27FC236}">
                <a16:creationId xmlns:a16="http://schemas.microsoft.com/office/drawing/2014/main" id="{FA301491-59EB-43C1-97CE-3A820AAAAEFF}"/>
              </a:ext>
            </a:extLst>
          </p:cNvPr>
          <p:cNvPicPr>
            <a:picLocks noChangeAspect="1"/>
          </p:cNvPicPr>
          <p:nvPr/>
        </p:nvPicPr>
        <p:blipFill rotWithShape="1">
          <a:blip r:embed="rId3">
            <a:extLst>
              <a:ext uri="{28A0092B-C50C-407E-A947-70E740481C1C}">
                <a14:useLocalDpi xmlns:a14="http://schemas.microsoft.com/office/drawing/2010/main" val="0"/>
              </a:ext>
            </a:extLst>
          </a:blip>
          <a:srcRect t="50487"/>
          <a:stretch/>
        </p:blipFill>
        <p:spPr>
          <a:xfrm>
            <a:off x="4664833" y="3953272"/>
            <a:ext cx="4257055" cy="2107784"/>
          </a:xfrm>
          <a:prstGeom prst="rect">
            <a:avLst/>
          </a:prstGeom>
        </p:spPr>
      </p:pic>
    </p:spTree>
    <p:extLst>
      <p:ext uri="{BB962C8B-B14F-4D97-AF65-F5344CB8AC3E}">
        <p14:creationId xmlns:p14="http://schemas.microsoft.com/office/powerpoint/2010/main" val="4312745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80</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it-IT" altLang="zh-CN" sz="4400" dirty="0">
                <a:latin typeface="Times New Roman" pitchFamily="18" charset="0"/>
              </a:rPr>
              <a:t>Supervised Data Model (Mixture Model)</a:t>
            </a:r>
            <a:endParaRPr lang="en-US" altLang="zh-CN" sz="4400" dirty="0">
              <a:latin typeface="Times New Roman" pitchFamily="18" charset="0"/>
            </a:endParaRPr>
          </a:p>
        </p:txBody>
      </p:sp>
      <p:sp>
        <p:nvSpPr>
          <p:cNvPr id="4100" name="Rectangle 3"/>
          <p:cNvSpPr>
            <a:spLocks noGrp="1" noChangeArrowheads="1"/>
          </p:cNvSpPr>
          <p:nvPr>
            <p:ph type="body" idx="1"/>
          </p:nvPr>
        </p:nvSpPr>
        <p:spPr/>
        <p:txBody>
          <a:bodyPr>
            <a:normAutofit/>
          </a:bodyPr>
          <a:lstStyle/>
          <a:p>
            <a:pPr algn="just" eaLnBrk="1" hangingPunct="1"/>
            <a:r>
              <a:rPr lang="en-US" altLang="zh-CN" sz="2800" dirty="0">
                <a:latin typeface="Times New Roman" pitchFamily="18" charset="0"/>
              </a:rPr>
              <a:t>Range Queries</a:t>
            </a:r>
          </a:p>
          <a:p>
            <a:pPr lvl="1" algn="just" eaLnBrk="1" hangingPunct="1"/>
            <a:r>
              <a:rPr lang="en-US" altLang="zh-CN" sz="2400" dirty="0">
                <a:latin typeface="Times New Roman" pitchFamily="18" charset="0"/>
              </a:rPr>
              <a:t>Sample points within historical queries</a:t>
            </a:r>
          </a:p>
          <a:p>
            <a:pPr lvl="1" algn="just" eaLnBrk="1" hangingPunct="1"/>
            <a:r>
              <a:rPr lang="en-US" altLang="zh-CN" sz="2400" dirty="0">
                <a:latin typeface="Times New Roman" pitchFamily="18" charset="0"/>
              </a:rPr>
              <a:t>Generate subgroups for each point</a:t>
            </a:r>
          </a:p>
          <a:p>
            <a:pPr lvl="1" algn="just" eaLnBrk="1" hangingPunct="1"/>
            <a:r>
              <a:rPr lang="en-US" altLang="zh-CN" sz="2400" dirty="0">
                <a:latin typeface="Times New Roman" pitchFamily="18" charset="0"/>
              </a:rPr>
              <a:t>Learn the weights of all the Uniformity Mixture Models</a:t>
            </a:r>
          </a:p>
        </p:txBody>
      </p:sp>
      <p:sp>
        <p:nvSpPr>
          <p:cNvPr id="5" name="TextBox 4">
            <a:extLst>
              <a:ext uri="{FF2B5EF4-FFF2-40B4-BE49-F238E27FC236}">
                <a16:creationId xmlns:a16="http://schemas.microsoft.com/office/drawing/2014/main" id="{10138BEC-99B3-47B7-B92A-473EFE900781}"/>
              </a:ext>
            </a:extLst>
          </p:cNvPr>
          <p:cNvSpPr txBox="1"/>
          <p:nvPr/>
        </p:nvSpPr>
        <p:spPr>
          <a:xfrm>
            <a:off x="190500" y="6172200"/>
            <a:ext cx="8763000" cy="646331"/>
          </a:xfrm>
          <a:prstGeom prst="rect">
            <a:avLst/>
          </a:prstGeom>
          <a:noFill/>
          <a:ln>
            <a:solidFill>
              <a:schemeClr val="tx1"/>
            </a:solidFill>
          </a:ln>
        </p:spPr>
        <p:txBody>
          <a:bodyPr wrap="square">
            <a:spAutoFit/>
          </a:bodyPr>
          <a:lstStyle/>
          <a:p>
            <a:pPr algn="just"/>
            <a:r>
              <a:rPr lang="en-US" sz="1800" b="0" i="0" dirty="0" err="1">
                <a:solidFill>
                  <a:srgbClr val="000000"/>
                </a:solidFill>
                <a:effectLst/>
                <a:latin typeface="Times New Roman" panose="02020603050405020304" pitchFamily="18" charset="0"/>
                <a:cs typeface="Times New Roman" panose="02020603050405020304" pitchFamily="18" charset="0"/>
              </a:rPr>
              <a:t>Yongjoo</a:t>
            </a:r>
            <a:r>
              <a:rPr lang="en-US" sz="1800" b="0" i="0" dirty="0">
                <a:solidFill>
                  <a:srgbClr val="000000"/>
                </a:solidFill>
                <a:effectLst/>
                <a:latin typeface="Times New Roman" panose="02020603050405020304" pitchFamily="18" charset="0"/>
                <a:cs typeface="Times New Roman" panose="02020603050405020304" pitchFamily="18" charset="0"/>
              </a:rPr>
              <a:t> Park, </a:t>
            </a:r>
            <a:r>
              <a:rPr lang="en-US" sz="1800" b="0" i="0" dirty="0" err="1">
                <a:solidFill>
                  <a:srgbClr val="000000"/>
                </a:solidFill>
                <a:effectLst/>
                <a:latin typeface="Times New Roman" panose="02020603050405020304" pitchFamily="18" charset="0"/>
                <a:cs typeface="Times New Roman" panose="02020603050405020304" pitchFamily="18" charset="0"/>
              </a:rPr>
              <a:t>Shucheng</a:t>
            </a:r>
            <a:r>
              <a:rPr lang="en-US" sz="1800" b="0" i="0" dirty="0">
                <a:solidFill>
                  <a:srgbClr val="000000"/>
                </a:solidFill>
                <a:effectLst/>
                <a:latin typeface="Times New Roman" panose="02020603050405020304" pitchFamily="18" charset="0"/>
                <a:cs typeface="Times New Roman" panose="02020603050405020304" pitchFamily="18" charset="0"/>
              </a:rPr>
              <a:t> Zhong, and </a:t>
            </a:r>
            <a:r>
              <a:rPr lang="en-US" sz="1800" b="0" i="0" dirty="0" err="1">
                <a:solidFill>
                  <a:srgbClr val="000000"/>
                </a:solidFill>
                <a:effectLst/>
                <a:latin typeface="Times New Roman" panose="02020603050405020304" pitchFamily="18" charset="0"/>
                <a:cs typeface="Times New Roman" panose="02020603050405020304" pitchFamily="18" charset="0"/>
              </a:rPr>
              <a:t>Barzan</a:t>
            </a:r>
            <a:r>
              <a:rPr lang="en-US" sz="1800" b="0" i="0" dirty="0">
                <a:solidFill>
                  <a:srgbClr val="000000"/>
                </a:solidFill>
                <a:effectLst/>
                <a:latin typeface="Times New Roman" panose="02020603050405020304" pitchFamily="18" charset="0"/>
                <a:cs typeface="Times New Roman" panose="02020603050405020304" pitchFamily="18" charset="0"/>
              </a:rPr>
              <a:t> </a:t>
            </a:r>
            <a:r>
              <a:rPr lang="en-US" sz="1800" b="0" i="0" dirty="0" err="1">
                <a:solidFill>
                  <a:srgbClr val="000000"/>
                </a:solidFill>
                <a:effectLst/>
                <a:latin typeface="Times New Roman" panose="02020603050405020304" pitchFamily="18" charset="0"/>
                <a:cs typeface="Times New Roman" panose="02020603050405020304" pitchFamily="18" charset="0"/>
              </a:rPr>
              <a:t>Mozafari</a:t>
            </a:r>
            <a:r>
              <a:rPr lang="en-US" sz="1800" b="0" i="0" dirty="0">
                <a:solidFill>
                  <a:srgbClr val="000000"/>
                </a:solidFill>
                <a:effectLst/>
                <a:latin typeface="Times New Roman" panose="02020603050405020304" pitchFamily="18" charset="0"/>
                <a:cs typeface="Times New Roman" panose="02020603050405020304" pitchFamily="18" charset="0"/>
              </a:rPr>
              <a:t>. </a:t>
            </a:r>
            <a:r>
              <a:rPr lang="en-US" sz="1800" b="0" i="0" dirty="0" err="1">
                <a:solidFill>
                  <a:srgbClr val="000000"/>
                </a:solidFill>
                <a:effectLst/>
                <a:latin typeface="Times New Roman" panose="02020603050405020304" pitchFamily="18" charset="0"/>
                <a:cs typeface="Times New Roman" panose="02020603050405020304" pitchFamily="18" charset="0"/>
              </a:rPr>
              <a:t>Quicksel</a:t>
            </a:r>
            <a:r>
              <a:rPr lang="en-US" sz="1800" b="0" i="0" dirty="0">
                <a:solidFill>
                  <a:srgbClr val="000000"/>
                </a:solidFill>
                <a:effectLst/>
                <a:latin typeface="Times New Roman" panose="02020603050405020304" pitchFamily="18" charset="0"/>
                <a:cs typeface="Times New Roman" panose="02020603050405020304" pitchFamily="18" charset="0"/>
              </a:rPr>
              <a:t>: Quick selectivity learning with mixture models. SIGMOD 2020.</a:t>
            </a:r>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B0704C4-6300-4890-98A2-35BA82495A7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3763" y="3344321"/>
            <a:ext cx="7376474" cy="2807241"/>
          </a:xfrm>
          <a:prstGeom prst="rect">
            <a:avLst/>
          </a:prstGeom>
        </p:spPr>
      </p:pic>
    </p:spTree>
    <p:extLst>
      <p:ext uri="{BB962C8B-B14F-4D97-AF65-F5344CB8AC3E}">
        <p14:creationId xmlns:p14="http://schemas.microsoft.com/office/powerpoint/2010/main" val="30136567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81</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Unsupervised Data Model (Sum-Product Network)</a:t>
            </a:r>
          </a:p>
        </p:txBody>
      </p:sp>
      <p:sp>
        <p:nvSpPr>
          <p:cNvPr id="4100" name="Rectangle 3"/>
          <p:cNvSpPr>
            <a:spLocks noGrp="1" noChangeArrowheads="1"/>
          </p:cNvSpPr>
          <p:nvPr>
            <p:ph type="body" idx="1"/>
          </p:nvPr>
        </p:nvSpPr>
        <p:spPr/>
        <p:txBody>
          <a:bodyPr>
            <a:normAutofit/>
          </a:bodyPr>
          <a:lstStyle/>
          <a:p>
            <a:pPr algn="just" eaLnBrk="1" hangingPunct="1"/>
            <a:r>
              <a:rPr lang="en-US" altLang="zh-CN" sz="3200" dirty="0">
                <a:latin typeface="Times New Roman" pitchFamily="18" charset="0"/>
              </a:rPr>
              <a:t>Support join queries without executing queries</a:t>
            </a:r>
          </a:p>
          <a:p>
            <a:pPr lvl="1" algn="just" eaLnBrk="1" hangingPunct="1"/>
            <a:r>
              <a:rPr lang="en-US" altLang="zh-CN" sz="2800" dirty="0">
                <a:latin typeface="Times New Roman" pitchFamily="18" charset="0"/>
              </a:rPr>
              <a:t>Split data table into multiple segments and columns in each segment are near independent</a:t>
            </a:r>
          </a:p>
          <a:p>
            <a:pPr lvl="1" algn="just" eaLnBrk="1" hangingPunct="1"/>
            <a:r>
              <a:rPr lang="en-US" altLang="zh-CN" sz="2800" dirty="0">
                <a:latin typeface="Times New Roman" pitchFamily="18" charset="0"/>
              </a:rPr>
              <a:t>SPN: Sum for different filters and Product for different joins</a:t>
            </a:r>
          </a:p>
          <a:p>
            <a:pPr lvl="1" algn="just" eaLnBrk="1" hangingPunct="1"/>
            <a:r>
              <a:rPr lang="en-US" altLang="zh-CN" sz="2800" dirty="0">
                <a:latin typeface="Times New Roman" pitchFamily="18" charset="0"/>
              </a:rPr>
              <a:t>RSPN is for AVG aggregation, NULL values support, non-key attributes modeling and updatability</a:t>
            </a:r>
          </a:p>
        </p:txBody>
      </p:sp>
      <p:sp>
        <p:nvSpPr>
          <p:cNvPr id="5" name="TextBox 4">
            <a:extLst>
              <a:ext uri="{FF2B5EF4-FFF2-40B4-BE49-F238E27FC236}">
                <a16:creationId xmlns:a16="http://schemas.microsoft.com/office/drawing/2014/main" id="{F9994B29-E7DC-4B33-A7ED-A018A9DC9913}"/>
              </a:ext>
            </a:extLst>
          </p:cNvPr>
          <p:cNvSpPr txBox="1"/>
          <p:nvPr/>
        </p:nvSpPr>
        <p:spPr>
          <a:xfrm>
            <a:off x="190500" y="5851822"/>
            <a:ext cx="8763000" cy="923330"/>
          </a:xfrm>
          <a:prstGeom prst="rect">
            <a:avLst/>
          </a:prstGeom>
          <a:noFill/>
          <a:ln>
            <a:solidFill>
              <a:schemeClr val="tx1"/>
            </a:solidFill>
          </a:ln>
        </p:spPr>
        <p:txBody>
          <a:bodyPr wrap="square">
            <a:spAutoFit/>
          </a:bodyPr>
          <a:lstStyle/>
          <a:p>
            <a:pPr algn="just"/>
            <a:r>
              <a:rPr lang="en-US" sz="1800" b="0" i="0" dirty="0">
                <a:solidFill>
                  <a:srgbClr val="000000"/>
                </a:solidFill>
                <a:effectLst/>
                <a:latin typeface="Times New Roman" panose="02020603050405020304" pitchFamily="18" charset="0"/>
                <a:cs typeface="Times New Roman" panose="02020603050405020304" pitchFamily="18" charset="0"/>
              </a:rPr>
              <a:t>Benjamin </a:t>
            </a:r>
            <a:r>
              <a:rPr lang="en-US" sz="1800" b="0" i="0" dirty="0" err="1">
                <a:solidFill>
                  <a:srgbClr val="000000"/>
                </a:solidFill>
                <a:effectLst/>
                <a:latin typeface="Times New Roman" panose="02020603050405020304" pitchFamily="18" charset="0"/>
                <a:cs typeface="Times New Roman" panose="02020603050405020304" pitchFamily="18" charset="0"/>
              </a:rPr>
              <a:t>Hilprecht</a:t>
            </a:r>
            <a:r>
              <a:rPr lang="en-US" sz="1800" b="0" i="0" dirty="0">
                <a:solidFill>
                  <a:srgbClr val="000000"/>
                </a:solidFill>
                <a:effectLst/>
                <a:latin typeface="Times New Roman" panose="02020603050405020304" pitchFamily="18" charset="0"/>
                <a:cs typeface="Times New Roman" panose="02020603050405020304" pitchFamily="18" charset="0"/>
              </a:rPr>
              <a:t>, Andreas Schmidt, Moritz </a:t>
            </a:r>
            <a:r>
              <a:rPr lang="en-US" sz="1800" b="0" i="0" dirty="0" err="1">
                <a:solidFill>
                  <a:srgbClr val="000000"/>
                </a:solidFill>
                <a:effectLst/>
                <a:latin typeface="Times New Roman" panose="02020603050405020304" pitchFamily="18" charset="0"/>
                <a:cs typeface="Times New Roman" panose="02020603050405020304" pitchFamily="18" charset="0"/>
              </a:rPr>
              <a:t>Kulessa</a:t>
            </a:r>
            <a:r>
              <a:rPr lang="en-US" sz="1800" b="0" i="0" dirty="0">
                <a:solidFill>
                  <a:srgbClr val="000000"/>
                </a:solidFill>
                <a:effectLst/>
                <a:latin typeface="Times New Roman" panose="02020603050405020304" pitchFamily="18" charset="0"/>
                <a:cs typeface="Times New Roman" panose="02020603050405020304" pitchFamily="18" charset="0"/>
              </a:rPr>
              <a:t>, Alejandro Molina, Kristian </a:t>
            </a:r>
            <a:r>
              <a:rPr lang="en-US" sz="1800" b="0" i="0" dirty="0" err="1">
                <a:solidFill>
                  <a:srgbClr val="000000"/>
                </a:solidFill>
                <a:effectLst/>
                <a:latin typeface="Times New Roman" panose="02020603050405020304" pitchFamily="18" charset="0"/>
                <a:cs typeface="Times New Roman" panose="02020603050405020304" pitchFamily="18" charset="0"/>
              </a:rPr>
              <a:t>Kersting</a:t>
            </a:r>
            <a:r>
              <a:rPr lang="en-US" sz="1800" b="0" i="0" dirty="0">
                <a:solidFill>
                  <a:srgbClr val="000000"/>
                </a:solidFill>
                <a:effectLst/>
                <a:latin typeface="Times New Roman" panose="02020603050405020304" pitchFamily="18" charset="0"/>
                <a:cs typeface="Times New Roman" panose="02020603050405020304" pitchFamily="18" charset="0"/>
              </a:rPr>
              <a:t>, and Carsten Binnig. </a:t>
            </a:r>
            <a:r>
              <a:rPr lang="en-US" sz="1800" b="0" i="0" dirty="0" err="1">
                <a:solidFill>
                  <a:srgbClr val="000000"/>
                </a:solidFill>
                <a:effectLst/>
                <a:latin typeface="Times New Roman" panose="02020603050405020304" pitchFamily="18" charset="0"/>
                <a:cs typeface="Times New Roman" panose="02020603050405020304" pitchFamily="18" charset="0"/>
              </a:rPr>
              <a:t>DeepDB</a:t>
            </a:r>
            <a:r>
              <a:rPr lang="en-US" sz="1800" b="0" i="0" dirty="0">
                <a:solidFill>
                  <a:srgbClr val="000000"/>
                </a:solidFill>
                <a:effectLst/>
                <a:latin typeface="Times New Roman" panose="02020603050405020304" pitchFamily="18" charset="0"/>
                <a:cs typeface="Times New Roman" panose="02020603050405020304" pitchFamily="18" charset="0"/>
              </a:rPr>
              <a:t>: Learn from Data, not from Queries! PVLDB 13, 13(7): 992-1005, 2020</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11735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82</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Example of Sum-Product Network</a:t>
            </a:r>
          </a:p>
        </p:txBody>
      </p:sp>
      <p:pic>
        <p:nvPicPr>
          <p:cNvPr id="3" name="Picture 2">
            <a:extLst>
              <a:ext uri="{FF2B5EF4-FFF2-40B4-BE49-F238E27FC236}">
                <a16:creationId xmlns:a16="http://schemas.microsoft.com/office/drawing/2014/main" id="{B05047A6-897A-43F4-829F-029F86D6C4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828800" y="881595"/>
            <a:ext cx="5295900" cy="5284914"/>
          </a:xfrm>
          <a:prstGeom prst="rect">
            <a:avLst/>
          </a:prstGeom>
        </p:spPr>
      </p:pic>
    </p:spTree>
    <p:extLst>
      <p:ext uri="{BB962C8B-B14F-4D97-AF65-F5344CB8AC3E}">
        <p14:creationId xmlns:p14="http://schemas.microsoft.com/office/powerpoint/2010/main" val="16797619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83</a:t>
            </a:fld>
            <a:endParaRPr lang="en-US" altLang="zh-CN">
              <a:solidFill>
                <a:srgbClr val="000000"/>
              </a:solidFill>
            </a:endParaRPr>
          </a:p>
        </p:txBody>
      </p:sp>
      <p:sp>
        <p:nvSpPr>
          <p:cNvPr id="4099" name="Rectangle 2"/>
          <p:cNvSpPr>
            <a:spLocks noGrp="1" noChangeArrowheads="1"/>
          </p:cNvSpPr>
          <p:nvPr>
            <p:ph type="title"/>
          </p:nvPr>
        </p:nvSpPr>
        <p:spPr>
          <a:xfrm>
            <a:off x="457200" y="152400"/>
            <a:ext cx="8229600" cy="1139825"/>
          </a:xfrm>
        </p:spPr>
        <p:txBody>
          <a:bodyPr/>
          <a:lstStyle/>
          <a:p>
            <a:pPr eaLnBrk="1" hangingPunct="1"/>
            <a:r>
              <a:rPr lang="en-US" altLang="zh-CN" sz="4400" dirty="0">
                <a:latin typeface="Times New Roman" pitchFamily="18" charset="0"/>
              </a:rPr>
              <a:t>Unsupervised Data Model (</a:t>
            </a:r>
            <a:r>
              <a:rPr lang="en-US" altLang="zh-CN" sz="4400" dirty="0" err="1">
                <a:latin typeface="Times New Roman" pitchFamily="18" charset="0"/>
              </a:rPr>
              <a:t>AutoRegressive</a:t>
            </a:r>
            <a:r>
              <a:rPr lang="en-US" altLang="zh-CN" sz="4400" dirty="0">
                <a:latin typeface="Times New Roman" pitchFamily="18" charset="0"/>
              </a:rPr>
              <a:t>)</a:t>
            </a:r>
          </a:p>
        </p:txBody>
      </p:sp>
      <p:sp>
        <p:nvSpPr>
          <p:cNvPr id="4100" name="Rectangle 3"/>
          <p:cNvSpPr>
            <a:spLocks noGrp="1" noChangeArrowheads="1"/>
          </p:cNvSpPr>
          <p:nvPr>
            <p:ph type="body" idx="1"/>
          </p:nvPr>
        </p:nvSpPr>
        <p:spPr>
          <a:xfrm>
            <a:off x="76200" y="1524000"/>
            <a:ext cx="4495800" cy="4979987"/>
          </a:xfrm>
        </p:spPr>
        <p:txBody>
          <a:bodyPr>
            <a:normAutofit fontScale="85000" lnSpcReduction="20000"/>
          </a:bodyPr>
          <a:lstStyle/>
          <a:p>
            <a:pPr algn="just" eaLnBrk="1" hangingPunct="1"/>
            <a:r>
              <a:rPr lang="en-US" altLang="zh-CN" sz="3300" dirty="0">
                <a:latin typeface="Times New Roman" pitchFamily="18" charset="0"/>
              </a:rPr>
              <a:t>Learn a single </a:t>
            </a:r>
            <a:r>
              <a:rPr lang="en-US" altLang="zh-CN" sz="3300" b="1" dirty="0">
                <a:latin typeface="Times New Roman" pitchFamily="18" charset="0"/>
              </a:rPr>
              <a:t>autoregressive model</a:t>
            </a:r>
            <a:r>
              <a:rPr lang="en-US" altLang="zh-CN" sz="3300" dirty="0">
                <a:latin typeface="Times New Roman" pitchFamily="18" charset="0"/>
              </a:rPr>
              <a:t> for all the tables (joined)</a:t>
            </a:r>
          </a:p>
          <a:p>
            <a:pPr algn="just" eaLnBrk="1" hangingPunct="1"/>
            <a:r>
              <a:rPr lang="en-US" altLang="zh-CN" sz="3300" b="1" dirty="0">
                <a:latin typeface="Times New Roman" pitchFamily="18" charset="0"/>
              </a:rPr>
              <a:t>Join Sampler </a:t>
            </a:r>
            <a:r>
              <a:rPr lang="en-US" altLang="zh-CN" sz="3300" dirty="0">
                <a:latin typeface="Times New Roman" pitchFamily="18" charset="0"/>
              </a:rPr>
              <a:t>provides correct training data (sampled tuples from join) by using unbiased join counts</a:t>
            </a:r>
          </a:p>
          <a:p>
            <a:pPr algn="just" eaLnBrk="1" hangingPunct="1"/>
            <a:r>
              <a:rPr lang="en-US" altLang="zh-CN" sz="3300" dirty="0">
                <a:latin typeface="Times New Roman" pitchFamily="18" charset="0"/>
              </a:rPr>
              <a:t>Down sampling some tuples when estimating query with only a subset of tables according to the fanout scaling</a:t>
            </a:r>
          </a:p>
        </p:txBody>
      </p:sp>
      <p:pic>
        <p:nvPicPr>
          <p:cNvPr id="3" name="Picture 2">
            <a:extLst>
              <a:ext uri="{FF2B5EF4-FFF2-40B4-BE49-F238E27FC236}">
                <a16:creationId xmlns:a16="http://schemas.microsoft.com/office/drawing/2014/main" id="{78CEE89E-DC8D-4AD7-8254-2471F1C465C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72000" y="1828800"/>
            <a:ext cx="4658591" cy="3604552"/>
          </a:xfrm>
          <a:prstGeom prst="rect">
            <a:avLst/>
          </a:prstGeom>
        </p:spPr>
      </p:pic>
      <p:sp>
        <p:nvSpPr>
          <p:cNvPr id="4" name="TextBox 3">
            <a:extLst>
              <a:ext uri="{FF2B5EF4-FFF2-40B4-BE49-F238E27FC236}">
                <a16:creationId xmlns:a16="http://schemas.microsoft.com/office/drawing/2014/main" id="{98294C53-B7FF-4F0E-A14F-1B60967F9307}"/>
              </a:ext>
            </a:extLst>
          </p:cNvPr>
          <p:cNvSpPr txBox="1"/>
          <p:nvPr/>
        </p:nvSpPr>
        <p:spPr>
          <a:xfrm>
            <a:off x="5978559" y="5545104"/>
            <a:ext cx="1850186" cy="461665"/>
          </a:xfrm>
          <a:prstGeom prst="rect">
            <a:avLst/>
          </a:prstGeom>
          <a:noFill/>
        </p:spPr>
        <p:txBody>
          <a:bodyPr wrap="none" rtlCol="0">
            <a:spAutoFit/>
          </a:bodyPr>
          <a:lstStyle/>
          <a:p>
            <a:r>
              <a:rPr lang="en-US" sz="2400" b="1" dirty="0">
                <a:solidFill>
                  <a:srgbClr val="0000CC"/>
                </a:solidFill>
                <a:latin typeface="Times New Roman" panose="02020603050405020304" pitchFamily="18" charset="0"/>
                <a:cs typeface="Times New Roman" panose="02020603050405020304" pitchFamily="18" charset="0"/>
              </a:rPr>
              <a:t>Join Queries</a:t>
            </a:r>
          </a:p>
        </p:txBody>
      </p:sp>
    </p:spTree>
    <p:extLst>
      <p:ext uri="{BB962C8B-B14F-4D97-AF65-F5344CB8AC3E}">
        <p14:creationId xmlns:p14="http://schemas.microsoft.com/office/powerpoint/2010/main" val="22589341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84</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Take-Aways of Learning-based Cardinality Estimation </a:t>
            </a:r>
          </a:p>
        </p:txBody>
      </p:sp>
      <p:sp>
        <p:nvSpPr>
          <p:cNvPr id="4100" name="Rectangle 3"/>
          <p:cNvSpPr>
            <a:spLocks noGrp="1" noChangeArrowheads="1"/>
          </p:cNvSpPr>
          <p:nvPr>
            <p:ph type="body" idx="1"/>
          </p:nvPr>
        </p:nvSpPr>
        <p:spPr/>
        <p:txBody>
          <a:bodyPr>
            <a:normAutofit/>
          </a:bodyPr>
          <a:lstStyle/>
          <a:p>
            <a:pPr algn="just" eaLnBrk="1" hangingPunct="1"/>
            <a:r>
              <a:rPr lang="en-US" altLang="zh-CN" sz="2800" dirty="0">
                <a:latin typeface="Times New Roman" pitchFamily="18" charset="0"/>
              </a:rPr>
              <a:t>Data Models are more effective for single tables</a:t>
            </a:r>
          </a:p>
          <a:p>
            <a:pPr algn="just" eaLnBrk="1" hangingPunct="1"/>
            <a:r>
              <a:rPr lang="en-US" altLang="zh-CN" sz="2800" dirty="0">
                <a:latin typeface="Times New Roman" pitchFamily="18" charset="0"/>
              </a:rPr>
              <a:t>Query Models are more effective for multiple tables</a:t>
            </a:r>
          </a:p>
          <a:p>
            <a:pPr algn="just" eaLnBrk="1" hangingPunct="1"/>
            <a:r>
              <a:rPr lang="en-US" altLang="zh-CN" sz="2800" dirty="0">
                <a:latin typeface="Times New Roman" pitchFamily="18" charset="0"/>
              </a:rPr>
              <a:t>Query Models are more efficient than Data Models</a:t>
            </a:r>
          </a:p>
          <a:p>
            <a:pPr algn="just" eaLnBrk="1" hangingPunct="1"/>
            <a:r>
              <a:rPr lang="en-US" altLang="zh-CN" sz="2800" dirty="0">
                <a:latin typeface="Times New Roman" pitchFamily="18" charset="0"/>
              </a:rPr>
              <a:t>Data Models are more robust than Query Models</a:t>
            </a:r>
          </a:p>
          <a:p>
            <a:pPr algn="just" eaLnBrk="1" hangingPunct="1"/>
            <a:r>
              <a:rPr lang="en-US" altLang="zh-CN" sz="2800" dirty="0">
                <a:latin typeface="Times New Roman" pitchFamily="18" charset="0"/>
              </a:rPr>
              <a:t>Training queries are vital to Query Models</a:t>
            </a:r>
          </a:p>
          <a:p>
            <a:pPr algn="just" eaLnBrk="1" hangingPunct="1"/>
            <a:r>
              <a:rPr lang="en-US" altLang="zh-CN" sz="2800" dirty="0">
                <a:latin typeface="Times New Roman" pitchFamily="18" charset="0"/>
              </a:rPr>
              <a:t>Samples are crucial to Data Models</a:t>
            </a:r>
          </a:p>
          <a:p>
            <a:pPr algn="just" eaLnBrk="1" hangingPunct="1"/>
            <a:r>
              <a:rPr lang="en-US" altLang="zh-CN" sz="2800" dirty="0">
                <a:latin typeface="Times New Roman" pitchFamily="18" charset="0"/>
              </a:rPr>
              <a:t>Estimators based on neural network are more accurate than statistic-based estimators</a:t>
            </a:r>
          </a:p>
          <a:p>
            <a:pPr algn="just" eaLnBrk="1" hangingPunct="1"/>
            <a:r>
              <a:rPr lang="en-US" altLang="zh-CN" sz="2800" dirty="0">
                <a:latin typeface="Times New Roman" pitchFamily="18" charset="0"/>
              </a:rPr>
              <a:t>Statistic-based query model is the most efficient</a:t>
            </a:r>
          </a:p>
        </p:txBody>
      </p:sp>
    </p:spTree>
    <p:extLst>
      <p:ext uri="{BB962C8B-B14F-4D97-AF65-F5344CB8AC3E}">
        <p14:creationId xmlns:p14="http://schemas.microsoft.com/office/powerpoint/2010/main" val="19479129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E3CC3-E312-17AF-888F-9D8EE2F4B5C3}"/>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AEBAE8-BEC1-AB43-A15D-742AE475BA0D}"/>
              </a:ext>
            </a:extLst>
          </p:cNvPr>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85</a:t>
            </a:fld>
            <a:endParaRPr lang="en-US" altLang="zh-CN">
              <a:solidFill>
                <a:srgbClr val="000000"/>
              </a:solidFill>
            </a:endParaRPr>
          </a:p>
        </p:txBody>
      </p:sp>
      <p:sp>
        <p:nvSpPr>
          <p:cNvPr id="4099" name="Rectangle 2">
            <a:extLst>
              <a:ext uri="{FF2B5EF4-FFF2-40B4-BE49-F238E27FC236}">
                <a16:creationId xmlns:a16="http://schemas.microsoft.com/office/drawing/2014/main" id="{C5576639-E721-820F-626E-B1679FA8D019}"/>
              </a:ext>
            </a:extLst>
          </p:cNvPr>
          <p:cNvSpPr>
            <a:spLocks noGrp="1" noChangeArrowheads="1"/>
          </p:cNvSpPr>
          <p:nvPr>
            <p:ph type="title"/>
          </p:nvPr>
        </p:nvSpPr>
        <p:spPr/>
        <p:txBody>
          <a:bodyPr/>
          <a:lstStyle/>
          <a:p>
            <a:pPr eaLnBrk="1" hangingPunct="1"/>
            <a:r>
              <a:rPr lang="en-US" altLang="zh-CN" sz="4400" dirty="0">
                <a:latin typeface="Times New Roman" pitchFamily="18" charset="0"/>
              </a:rPr>
              <a:t>AI4DB Problems</a:t>
            </a:r>
          </a:p>
        </p:txBody>
      </p:sp>
      <p:sp>
        <p:nvSpPr>
          <p:cNvPr id="4100" name="Rectangle 3">
            <a:extLst>
              <a:ext uri="{FF2B5EF4-FFF2-40B4-BE49-F238E27FC236}">
                <a16:creationId xmlns:a16="http://schemas.microsoft.com/office/drawing/2014/main" id="{EB998221-4968-A6C6-2068-55E86C82FC98}"/>
              </a:ext>
            </a:extLst>
          </p:cNvPr>
          <p:cNvSpPr>
            <a:spLocks noGrp="1" noChangeArrowheads="1"/>
          </p:cNvSpPr>
          <p:nvPr>
            <p:ph type="body" idx="1"/>
          </p:nvPr>
        </p:nvSpPr>
        <p:spPr>
          <a:xfrm>
            <a:off x="77091" y="1163637"/>
            <a:ext cx="8229600" cy="4530725"/>
          </a:xfrm>
        </p:spPr>
        <p:txBody>
          <a:bodyPr>
            <a:normAutofit/>
          </a:bodyPr>
          <a:lstStyle/>
          <a:p>
            <a:pPr algn="just" eaLnBrk="1" hangingPunct="1"/>
            <a:r>
              <a:rPr lang="en-US" altLang="zh-CN" sz="2800" dirty="0">
                <a:latin typeface="Times New Roman" pitchFamily="18" charset="0"/>
              </a:rPr>
              <a:t>Database Optimization</a:t>
            </a:r>
          </a:p>
          <a:p>
            <a:pPr lvl="1" algn="just" eaLnBrk="1" hangingPunct="1"/>
            <a:r>
              <a:rPr lang="en-US" altLang="zh-CN" sz="2400" dirty="0">
                <a:latin typeface="Times New Roman" pitchFamily="18" charset="0"/>
              </a:rPr>
              <a:t>SQL Rewriter</a:t>
            </a:r>
          </a:p>
          <a:p>
            <a:pPr lvl="1" algn="just" eaLnBrk="1" hangingPunct="1"/>
            <a:r>
              <a:rPr lang="en-US" altLang="zh-CN" sz="2400" dirty="0">
                <a:latin typeface="Times New Roman" pitchFamily="18" charset="0"/>
              </a:rPr>
              <a:t>Cardinality/Cost Estimation</a:t>
            </a:r>
          </a:p>
          <a:p>
            <a:pPr lvl="1" algn="just" eaLnBrk="1" hangingPunct="1"/>
            <a:r>
              <a:rPr lang="en-US" altLang="zh-CN" sz="2400" dirty="0">
                <a:latin typeface="Times New Roman" pitchFamily="18" charset="0"/>
              </a:rPr>
              <a:t>Join Order Selection</a:t>
            </a:r>
          </a:p>
          <a:p>
            <a:pPr lvl="1" algn="just" eaLnBrk="1" hangingPunct="1"/>
            <a:r>
              <a:rPr lang="en-US" altLang="zh-CN" sz="2400" dirty="0">
                <a:latin typeface="Times New Roman" pitchFamily="18" charset="0"/>
              </a:rPr>
              <a:t>Learning-based Optimization</a:t>
            </a:r>
          </a:p>
        </p:txBody>
      </p:sp>
      <p:pic>
        <p:nvPicPr>
          <p:cNvPr id="7" name="Graphic 6">
            <a:extLst>
              <a:ext uri="{FF2B5EF4-FFF2-40B4-BE49-F238E27FC236}">
                <a16:creationId xmlns:a16="http://schemas.microsoft.com/office/drawing/2014/main" id="{098C315C-7622-4CED-9A52-41B7A2CE9C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3789482" y="2709800"/>
            <a:ext cx="868340" cy="547863"/>
          </a:xfrm>
          <a:prstGeom prst="rect">
            <a:avLst/>
          </a:prstGeom>
        </p:spPr>
      </p:pic>
      <p:sp>
        <p:nvSpPr>
          <p:cNvPr id="10" name="Rectangle 9">
            <a:extLst>
              <a:ext uri="{FF2B5EF4-FFF2-40B4-BE49-F238E27FC236}">
                <a16:creationId xmlns:a16="http://schemas.microsoft.com/office/drawing/2014/main" id="{A8E76242-4962-463F-A912-D4653A04D81E}"/>
              </a:ext>
            </a:extLst>
          </p:cNvPr>
          <p:cNvSpPr/>
          <p:nvPr/>
        </p:nvSpPr>
        <p:spPr>
          <a:xfrm>
            <a:off x="765691" y="2524764"/>
            <a:ext cx="2769361" cy="499356"/>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B73033A-8B59-46DB-8518-29875A8C0213}"/>
              </a:ext>
            </a:extLst>
          </p:cNvPr>
          <p:cNvGrpSpPr/>
          <p:nvPr/>
        </p:nvGrpSpPr>
        <p:grpSpPr>
          <a:xfrm>
            <a:off x="5301965" y="685800"/>
            <a:ext cx="3766269" cy="4917219"/>
            <a:chOff x="4920531" y="713823"/>
            <a:chExt cx="3766269" cy="4917219"/>
          </a:xfrm>
        </p:grpSpPr>
        <p:grpSp>
          <p:nvGrpSpPr>
            <p:cNvPr id="12" name="Group 11">
              <a:extLst>
                <a:ext uri="{FF2B5EF4-FFF2-40B4-BE49-F238E27FC236}">
                  <a16:creationId xmlns:a16="http://schemas.microsoft.com/office/drawing/2014/main" id="{BCB85C45-2A86-4EF9-8D2F-C9BF2235331A}"/>
                </a:ext>
              </a:extLst>
            </p:cNvPr>
            <p:cNvGrpSpPr/>
            <p:nvPr/>
          </p:nvGrpSpPr>
          <p:grpSpPr>
            <a:xfrm>
              <a:off x="4920532" y="713823"/>
              <a:ext cx="3766268" cy="4917219"/>
              <a:chOff x="228600" y="1034995"/>
              <a:chExt cx="3886200" cy="5136086"/>
            </a:xfrm>
          </p:grpSpPr>
          <p:pic>
            <p:nvPicPr>
              <p:cNvPr id="14" name="Picture 13">
                <a:extLst>
                  <a:ext uri="{FF2B5EF4-FFF2-40B4-BE49-F238E27FC236}">
                    <a16:creationId xmlns:a16="http://schemas.microsoft.com/office/drawing/2014/main" id="{BABACC78-3C4B-49D1-89BA-ABD7C7DA9BF3}"/>
                  </a:ext>
                </a:extLst>
              </p:cNvPr>
              <p:cNvPicPr>
                <a:picLocks noChangeAspect="1"/>
              </p:cNvPicPr>
              <p:nvPr/>
            </p:nvPicPr>
            <p:blipFill>
              <a:blip r:embed="rId6"/>
              <a:stretch>
                <a:fillRect/>
              </a:stretch>
            </p:blipFill>
            <p:spPr>
              <a:xfrm>
                <a:off x="228600" y="1034995"/>
                <a:ext cx="3886200" cy="5136086"/>
              </a:xfrm>
              <a:prstGeom prst="rect">
                <a:avLst/>
              </a:prstGeom>
            </p:spPr>
          </p:pic>
          <p:pic>
            <p:nvPicPr>
              <p:cNvPr id="15" name="Picture 14">
                <a:extLst>
                  <a:ext uri="{FF2B5EF4-FFF2-40B4-BE49-F238E27FC236}">
                    <a16:creationId xmlns:a16="http://schemas.microsoft.com/office/drawing/2014/main" id="{05A9FCB2-65C5-4211-A282-BFC9F0ECB927}"/>
                  </a:ext>
                </a:extLst>
              </p:cNvPr>
              <p:cNvPicPr>
                <a:picLocks noChangeAspect="1"/>
              </p:cNvPicPr>
              <p:nvPr/>
            </p:nvPicPr>
            <p:blipFill>
              <a:blip r:embed="rId7"/>
              <a:stretch>
                <a:fillRect/>
              </a:stretch>
            </p:blipFill>
            <p:spPr>
              <a:xfrm>
                <a:off x="228600" y="3231361"/>
                <a:ext cx="3855359" cy="807902"/>
              </a:xfrm>
              <a:prstGeom prst="rect">
                <a:avLst/>
              </a:prstGeom>
            </p:spPr>
          </p:pic>
        </p:grpSp>
        <p:sp>
          <p:nvSpPr>
            <p:cNvPr id="13" name="Rectangle 12">
              <a:extLst>
                <a:ext uri="{FF2B5EF4-FFF2-40B4-BE49-F238E27FC236}">
                  <a16:creationId xmlns:a16="http://schemas.microsoft.com/office/drawing/2014/main" id="{AAC4CFB0-1FA7-4CA8-B083-40E3FA597BE2}"/>
                </a:ext>
              </a:extLst>
            </p:cNvPr>
            <p:cNvSpPr/>
            <p:nvPr/>
          </p:nvSpPr>
          <p:spPr>
            <a:xfrm>
              <a:off x="4920531" y="1733920"/>
              <a:ext cx="3736379" cy="985717"/>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456621FE-A350-4A09-9F07-AB4608731AD7}"/>
              </a:ext>
            </a:extLst>
          </p:cNvPr>
          <p:cNvSpPr/>
          <p:nvPr/>
        </p:nvSpPr>
        <p:spPr>
          <a:xfrm>
            <a:off x="7773291" y="1993245"/>
            <a:ext cx="989709" cy="363456"/>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749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86</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Classification of Join Order Selection</a:t>
            </a:r>
            <a:br>
              <a:rPr lang="en-US" altLang="zh-CN" sz="4400" dirty="0">
                <a:latin typeface="Times New Roman" pitchFamily="18" charset="0"/>
              </a:rPr>
            </a:br>
            <a:endParaRPr lang="en-US" altLang="zh-CN" sz="4400" dirty="0">
              <a:latin typeface="Times New Roman" pitchFamily="18" charset="0"/>
            </a:endParaRPr>
          </a:p>
        </p:txBody>
      </p:sp>
      <p:sp>
        <p:nvSpPr>
          <p:cNvPr id="4100" name="Rectangle 3"/>
          <p:cNvSpPr>
            <a:spLocks noGrp="1" noChangeArrowheads="1"/>
          </p:cNvSpPr>
          <p:nvPr>
            <p:ph type="body" idx="1"/>
          </p:nvPr>
        </p:nvSpPr>
        <p:spPr/>
        <p:txBody>
          <a:bodyPr>
            <a:normAutofit/>
          </a:bodyPr>
          <a:lstStyle/>
          <a:p>
            <a:pPr algn="just" eaLnBrk="1" hangingPunct="1"/>
            <a:endParaRPr lang="en-US" altLang="zh-CN" sz="3200" dirty="0">
              <a:latin typeface="Times New Roman" pitchFamily="18" charset="0"/>
            </a:endParaRPr>
          </a:p>
        </p:txBody>
      </p:sp>
      <p:pic>
        <p:nvPicPr>
          <p:cNvPr id="3" name="Picture 2">
            <a:extLst>
              <a:ext uri="{FF2B5EF4-FFF2-40B4-BE49-F238E27FC236}">
                <a16:creationId xmlns:a16="http://schemas.microsoft.com/office/drawing/2014/main" id="{83EDACF7-C89E-40BC-A903-E7F4E1016263}"/>
              </a:ext>
            </a:extLst>
          </p:cNvPr>
          <p:cNvPicPr>
            <a:picLocks noChangeAspect="1"/>
          </p:cNvPicPr>
          <p:nvPr/>
        </p:nvPicPr>
        <p:blipFill>
          <a:blip r:embed="rId3"/>
          <a:stretch>
            <a:fillRect/>
          </a:stretch>
        </p:blipFill>
        <p:spPr>
          <a:xfrm>
            <a:off x="238812" y="1597843"/>
            <a:ext cx="8666375" cy="4481632"/>
          </a:xfrm>
          <a:prstGeom prst="rect">
            <a:avLst/>
          </a:prstGeom>
        </p:spPr>
      </p:pic>
    </p:spTree>
    <p:extLst>
      <p:ext uri="{BB962C8B-B14F-4D97-AF65-F5344CB8AC3E}">
        <p14:creationId xmlns:p14="http://schemas.microsoft.com/office/powerpoint/2010/main" val="32352201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87</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Join Order Selection</a:t>
            </a:r>
          </a:p>
        </p:txBody>
      </p:sp>
      <p:sp>
        <p:nvSpPr>
          <p:cNvPr id="4100" name="Rectangle 3"/>
          <p:cNvSpPr>
            <a:spLocks noGrp="1" noChangeArrowheads="1"/>
          </p:cNvSpPr>
          <p:nvPr>
            <p:ph type="body" idx="1"/>
          </p:nvPr>
        </p:nvSpPr>
        <p:spPr>
          <a:xfrm>
            <a:off x="457200" y="1066800"/>
            <a:ext cx="8229600" cy="4953000"/>
          </a:xfrm>
        </p:spPr>
        <p:txBody>
          <a:bodyPr>
            <a:normAutofit/>
          </a:bodyPr>
          <a:lstStyle/>
          <a:p>
            <a:pPr algn="just" eaLnBrk="1" hangingPunct="1"/>
            <a:r>
              <a:rPr lang="en-US" altLang="zh-CN" sz="3200" dirty="0">
                <a:latin typeface="Times New Roman" pitchFamily="18" charset="0"/>
              </a:rPr>
              <a:t>Given a SQL query, select the “cheapest” join ordering (according to the cost model)</a:t>
            </a:r>
          </a:p>
          <a:p>
            <a:pPr lvl="1" algn="just" eaLnBrk="1" hangingPunct="1"/>
            <a:r>
              <a:rPr lang="en-US" altLang="zh-CN" sz="2800" dirty="0">
                <a:latin typeface="Times New Roman" pitchFamily="18" charset="0"/>
              </a:rPr>
              <a:t>Offline Learning Methods</a:t>
            </a:r>
          </a:p>
          <a:p>
            <a:pPr lvl="2" algn="just" eaLnBrk="1" hangingPunct="1"/>
            <a:r>
              <a:rPr lang="en-US" altLang="zh-CN" sz="2400" dirty="0">
                <a:latin typeface="Times New Roman" pitchFamily="18" charset="0"/>
              </a:rPr>
              <a:t>Use existing workload to train a learned optimizer, which predicts the plan for future queries</a:t>
            </a:r>
          </a:p>
          <a:p>
            <a:pPr lvl="1" algn="just" eaLnBrk="1" hangingPunct="1"/>
            <a:r>
              <a:rPr lang="en-US" altLang="zh-CN" sz="2800" dirty="0">
                <a:latin typeface="Times New Roman" pitchFamily="18" charset="0"/>
              </a:rPr>
              <a:t>Online Learning Methods</a:t>
            </a:r>
          </a:p>
          <a:p>
            <a:pPr lvl="2" algn="just" eaLnBrk="1" hangingPunct="1"/>
            <a:r>
              <a:rPr lang="en-US" altLang="zh-CN" sz="2400" dirty="0">
                <a:latin typeface="Times New Roman" pitchFamily="18" charset="0"/>
              </a:rPr>
              <a:t>The query plan can change during the execution</a:t>
            </a:r>
          </a:p>
          <a:p>
            <a:pPr lvl="2" algn="just" eaLnBrk="1" hangingPunct="1"/>
            <a:r>
              <a:rPr lang="en-US" altLang="zh-CN" sz="2400" dirty="0">
                <a:latin typeface="Times New Roman" pitchFamily="18" charset="0"/>
              </a:rPr>
              <a:t>The query can switch to another better plan</a:t>
            </a:r>
          </a:p>
          <a:p>
            <a:pPr lvl="2" algn="just" eaLnBrk="1" hangingPunct="1"/>
            <a:r>
              <a:rPr lang="en-US" altLang="zh-CN" sz="2400" dirty="0">
                <a:latin typeface="Times New Roman" pitchFamily="18" charset="0"/>
              </a:rPr>
              <a:t>Learn when the database executes the query</a:t>
            </a:r>
          </a:p>
        </p:txBody>
      </p:sp>
    </p:spTree>
    <p:extLst>
      <p:ext uri="{BB962C8B-B14F-4D97-AF65-F5344CB8AC3E}">
        <p14:creationId xmlns:p14="http://schemas.microsoft.com/office/powerpoint/2010/main" val="16756333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88</a:t>
            </a:fld>
            <a:endParaRPr lang="en-US" altLang="zh-CN">
              <a:solidFill>
                <a:srgbClr val="000000"/>
              </a:solidFill>
            </a:endParaRPr>
          </a:p>
        </p:txBody>
      </p:sp>
      <p:sp>
        <p:nvSpPr>
          <p:cNvPr id="4099" name="Rectangle 2"/>
          <p:cNvSpPr>
            <a:spLocks noGrp="1" noChangeArrowheads="1"/>
          </p:cNvSpPr>
          <p:nvPr>
            <p:ph type="title"/>
          </p:nvPr>
        </p:nvSpPr>
        <p:spPr>
          <a:xfrm>
            <a:off x="457200" y="277813"/>
            <a:ext cx="8458200" cy="1139825"/>
          </a:xfrm>
        </p:spPr>
        <p:txBody>
          <a:bodyPr/>
          <a:lstStyle/>
          <a:p>
            <a:pPr eaLnBrk="1" hangingPunct="1"/>
            <a:r>
              <a:rPr lang="en-US" altLang="zh-CN" sz="4400" dirty="0">
                <a:latin typeface="Times New Roman" pitchFamily="18" charset="0"/>
              </a:rPr>
              <a:t>Offline Learning Methods – DQ, </a:t>
            </a:r>
            <a:r>
              <a:rPr lang="en-US" altLang="zh-CN" sz="4400" dirty="0" err="1">
                <a:latin typeface="Times New Roman" pitchFamily="18" charset="0"/>
              </a:rPr>
              <a:t>ReJOIN</a:t>
            </a:r>
            <a:r>
              <a:rPr lang="en-US" altLang="zh-CN" sz="4400" dirty="0">
                <a:latin typeface="Times New Roman" pitchFamily="18" charset="0"/>
              </a:rPr>
              <a:t> </a:t>
            </a:r>
          </a:p>
        </p:txBody>
      </p:sp>
      <p:sp>
        <p:nvSpPr>
          <p:cNvPr id="4100" name="Rectangle 3"/>
          <p:cNvSpPr>
            <a:spLocks noGrp="1" noChangeArrowheads="1"/>
          </p:cNvSpPr>
          <p:nvPr>
            <p:ph type="body" idx="1"/>
          </p:nvPr>
        </p:nvSpPr>
        <p:spPr>
          <a:xfrm>
            <a:off x="457200" y="1600200"/>
            <a:ext cx="8229600" cy="4530725"/>
          </a:xfrm>
        </p:spPr>
        <p:txBody>
          <a:bodyPr>
            <a:normAutofit/>
          </a:bodyPr>
          <a:lstStyle/>
          <a:p>
            <a:pPr algn="just" eaLnBrk="1" hangingPunct="1"/>
            <a:r>
              <a:rPr lang="en-US" altLang="zh-CN" sz="3200" dirty="0">
                <a:latin typeface="Times New Roman" pitchFamily="18" charset="0"/>
              </a:rPr>
              <a:t>Encode the join trees with feature vectors</a:t>
            </a:r>
            <a:endParaRPr lang="en-US" altLang="zh-CN" sz="2800" dirty="0">
              <a:latin typeface="Times New Roman" pitchFamily="18" charset="0"/>
            </a:endParaRPr>
          </a:p>
        </p:txBody>
      </p:sp>
      <p:sp>
        <p:nvSpPr>
          <p:cNvPr id="10" name="TextBox 9">
            <a:extLst>
              <a:ext uri="{FF2B5EF4-FFF2-40B4-BE49-F238E27FC236}">
                <a16:creationId xmlns:a16="http://schemas.microsoft.com/office/drawing/2014/main" id="{5551DA7D-CA94-4126-8B04-EAE4A9266116}"/>
              </a:ext>
            </a:extLst>
          </p:cNvPr>
          <p:cNvSpPr txBox="1"/>
          <p:nvPr/>
        </p:nvSpPr>
        <p:spPr>
          <a:xfrm>
            <a:off x="47920" y="5811840"/>
            <a:ext cx="9067800" cy="923330"/>
          </a:xfrm>
          <a:prstGeom prst="rect">
            <a:avLst/>
          </a:prstGeom>
          <a:noFill/>
          <a:ln>
            <a:solidFill>
              <a:schemeClr val="tx1"/>
            </a:solidFill>
          </a:ln>
        </p:spPr>
        <p:txBody>
          <a:bodyPr wrap="square">
            <a:spAutoFit/>
          </a:bodyPr>
          <a:lstStyle/>
          <a:p>
            <a:r>
              <a:rPr lang="en-US" sz="1800" b="0" i="0" dirty="0">
                <a:solidFill>
                  <a:srgbClr val="000000"/>
                </a:solidFill>
                <a:effectLst/>
                <a:latin typeface="Times New Roman" panose="02020603050405020304" pitchFamily="18" charset="0"/>
                <a:cs typeface="Times New Roman" panose="02020603050405020304" pitchFamily="18" charset="0"/>
              </a:rPr>
              <a:t>Marcus R, </a:t>
            </a:r>
            <a:r>
              <a:rPr lang="en-US" sz="1800" b="0" i="0" dirty="0" err="1">
                <a:solidFill>
                  <a:srgbClr val="000000"/>
                </a:solidFill>
                <a:effectLst/>
                <a:latin typeface="Times New Roman" panose="02020603050405020304" pitchFamily="18" charset="0"/>
                <a:cs typeface="Times New Roman" panose="02020603050405020304" pitchFamily="18" charset="0"/>
              </a:rPr>
              <a:t>Papaemmanouil</a:t>
            </a:r>
            <a:r>
              <a:rPr lang="en-US" sz="1800" b="0" i="0" dirty="0">
                <a:solidFill>
                  <a:srgbClr val="000000"/>
                </a:solidFill>
                <a:effectLst/>
                <a:latin typeface="Times New Roman" panose="02020603050405020304" pitchFamily="18" charset="0"/>
                <a:cs typeface="Times New Roman" panose="02020603050405020304" pitchFamily="18" charset="0"/>
              </a:rPr>
              <a:t> O. Deep reinforcement learning for join order enumeration</a:t>
            </a:r>
          </a:p>
          <a:p>
            <a:pPr algn="just"/>
            <a:r>
              <a:rPr lang="en-US" sz="1800" b="0" i="0" dirty="0">
                <a:solidFill>
                  <a:srgbClr val="000000"/>
                </a:solidFill>
                <a:effectLst/>
                <a:latin typeface="Times New Roman" panose="02020603050405020304" pitchFamily="18" charset="0"/>
                <a:cs typeface="Times New Roman" panose="02020603050405020304" pitchFamily="18" charset="0"/>
              </a:rPr>
              <a:t>Krishnan S, Yang Z, Goldberg K, et al. Learning to optimize join queries with deep reinforcement learning</a:t>
            </a:r>
            <a:r>
              <a:rPr lang="en-US" dirty="0">
                <a:latin typeface="Times New Roman" panose="02020603050405020304" pitchFamily="18" charset="0"/>
                <a:cs typeface="Times New Roman" panose="02020603050405020304" pitchFamily="18" charset="0"/>
              </a:rPr>
              <a:t> </a:t>
            </a:r>
          </a:p>
        </p:txBody>
      </p:sp>
      <p:pic>
        <p:nvPicPr>
          <p:cNvPr id="4" name="Picture 3">
            <a:extLst>
              <a:ext uri="{FF2B5EF4-FFF2-40B4-BE49-F238E27FC236}">
                <a16:creationId xmlns:a16="http://schemas.microsoft.com/office/drawing/2014/main" id="{46086DE1-391F-410F-9702-FE51F5CBD02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8971" y="2142394"/>
            <a:ext cx="7872560" cy="3149024"/>
          </a:xfrm>
          <a:prstGeom prst="rect">
            <a:avLst/>
          </a:prstGeom>
        </p:spPr>
      </p:pic>
      <p:sp>
        <p:nvSpPr>
          <p:cNvPr id="7" name="TextBox 6">
            <a:extLst>
              <a:ext uri="{FF2B5EF4-FFF2-40B4-BE49-F238E27FC236}">
                <a16:creationId xmlns:a16="http://schemas.microsoft.com/office/drawing/2014/main" id="{25BD9BCE-76F5-4D53-A13D-0BC2BF0AA9FC}"/>
              </a:ext>
            </a:extLst>
          </p:cNvPr>
          <p:cNvSpPr txBox="1"/>
          <p:nvPr/>
        </p:nvSpPr>
        <p:spPr>
          <a:xfrm>
            <a:off x="-76200" y="5197686"/>
            <a:ext cx="2590800" cy="707886"/>
          </a:xfrm>
          <a:prstGeom prst="rect">
            <a:avLst/>
          </a:prstGeom>
          <a:noFill/>
        </p:spPr>
        <p:txBody>
          <a:bodyPr wrap="square" rtlCol="0">
            <a:spAutoFit/>
          </a:bodyPr>
          <a:lstStyle/>
          <a:p>
            <a:pPr algn="ctr"/>
            <a:r>
              <a:rPr lang="en-US" sz="2000" b="1" dirty="0">
                <a:solidFill>
                  <a:srgbClr val="0000CC"/>
                </a:solidFill>
                <a:latin typeface="Times New Roman" panose="02020603050405020304" pitchFamily="18" charset="0"/>
                <a:cs typeface="Times New Roman" panose="02020603050405020304" pitchFamily="18" charset="0"/>
              </a:rPr>
              <a:t>existence of the table in the join tree</a:t>
            </a:r>
          </a:p>
        </p:txBody>
      </p:sp>
      <p:cxnSp>
        <p:nvCxnSpPr>
          <p:cNvPr id="11" name="Straight Connector 10">
            <a:extLst>
              <a:ext uri="{FF2B5EF4-FFF2-40B4-BE49-F238E27FC236}">
                <a16:creationId xmlns:a16="http://schemas.microsoft.com/office/drawing/2014/main" id="{059FF76F-AEBE-461E-9D5C-FC30B0C05143}"/>
              </a:ext>
            </a:extLst>
          </p:cNvPr>
          <p:cNvCxnSpPr>
            <a:cxnSpLocks/>
          </p:cNvCxnSpPr>
          <p:nvPr/>
        </p:nvCxnSpPr>
        <p:spPr>
          <a:xfrm flipH="1">
            <a:off x="1295400" y="4876800"/>
            <a:ext cx="228600" cy="414618"/>
          </a:xfrm>
          <a:prstGeom prst="line">
            <a:avLst/>
          </a:prstGeom>
          <a:ln>
            <a:solidFill>
              <a:srgbClr val="3333FF"/>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A6FBB6E-6371-4046-B901-2FAFB9E34D87}"/>
              </a:ext>
            </a:extLst>
          </p:cNvPr>
          <p:cNvSpPr txBox="1"/>
          <p:nvPr/>
        </p:nvSpPr>
        <p:spPr>
          <a:xfrm>
            <a:off x="4878271" y="5197686"/>
            <a:ext cx="4586512" cy="707886"/>
          </a:xfrm>
          <a:prstGeom prst="rect">
            <a:avLst/>
          </a:prstGeom>
          <a:noFill/>
        </p:spPr>
        <p:txBody>
          <a:bodyPr wrap="square" rtlCol="0">
            <a:spAutoFit/>
          </a:bodyPr>
          <a:lstStyle/>
          <a:p>
            <a:pPr algn="ctr"/>
            <a:r>
              <a:rPr lang="en-US" sz="2000" b="1" dirty="0">
                <a:solidFill>
                  <a:srgbClr val="0000CC"/>
                </a:solidFill>
                <a:latin typeface="Times New Roman" panose="02020603050405020304" pitchFamily="18" charset="0"/>
                <a:cs typeface="Times New Roman" panose="02020603050405020304" pitchFamily="18" charset="0"/>
              </a:rPr>
              <a:t>feature: (1/2)</a:t>
            </a:r>
            <a:r>
              <a:rPr lang="en-US" sz="2000" b="1" i="1" baseline="30000" dirty="0">
                <a:solidFill>
                  <a:srgbClr val="0000CC"/>
                </a:solidFill>
                <a:latin typeface="Times New Roman" panose="02020603050405020304" pitchFamily="18" charset="0"/>
                <a:cs typeface="Times New Roman" panose="02020603050405020304" pitchFamily="18" charset="0"/>
              </a:rPr>
              <a:t>depth</a:t>
            </a:r>
            <a:r>
              <a:rPr lang="en-US" sz="2000" b="1" dirty="0">
                <a:solidFill>
                  <a:srgbClr val="0000CC"/>
                </a:solidFill>
                <a:latin typeface="Times New Roman" panose="02020603050405020304" pitchFamily="18" charset="0"/>
                <a:cs typeface="Times New Roman" panose="02020603050405020304" pitchFamily="18" charset="0"/>
              </a:rPr>
              <a:t>=1/4</a:t>
            </a:r>
          </a:p>
          <a:p>
            <a:pPr algn="ctr"/>
            <a:r>
              <a:rPr lang="en-US" sz="2000" b="1" i="1" dirty="0">
                <a:solidFill>
                  <a:srgbClr val="0000CC"/>
                </a:solidFill>
                <a:latin typeface="Times New Roman" panose="02020603050405020304" pitchFamily="18" charset="0"/>
                <a:cs typeface="Times New Roman" panose="02020603050405020304" pitchFamily="18" charset="0"/>
              </a:rPr>
              <a:t>depth </a:t>
            </a:r>
            <a:r>
              <a:rPr lang="en-US" sz="2000" b="1" dirty="0">
                <a:solidFill>
                  <a:srgbClr val="0000CC"/>
                </a:solidFill>
                <a:latin typeface="Times New Roman" panose="02020603050405020304" pitchFamily="18" charset="0"/>
                <a:cs typeface="Times New Roman" panose="02020603050405020304" pitchFamily="18" charset="0"/>
              </a:rPr>
              <a:t>of the table in the join tree = 2</a:t>
            </a:r>
            <a:endParaRPr lang="en-US" sz="2000" b="1" i="1" dirty="0">
              <a:solidFill>
                <a:srgbClr val="0000CC"/>
              </a:solidFill>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2C695173-0280-4D6C-9579-045165C4110B}"/>
              </a:ext>
            </a:extLst>
          </p:cNvPr>
          <p:cNvCxnSpPr>
            <a:cxnSpLocks/>
          </p:cNvCxnSpPr>
          <p:nvPr/>
        </p:nvCxnSpPr>
        <p:spPr>
          <a:xfrm>
            <a:off x="7178784" y="4782168"/>
            <a:ext cx="822216" cy="470974"/>
          </a:xfrm>
          <a:prstGeom prst="line">
            <a:avLst/>
          </a:prstGeom>
          <a:ln>
            <a:solidFill>
              <a:srgbClr val="3333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16753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89</a:t>
            </a:fld>
            <a:endParaRPr lang="en-US" altLang="zh-CN">
              <a:solidFill>
                <a:srgbClr val="000000"/>
              </a:solidFill>
            </a:endParaRPr>
          </a:p>
        </p:txBody>
      </p:sp>
      <p:sp>
        <p:nvSpPr>
          <p:cNvPr id="4099" name="Rectangle 2"/>
          <p:cNvSpPr>
            <a:spLocks noGrp="1" noChangeArrowheads="1"/>
          </p:cNvSpPr>
          <p:nvPr>
            <p:ph type="title"/>
          </p:nvPr>
        </p:nvSpPr>
        <p:spPr>
          <a:xfrm>
            <a:off x="457200" y="277813"/>
            <a:ext cx="8534400" cy="1139825"/>
          </a:xfrm>
        </p:spPr>
        <p:txBody>
          <a:bodyPr/>
          <a:lstStyle/>
          <a:p>
            <a:pPr eaLnBrk="1" hangingPunct="1"/>
            <a:r>
              <a:rPr lang="en-US" altLang="zh-CN" sz="4400" dirty="0">
                <a:latin typeface="Times New Roman" pitchFamily="18" charset="0"/>
              </a:rPr>
              <a:t>Offline Learning Methods – DQ, </a:t>
            </a:r>
            <a:r>
              <a:rPr lang="en-US" altLang="zh-CN" sz="4400" dirty="0" err="1">
                <a:latin typeface="Times New Roman" pitchFamily="18" charset="0"/>
              </a:rPr>
              <a:t>ReJOIN</a:t>
            </a:r>
            <a:r>
              <a:rPr lang="en-US" altLang="zh-CN" sz="4400" dirty="0">
                <a:latin typeface="Times New Roman" pitchFamily="18" charset="0"/>
              </a:rPr>
              <a:t> (cont'd)</a:t>
            </a:r>
          </a:p>
        </p:txBody>
      </p:sp>
      <p:sp>
        <p:nvSpPr>
          <p:cNvPr id="4100" name="Rectangle 3"/>
          <p:cNvSpPr>
            <a:spLocks noGrp="1" noChangeArrowheads="1"/>
          </p:cNvSpPr>
          <p:nvPr>
            <p:ph type="body" idx="1"/>
          </p:nvPr>
        </p:nvSpPr>
        <p:spPr>
          <a:xfrm>
            <a:off x="457200" y="1600200"/>
            <a:ext cx="4724400" cy="4530725"/>
          </a:xfrm>
        </p:spPr>
        <p:txBody>
          <a:bodyPr>
            <a:normAutofit/>
          </a:bodyPr>
          <a:lstStyle/>
          <a:p>
            <a:pPr algn="just" eaLnBrk="1" hangingPunct="1"/>
            <a:r>
              <a:rPr lang="en-US" altLang="zh-CN" sz="3200" dirty="0">
                <a:latin typeface="Times New Roman" pitchFamily="18" charset="0"/>
              </a:rPr>
              <a:t>RL</a:t>
            </a:r>
          </a:p>
          <a:p>
            <a:pPr lvl="1" algn="just" eaLnBrk="1" hangingPunct="1"/>
            <a:r>
              <a:rPr lang="en-US" altLang="zh-CN" sz="2800" b="1" dirty="0">
                <a:latin typeface="Times New Roman" pitchFamily="18" charset="0"/>
              </a:rPr>
              <a:t>Agent: </a:t>
            </a:r>
            <a:r>
              <a:rPr lang="en-US" altLang="zh-CN" sz="2800" dirty="0">
                <a:latin typeface="Times New Roman" pitchFamily="18" charset="0"/>
              </a:rPr>
              <a:t>optimizer</a:t>
            </a:r>
          </a:p>
          <a:p>
            <a:pPr lvl="1" algn="just" eaLnBrk="1" hangingPunct="1"/>
            <a:r>
              <a:rPr lang="en-US" altLang="zh-CN" sz="2800" b="1" dirty="0">
                <a:latin typeface="Times New Roman" pitchFamily="18" charset="0"/>
              </a:rPr>
              <a:t>Action:</a:t>
            </a:r>
            <a:r>
              <a:rPr lang="en-US" altLang="zh-CN" sz="2800" dirty="0">
                <a:latin typeface="Times New Roman" pitchFamily="18" charset="0"/>
              </a:rPr>
              <a:t> join</a:t>
            </a:r>
          </a:p>
          <a:p>
            <a:pPr lvl="1" algn="just" eaLnBrk="1" hangingPunct="1"/>
            <a:r>
              <a:rPr lang="en-US" altLang="zh-CN" sz="2800" b="1" dirty="0">
                <a:latin typeface="Times New Roman" pitchFamily="18" charset="0"/>
              </a:rPr>
              <a:t>Environment:</a:t>
            </a:r>
            <a:r>
              <a:rPr lang="en-US" altLang="zh-CN" sz="2800" dirty="0">
                <a:latin typeface="Times New Roman" pitchFamily="18" charset="0"/>
              </a:rPr>
              <a:t> Cost model, database</a:t>
            </a:r>
          </a:p>
          <a:p>
            <a:pPr lvl="1" algn="just" eaLnBrk="1" hangingPunct="1"/>
            <a:r>
              <a:rPr lang="en-US" altLang="zh-CN" sz="2800" b="1" dirty="0">
                <a:latin typeface="Times New Roman" pitchFamily="18" charset="0"/>
              </a:rPr>
              <a:t>Reward:</a:t>
            </a:r>
            <a:r>
              <a:rPr lang="zh-CN" altLang="en-US" sz="2800" b="1" dirty="0">
                <a:latin typeface="Times New Roman" pitchFamily="18" charset="0"/>
              </a:rPr>
              <a:t> </a:t>
            </a:r>
            <a:r>
              <a:rPr lang="en-US" altLang="zh-CN" sz="2800" dirty="0">
                <a:latin typeface="Times New Roman" pitchFamily="18" charset="0"/>
              </a:rPr>
              <a:t>Cost, latency</a:t>
            </a:r>
          </a:p>
          <a:p>
            <a:pPr lvl="1" algn="just" eaLnBrk="1" hangingPunct="1"/>
            <a:r>
              <a:rPr lang="en-US" altLang="zh-CN" sz="2800" b="1" dirty="0">
                <a:latin typeface="Times New Roman" pitchFamily="18" charset="0"/>
              </a:rPr>
              <a:t>State:</a:t>
            </a:r>
            <a:r>
              <a:rPr lang="en-US" altLang="zh-CN" sz="2800" dirty="0">
                <a:latin typeface="Times New Roman" pitchFamily="18" charset="0"/>
              </a:rPr>
              <a:t> join order</a:t>
            </a:r>
          </a:p>
        </p:txBody>
      </p:sp>
      <p:pic>
        <p:nvPicPr>
          <p:cNvPr id="3" name="Picture 2">
            <a:extLst>
              <a:ext uri="{FF2B5EF4-FFF2-40B4-BE49-F238E27FC236}">
                <a16:creationId xmlns:a16="http://schemas.microsoft.com/office/drawing/2014/main" id="{678BF951-83C8-4345-9564-ABD0625B46E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267200" y="939775"/>
            <a:ext cx="4876800" cy="1760792"/>
          </a:xfrm>
          <a:prstGeom prst="rect">
            <a:avLst/>
          </a:prstGeom>
        </p:spPr>
      </p:pic>
      <p:pic>
        <p:nvPicPr>
          <p:cNvPr id="5" name="Picture 4">
            <a:extLst>
              <a:ext uri="{FF2B5EF4-FFF2-40B4-BE49-F238E27FC236}">
                <a16:creationId xmlns:a16="http://schemas.microsoft.com/office/drawing/2014/main" id="{7068C5A3-9077-4051-98AD-B8CBA650D27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43327" y="4649047"/>
            <a:ext cx="1628816" cy="112846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5551DA7D-CA94-4126-8B04-EAE4A9266116}"/>
              </a:ext>
            </a:extLst>
          </p:cNvPr>
          <p:cNvSpPr txBox="1"/>
          <p:nvPr/>
        </p:nvSpPr>
        <p:spPr>
          <a:xfrm>
            <a:off x="47920" y="5811840"/>
            <a:ext cx="9067800" cy="923330"/>
          </a:xfrm>
          <a:prstGeom prst="rect">
            <a:avLst/>
          </a:prstGeom>
          <a:noFill/>
          <a:ln>
            <a:solidFill>
              <a:schemeClr val="tx1"/>
            </a:solidFill>
          </a:ln>
        </p:spPr>
        <p:txBody>
          <a:bodyPr wrap="square">
            <a:spAutoFit/>
          </a:bodyPr>
          <a:lstStyle/>
          <a:p>
            <a:r>
              <a:rPr lang="en-US" sz="1800" b="0" i="0" dirty="0">
                <a:solidFill>
                  <a:srgbClr val="000000"/>
                </a:solidFill>
                <a:effectLst/>
                <a:latin typeface="Times New Roman" panose="02020603050405020304" pitchFamily="18" charset="0"/>
                <a:cs typeface="Times New Roman" panose="02020603050405020304" pitchFamily="18" charset="0"/>
              </a:rPr>
              <a:t>Marcus R, </a:t>
            </a:r>
            <a:r>
              <a:rPr lang="en-US" sz="1800" b="0" i="0" dirty="0" err="1">
                <a:solidFill>
                  <a:srgbClr val="000000"/>
                </a:solidFill>
                <a:effectLst/>
                <a:latin typeface="Times New Roman" panose="02020603050405020304" pitchFamily="18" charset="0"/>
                <a:cs typeface="Times New Roman" panose="02020603050405020304" pitchFamily="18" charset="0"/>
              </a:rPr>
              <a:t>Papaemmanouil</a:t>
            </a:r>
            <a:r>
              <a:rPr lang="en-US" sz="1800" b="0" i="0" dirty="0">
                <a:solidFill>
                  <a:srgbClr val="000000"/>
                </a:solidFill>
                <a:effectLst/>
                <a:latin typeface="Times New Roman" panose="02020603050405020304" pitchFamily="18" charset="0"/>
                <a:cs typeface="Times New Roman" panose="02020603050405020304" pitchFamily="18" charset="0"/>
              </a:rPr>
              <a:t> O. Deep reinforcement learning for join order enumeration</a:t>
            </a:r>
          </a:p>
          <a:p>
            <a:pPr algn="just"/>
            <a:r>
              <a:rPr lang="en-US" sz="1800" b="0" i="0" dirty="0">
                <a:solidFill>
                  <a:srgbClr val="000000"/>
                </a:solidFill>
                <a:effectLst/>
                <a:latin typeface="Times New Roman" panose="02020603050405020304" pitchFamily="18" charset="0"/>
                <a:cs typeface="Times New Roman" panose="02020603050405020304" pitchFamily="18" charset="0"/>
              </a:rPr>
              <a:t>Krishnan S, Yang Z, Goldberg K, et al. Learning to optimize join queries with deep reinforcement learning</a:t>
            </a:r>
            <a:r>
              <a:rPr lang="en-US" dirty="0">
                <a:latin typeface="Times New Roman" panose="02020603050405020304" pitchFamily="18" charset="0"/>
                <a:cs typeface="Times New Roman" panose="02020603050405020304" pitchFamily="18" charset="0"/>
              </a:rPr>
              <a:t> </a:t>
            </a:r>
          </a:p>
        </p:txBody>
      </p:sp>
      <p:pic>
        <p:nvPicPr>
          <p:cNvPr id="9" name="Picture 8">
            <a:extLst>
              <a:ext uri="{FF2B5EF4-FFF2-40B4-BE49-F238E27FC236}">
                <a16:creationId xmlns:a16="http://schemas.microsoft.com/office/drawing/2014/main" id="{4895A2D2-9682-4623-A4B2-EE81B17AA23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200644" y="2600286"/>
            <a:ext cx="2486156" cy="3177222"/>
          </a:xfrm>
          <a:prstGeom prst="rect">
            <a:avLst/>
          </a:prstGeom>
        </p:spPr>
      </p:pic>
    </p:spTree>
    <p:extLst>
      <p:ext uri="{BB962C8B-B14F-4D97-AF65-F5344CB8AC3E}">
        <p14:creationId xmlns:p14="http://schemas.microsoft.com/office/powerpoint/2010/main" val="899382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9</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Sources of Training Data </a:t>
            </a:r>
          </a:p>
        </p:txBody>
      </p:sp>
      <p:sp>
        <p:nvSpPr>
          <p:cNvPr id="4100" name="Rectangle 3"/>
          <p:cNvSpPr>
            <a:spLocks noGrp="1" noChangeArrowheads="1"/>
          </p:cNvSpPr>
          <p:nvPr>
            <p:ph type="body" idx="1"/>
          </p:nvPr>
        </p:nvSpPr>
        <p:spPr/>
        <p:txBody>
          <a:bodyPr>
            <a:normAutofit lnSpcReduction="10000"/>
          </a:bodyPr>
          <a:lstStyle/>
          <a:p>
            <a:pPr algn="just" eaLnBrk="1" hangingPunct="1"/>
            <a:r>
              <a:rPr lang="en-US" altLang="zh-CN" sz="3200" dirty="0">
                <a:latin typeface="Times New Roman" pitchFamily="18" charset="0"/>
              </a:rPr>
              <a:t>Sensors</a:t>
            </a:r>
          </a:p>
          <a:p>
            <a:pPr lvl="1" algn="just" eaLnBrk="1" hangingPunct="1"/>
            <a:r>
              <a:rPr lang="en-US" altLang="zh-CN" sz="2800" dirty="0">
                <a:latin typeface="Times New Roman" pitchFamily="18" charset="0"/>
              </a:rPr>
              <a:t>Temperature, humidity, density of oxygen, …</a:t>
            </a:r>
          </a:p>
          <a:p>
            <a:pPr algn="just" eaLnBrk="1" hangingPunct="1"/>
            <a:r>
              <a:rPr lang="en-US" altLang="zh-CN" sz="3200" dirty="0">
                <a:latin typeface="Times New Roman" pitchFamily="18" charset="0"/>
              </a:rPr>
              <a:t>Mobile devices</a:t>
            </a:r>
          </a:p>
          <a:p>
            <a:pPr lvl="1" algn="just" eaLnBrk="1" hangingPunct="1"/>
            <a:r>
              <a:rPr lang="en-US" altLang="zh-CN" sz="2800" dirty="0">
                <a:latin typeface="Times New Roman" pitchFamily="18" charset="0"/>
              </a:rPr>
              <a:t>GPS trajectory data</a:t>
            </a:r>
          </a:p>
          <a:p>
            <a:pPr lvl="1" algn="just" eaLnBrk="1" hangingPunct="1"/>
            <a:r>
              <a:rPr lang="en-US" altLang="zh-CN" sz="2800" dirty="0">
                <a:latin typeface="Times New Roman" pitchFamily="18" charset="0"/>
              </a:rPr>
              <a:t>Images</a:t>
            </a:r>
          </a:p>
          <a:p>
            <a:pPr lvl="1" algn="just" eaLnBrk="1" hangingPunct="1"/>
            <a:r>
              <a:rPr lang="en-US" altLang="zh-CN" sz="2800" dirty="0">
                <a:latin typeface="Times New Roman" pitchFamily="18" charset="0"/>
              </a:rPr>
              <a:t>Audio</a:t>
            </a:r>
          </a:p>
          <a:p>
            <a:pPr lvl="1" algn="just" eaLnBrk="1" hangingPunct="1"/>
            <a:r>
              <a:rPr lang="en-US" altLang="zh-CN" sz="2800" dirty="0">
                <a:latin typeface="Times New Roman" pitchFamily="18" charset="0"/>
              </a:rPr>
              <a:t>Videos</a:t>
            </a:r>
          </a:p>
          <a:p>
            <a:pPr algn="just" eaLnBrk="1" hangingPunct="1"/>
            <a:r>
              <a:rPr lang="en-US" altLang="zh-CN" sz="3200" dirty="0">
                <a:latin typeface="Times New Roman" pitchFamily="18" charset="0"/>
              </a:rPr>
              <a:t>Social networks</a:t>
            </a:r>
          </a:p>
          <a:p>
            <a:pPr lvl="1" algn="just" eaLnBrk="1" hangingPunct="1"/>
            <a:r>
              <a:rPr lang="en-US" altLang="zh-CN" sz="2800" dirty="0">
                <a:latin typeface="Times New Roman" pitchFamily="18" charset="0"/>
              </a:rPr>
              <a:t>Data sharing / composing</a:t>
            </a:r>
          </a:p>
          <a:p>
            <a:pPr lvl="1" algn="just" eaLnBrk="1" hangingPunct="1"/>
            <a:endParaRPr lang="en-US" altLang="zh-CN" sz="2800" dirty="0">
              <a:latin typeface="Times New Roman" pitchFamily="18" charset="0"/>
            </a:endParaRPr>
          </a:p>
        </p:txBody>
      </p:sp>
    </p:spTree>
    <p:extLst>
      <p:ext uri="{BB962C8B-B14F-4D97-AF65-F5344CB8AC3E}">
        <p14:creationId xmlns:p14="http://schemas.microsoft.com/office/powerpoint/2010/main" val="17930226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90</a:t>
            </a:fld>
            <a:endParaRPr lang="en-US" altLang="zh-CN">
              <a:solidFill>
                <a:srgbClr val="000000"/>
              </a:solidFill>
            </a:endParaRPr>
          </a:p>
        </p:txBody>
      </p:sp>
      <p:sp>
        <p:nvSpPr>
          <p:cNvPr id="4099" name="Rectangle 2"/>
          <p:cNvSpPr>
            <a:spLocks noGrp="1" noChangeArrowheads="1"/>
          </p:cNvSpPr>
          <p:nvPr>
            <p:ph type="title"/>
          </p:nvPr>
        </p:nvSpPr>
        <p:spPr>
          <a:xfrm>
            <a:off x="457200" y="157162"/>
            <a:ext cx="9144000" cy="1139825"/>
          </a:xfrm>
        </p:spPr>
        <p:txBody>
          <a:bodyPr/>
          <a:lstStyle/>
          <a:p>
            <a:pPr eaLnBrk="1" hangingPunct="1"/>
            <a:r>
              <a:rPr lang="en-US" altLang="zh-CN" sz="4400" dirty="0">
                <a:latin typeface="Times New Roman" pitchFamily="18" charset="0"/>
              </a:rPr>
              <a:t>Offline Learning Methods–RTOS</a:t>
            </a:r>
            <a:br>
              <a:rPr lang="en-US" altLang="zh-CN" sz="4400" dirty="0">
                <a:latin typeface="Times New Roman" pitchFamily="18" charset="0"/>
              </a:rPr>
            </a:br>
            <a:endParaRPr lang="en-US" altLang="zh-CN" sz="4400" dirty="0">
              <a:latin typeface="Times New Roman" pitchFamily="18" charset="0"/>
            </a:endParaRPr>
          </a:p>
        </p:txBody>
      </p:sp>
      <p:sp>
        <p:nvSpPr>
          <p:cNvPr id="4100" name="Rectangle 3"/>
          <p:cNvSpPr>
            <a:spLocks noGrp="1" noChangeArrowheads="1"/>
          </p:cNvSpPr>
          <p:nvPr>
            <p:ph type="body" idx="1"/>
          </p:nvPr>
        </p:nvSpPr>
        <p:spPr>
          <a:xfrm>
            <a:off x="0" y="779398"/>
            <a:ext cx="9144000" cy="4530725"/>
          </a:xfrm>
        </p:spPr>
        <p:txBody>
          <a:bodyPr>
            <a:normAutofit/>
          </a:bodyPr>
          <a:lstStyle/>
          <a:p>
            <a:pPr algn="just" eaLnBrk="1" hangingPunct="1"/>
            <a:r>
              <a:rPr lang="en-US" altLang="zh-CN" sz="2800" b="1" dirty="0">
                <a:latin typeface="Times New Roman" pitchFamily="18" charset="0"/>
              </a:rPr>
              <a:t>Deep reinforcement learning (DRL) </a:t>
            </a:r>
            <a:r>
              <a:rPr lang="en-US" altLang="zh-CN" sz="2800" dirty="0">
                <a:latin typeface="Times New Roman" pitchFamily="18" charset="0"/>
              </a:rPr>
              <a:t>with </a:t>
            </a:r>
            <a:r>
              <a:rPr lang="en-US" altLang="zh-CN" sz="2800" b="1" dirty="0">
                <a:latin typeface="Times New Roman" pitchFamily="18" charset="0"/>
              </a:rPr>
              <a:t>tree-structured LSTM (Tree-LSTM)</a:t>
            </a:r>
            <a:r>
              <a:rPr lang="en-US" altLang="zh-CN" sz="2800" dirty="0">
                <a:latin typeface="Times New Roman" pitchFamily="18" charset="0"/>
              </a:rPr>
              <a:t> for the join order selection </a:t>
            </a:r>
          </a:p>
          <a:p>
            <a:pPr lvl="1" algn="just" eaLnBrk="1" hangingPunct="1"/>
            <a:r>
              <a:rPr lang="en-US" altLang="zh-CN" sz="2400" dirty="0">
                <a:latin typeface="Times New Roman" pitchFamily="18" charset="0"/>
              </a:rPr>
              <a:t>Encode the operator relations and metadata of a query</a:t>
            </a:r>
          </a:p>
          <a:p>
            <a:pPr lvl="1" algn="just" eaLnBrk="1" hangingPunct="1"/>
            <a:r>
              <a:rPr lang="en-US" altLang="zh-CN" sz="2400" dirty="0">
                <a:latin typeface="Times New Roman" pitchFamily="18" charset="0"/>
              </a:rPr>
              <a:t>Embed the query features with Tree-LSTM and decide join orders with reinforcement learning</a:t>
            </a:r>
          </a:p>
        </p:txBody>
      </p:sp>
      <p:sp>
        <p:nvSpPr>
          <p:cNvPr id="5" name="TextBox 4">
            <a:extLst>
              <a:ext uri="{FF2B5EF4-FFF2-40B4-BE49-F238E27FC236}">
                <a16:creationId xmlns:a16="http://schemas.microsoft.com/office/drawing/2014/main" id="{201A56AA-CB3A-493D-9A7A-018D6A45EB6B}"/>
              </a:ext>
            </a:extLst>
          </p:cNvPr>
          <p:cNvSpPr txBox="1"/>
          <p:nvPr/>
        </p:nvSpPr>
        <p:spPr>
          <a:xfrm>
            <a:off x="457200" y="6172200"/>
            <a:ext cx="8229600" cy="646331"/>
          </a:xfrm>
          <a:prstGeom prst="rect">
            <a:avLst/>
          </a:prstGeom>
          <a:noFill/>
          <a:ln>
            <a:solidFill>
              <a:schemeClr val="tx1"/>
            </a:solidFill>
          </a:ln>
        </p:spPr>
        <p:txBody>
          <a:bodyPr wrap="square">
            <a:spAutoFit/>
          </a:bodyPr>
          <a:lstStyle/>
          <a:p>
            <a:pPr algn="just"/>
            <a:r>
              <a:rPr lang="en-US" sz="1800" b="0" i="0" dirty="0">
                <a:solidFill>
                  <a:srgbClr val="000000"/>
                </a:solidFill>
                <a:effectLst/>
                <a:latin typeface="Times New Roman" panose="02020603050405020304" pitchFamily="18" charset="0"/>
                <a:cs typeface="Times New Roman" panose="02020603050405020304" pitchFamily="18" charset="0"/>
              </a:rPr>
              <a:t>X. Yu, G. Li, and C.C. et al. Reinforcement learning with Tree-LSTM for join order selection. In ICDE, 2020.</a:t>
            </a:r>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79940A1-CF9F-4682-AABE-B1465398208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66397" y="2843027"/>
            <a:ext cx="3124201" cy="1217637"/>
          </a:xfrm>
          <a:prstGeom prst="rect">
            <a:avLst/>
          </a:prstGeom>
        </p:spPr>
      </p:pic>
      <p:pic>
        <p:nvPicPr>
          <p:cNvPr id="7" name="Picture 6">
            <a:extLst>
              <a:ext uri="{FF2B5EF4-FFF2-40B4-BE49-F238E27FC236}">
                <a16:creationId xmlns:a16="http://schemas.microsoft.com/office/drawing/2014/main" id="{83CEF84A-9378-448D-99B8-3F23B4A57EA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19200" y="4115518"/>
            <a:ext cx="2551759" cy="2037599"/>
          </a:xfrm>
          <a:prstGeom prst="rect">
            <a:avLst/>
          </a:prstGeom>
        </p:spPr>
      </p:pic>
      <p:pic>
        <p:nvPicPr>
          <p:cNvPr id="9" name="Picture 8">
            <a:extLst>
              <a:ext uri="{FF2B5EF4-FFF2-40B4-BE49-F238E27FC236}">
                <a16:creationId xmlns:a16="http://schemas.microsoft.com/office/drawing/2014/main" id="{7D4F7413-067B-452A-87B4-706604079F0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72000" y="2743200"/>
            <a:ext cx="2747692" cy="3429000"/>
          </a:xfrm>
          <a:prstGeom prst="rect">
            <a:avLst/>
          </a:prstGeom>
        </p:spPr>
      </p:pic>
      <p:sp>
        <p:nvSpPr>
          <p:cNvPr id="12" name="TextBox 11">
            <a:extLst>
              <a:ext uri="{FF2B5EF4-FFF2-40B4-BE49-F238E27FC236}">
                <a16:creationId xmlns:a16="http://schemas.microsoft.com/office/drawing/2014/main" id="{DDBC30A8-F15C-4D5A-B93A-7D55AE26F964}"/>
              </a:ext>
            </a:extLst>
          </p:cNvPr>
          <p:cNvSpPr txBox="1"/>
          <p:nvPr/>
        </p:nvSpPr>
        <p:spPr>
          <a:xfrm>
            <a:off x="7007226" y="5291980"/>
            <a:ext cx="1978688" cy="400110"/>
          </a:xfrm>
          <a:prstGeom prst="rect">
            <a:avLst/>
          </a:prstGeom>
          <a:solidFill>
            <a:schemeClr val="bg1"/>
          </a:solidFill>
          <a:ln>
            <a:solidFill>
              <a:srgbClr val="3333FF"/>
            </a:solidFill>
          </a:ln>
          <a:effectLst>
            <a:outerShdw blurRad="50800" dist="38100" dir="2700000" algn="tl" rotWithShape="0">
              <a:prstClr val="black">
                <a:alpha val="40000"/>
              </a:prstClr>
            </a:outerShdw>
          </a:effectLst>
        </p:spPr>
        <p:txBody>
          <a:bodyPr wrap="square" rtlCol="0">
            <a:spAutoFit/>
          </a:bodyPr>
          <a:lstStyle/>
          <a:p>
            <a:pPr algn="ctr"/>
            <a:r>
              <a:rPr lang="en-US" sz="2000" b="1" dirty="0">
                <a:solidFill>
                  <a:srgbClr val="0000CC"/>
                </a:solidFill>
                <a:latin typeface="Times New Roman" panose="02020603050405020304" pitchFamily="18" charset="0"/>
                <a:cs typeface="Times New Roman" panose="02020603050405020304" pitchFamily="18" charset="0"/>
              </a:rPr>
              <a:t>tree as the input</a:t>
            </a:r>
          </a:p>
        </p:txBody>
      </p:sp>
    </p:spTree>
    <p:extLst>
      <p:ext uri="{BB962C8B-B14F-4D97-AF65-F5344CB8AC3E}">
        <p14:creationId xmlns:p14="http://schemas.microsoft.com/office/powerpoint/2010/main" val="22482013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91</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Offline Learning Methods–RTOS (cont'd)</a:t>
            </a:r>
            <a:br>
              <a:rPr lang="en-US" altLang="zh-CN" sz="4400" dirty="0">
                <a:latin typeface="Times New Roman" pitchFamily="18" charset="0"/>
              </a:rPr>
            </a:br>
            <a:endParaRPr lang="en-US" altLang="zh-CN" sz="4400" dirty="0">
              <a:latin typeface="Times New Roman" pitchFamily="18" charset="0"/>
            </a:endParaRPr>
          </a:p>
        </p:txBody>
      </p:sp>
      <p:sp>
        <p:nvSpPr>
          <p:cNvPr id="5" name="TextBox 4">
            <a:extLst>
              <a:ext uri="{FF2B5EF4-FFF2-40B4-BE49-F238E27FC236}">
                <a16:creationId xmlns:a16="http://schemas.microsoft.com/office/drawing/2014/main" id="{E3D89AD6-19F8-4A63-947D-916ABC593EF0}"/>
              </a:ext>
            </a:extLst>
          </p:cNvPr>
          <p:cNvSpPr txBox="1"/>
          <p:nvPr/>
        </p:nvSpPr>
        <p:spPr>
          <a:xfrm>
            <a:off x="457200" y="6172200"/>
            <a:ext cx="8229600" cy="646331"/>
          </a:xfrm>
          <a:prstGeom prst="rect">
            <a:avLst/>
          </a:prstGeom>
          <a:noFill/>
          <a:ln>
            <a:solidFill>
              <a:schemeClr val="tx1"/>
            </a:solidFill>
          </a:ln>
        </p:spPr>
        <p:txBody>
          <a:bodyPr wrap="square">
            <a:spAutoFit/>
          </a:bodyPr>
          <a:lstStyle/>
          <a:p>
            <a:pPr algn="just"/>
            <a:r>
              <a:rPr lang="en-US" sz="1800" b="0" i="0" dirty="0">
                <a:solidFill>
                  <a:srgbClr val="000000"/>
                </a:solidFill>
                <a:effectLst/>
                <a:latin typeface="Times New Roman" panose="02020603050405020304" pitchFamily="18" charset="0"/>
                <a:cs typeface="Times New Roman" panose="02020603050405020304" pitchFamily="18" charset="0"/>
              </a:rPr>
              <a:t>X. Yu, G. Li, and C.C. et al. Reinforcement learning with Tree-LSTM for join order selection. In ICDE, 2020.</a:t>
            </a:r>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384C325-FC3F-4C35-8A82-65AD0D6DE43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981200" y="1186559"/>
            <a:ext cx="4800600" cy="4965004"/>
          </a:xfrm>
          <a:prstGeom prst="rect">
            <a:avLst/>
          </a:prstGeom>
        </p:spPr>
      </p:pic>
    </p:spTree>
    <p:extLst>
      <p:ext uri="{BB962C8B-B14F-4D97-AF65-F5344CB8AC3E}">
        <p14:creationId xmlns:p14="http://schemas.microsoft.com/office/powerpoint/2010/main" val="13574655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92</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Online Learning Methods – Eddies</a:t>
            </a:r>
          </a:p>
        </p:txBody>
      </p:sp>
      <p:sp>
        <p:nvSpPr>
          <p:cNvPr id="4100" name="Rectangle 3"/>
          <p:cNvSpPr>
            <a:spLocks noGrp="1" noChangeArrowheads="1"/>
          </p:cNvSpPr>
          <p:nvPr>
            <p:ph type="body" idx="1"/>
          </p:nvPr>
        </p:nvSpPr>
        <p:spPr>
          <a:xfrm>
            <a:off x="460513" y="990600"/>
            <a:ext cx="8229600" cy="4530725"/>
          </a:xfrm>
        </p:spPr>
        <p:txBody>
          <a:bodyPr>
            <a:normAutofit/>
          </a:bodyPr>
          <a:lstStyle/>
          <a:p>
            <a:pPr algn="just" eaLnBrk="1" hangingPunct="1"/>
            <a:r>
              <a:rPr lang="en-US" altLang="zh-CN" sz="3200" dirty="0">
                <a:latin typeface="Times New Roman" pitchFamily="18" charset="0"/>
              </a:rPr>
              <a:t>Adaptive query processing mechanism</a:t>
            </a:r>
          </a:p>
          <a:p>
            <a:pPr lvl="1" algn="just" eaLnBrk="1" hangingPunct="1"/>
            <a:r>
              <a:rPr lang="en-US" altLang="zh-CN" sz="2800" dirty="0">
                <a:latin typeface="Times New Roman" pitchFamily="18" charset="0"/>
              </a:rPr>
              <a:t>It combines the execution and optimization of a query</a:t>
            </a:r>
          </a:p>
          <a:p>
            <a:pPr lvl="1" algn="just" eaLnBrk="1" hangingPunct="1"/>
            <a:r>
              <a:rPr lang="en-US" altLang="zh-CN" sz="2800" dirty="0">
                <a:latin typeface="Times New Roman" pitchFamily="18" charset="0"/>
              </a:rPr>
              <a:t>It inputs the data and route the data (from R, S, T) to the best operator (join order) each time</a:t>
            </a:r>
          </a:p>
        </p:txBody>
      </p:sp>
      <p:sp>
        <p:nvSpPr>
          <p:cNvPr id="5" name="TextBox 4">
            <a:extLst>
              <a:ext uri="{FF2B5EF4-FFF2-40B4-BE49-F238E27FC236}">
                <a16:creationId xmlns:a16="http://schemas.microsoft.com/office/drawing/2014/main" id="{7D7B8CF0-5D69-4EF0-815F-65174A6413E9}"/>
              </a:ext>
            </a:extLst>
          </p:cNvPr>
          <p:cNvSpPr txBox="1"/>
          <p:nvPr/>
        </p:nvSpPr>
        <p:spPr>
          <a:xfrm>
            <a:off x="457200" y="6172200"/>
            <a:ext cx="8229600" cy="646331"/>
          </a:xfrm>
          <a:prstGeom prst="rect">
            <a:avLst/>
          </a:prstGeom>
          <a:noFill/>
          <a:ln>
            <a:solidFill>
              <a:schemeClr val="tx1"/>
            </a:solidFill>
          </a:ln>
        </p:spPr>
        <p:txBody>
          <a:bodyPr wrap="square">
            <a:spAutoFit/>
          </a:bodyPr>
          <a:lstStyle/>
          <a:p>
            <a:pPr algn="just"/>
            <a:r>
              <a:rPr lang="en-US" sz="1800" b="0" i="0" dirty="0">
                <a:solidFill>
                  <a:srgbClr val="000000"/>
                </a:solidFill>
                <a:effectLst/>
                <a:latin typeface="Times New Roman" panose="02020603050405020304" pitchFamily="18" charset="0"/>
                <a:cs typeface="Times New Roman" panose="02020603050405020304" pitchFamily="18" charset="0"/>
              </a:rPr>
              <a:t>Ron </a:t>
            </a:r>
            <a:r>
              <a:rPr lang="en-US" sz="1800" b="0" i="0" dirty="0" err="1">
                <a:solidFill>
                  <a:srgbClr val="000000"/>
                </a:solidFill>
                <a:effectLst/>
                <a:latin typeface="Times New Roman" panose="02020603050405020304" pitchFamily="18" charset="0"/>
                <a:cs typeface="Times New Roman" panose="02020603050405020304" pitchFamily="18" charset="0"/>
              </a:rPr>
              <a:t>Avnur</a:t>
            </a:r>
            <a:r>
              <a:rPr lang="en-US" sz="1800" b="0" i="0" dirty="0">
                <a:solidFill>
                  <a:srgbClr val="000000"/>
                </a:solidFill>
                <a:effectLst/>
                <a:latin typeface="Times New Roman" panose="02020603050405020304" pitchFamily="18" charset="0"/>
                <a:cs typeface="Times New Roman" panose="02020603050405020304" pitchFamily="18" charset="0"/>
              </a:rPr>
              <a:t> and Joseph M. Hellerstein. Eddies: Continuously Adaptive Query Processing. SIGMOD, 2000.</a:t>
            </a:r>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919B6B6-C7D1-47D3-A03F-C33A76A493E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438400" y="3272488"/>
            <a:ext cx="3962400" cy="2883810"/>
          </a:xfrm>
          <a:prstGeom prst="rect">
            <a:avLst/>
          </a:prstGeom>
        </p:spPr>
      </p:pic>
    </p:spTree>
    <p:extLst>
      <p:ext uri="{BB962C8B-B14F-4D97-AF65-F5344CB8AC3E}">
        <p14:creationId xmlns:p14="http://schemas.microsoft.com/office/powerpoint/2010/main" val="14000175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93</a:t>
            </a:fld>
            <a:endParaRPr lang="en-US" altLang="zh-CN">
              <a:solidFill>
                <a:srgbClr val="000000"/>
              </a:solidFill>
            </a:endParaRPr>
          </a:p>
        </p:txBody>
      </p:sp>
      <p:sp>
        <p:nvSpPr>
          <p:cNvPr id="4099" name="Rectangle 2"/>
          <p:cNvSpPr>
            <a:spLocks noGrp="1" noChangeArrowheads="1"/>
          </p:cNvSpPr>
          <p:nvPr>
            <p:ph type="title"/>
          </p:nvPr>
        </p:nvSpPr>
        <p:spPr>
          <a:xfrm>
            <a:off x="457200" y="277813"/>
            <a:ext cx="8839200" cy="1139825"/>
          </a:xfrm>
        </p:spPr>
        <p:txBody>
          <a:bodyPr/>
          <a:lstStyle/>
          <a:p>
            <a:pPr eaLnBrk="1" hangingPunct="1"/>
            <a:r>
              <a:rPr lang="en-US" altLang="zh-CN" sz="4400" dirty="0">
                <a:latin typeface="Times New Roman" pitchFamily="18" charset="0"/>
              </a:rPr>
              <a:t>Online Learning Methods–</a:t>
            </a:r>
            <a:r>
              <a:rPr lang="en-US" altLang="zh-CN" sz="4400" dirty="0" err="1">
                <a:latin typeface="Times New Roman" pitchFamily="18" charset="0"/>
              </a:rPr>
              <a:t>SkinnerDB</a:t>
            </a:r>
            <a:endParaRPr lang="en-US" altLang="zh-CN" sz="4400" dirty="0">
              <a:latin typeface="Times New Roman" pitchFamily="18" charset="0"/>
            </a:endParaRPr>
          </a:p>
        </p:txBody>
      </p:sp>
      <p:sp>
        <p:nvSpPr>
          <p:cNvPr id="4100" name="Rectangle 3"/>
          <p:cNvSpPr>
            <a:spLocks noGrp="1" noChangeArrowheads="1"/>
          </p:cNvSpPr>
          <p:nvPr>
            <p:ph type="body" idx="1"/>
          </p:nvPr>
        </p:nvSpPr>
        <p:spPr>
          <a:xfrm>
            <a:off x="457200" y="914400"/>
            <a:ext cx="8229600" cy="4530725"/>
          </a:xfrm>
        </p:spPr>
        <p:txBody>
          <a:bodyPr>
            <a:normAutofit/>
          </a:bodyPr>
          <a:lstStyle/>
          <a:p>
            <a:pPr algn="just" eaLnBrk="1" hangingPunct="1"/>
            <a:r>
              <a:rPr lang="en-US" altLang="zh-CN" sz="3200" dirty="0">
                <a:latin typeface="Times New Roman" pitchFamily="18" charset="0"/>
              </a:rPr>
              <a:t>Do not require pre-training</a:t>
            </a:r>
          </a:p>
          <a:p>
            <a:pPr algn="just" eaLnBrk="1" hangingPunct="1"/>
            <a:r>
              <a:rPr lang="en-US" altLang="zh-CN" sz="3200" dirty="0">
                <a:latin typeface="Times New Roman" pitchFamily="18" charset="0"/>
              </a:rPr>
              <a:t>Learn during the runtime</a:t>
            </a:r>
          </a:p>
          <a:p>
            <a:pPr lvl="1" algn="just" eaLnBrk="1" hangingPunct="1"/>
            <a:r>
              <a:rPr lang="en-US" altLang="zh-CN" sz="2800" dirty="0">
                <a:latin typeface="Times New Roman" pitchFamily="18" charset="0"/>
              </a:rPr>
              <a:t>Divide the query execution into many time slices</a:t>
            </a:r>
          </a:p>
          <a:p>
            <a:pPr lvl="1" algn="just" eaLnBrk="1" hangingPunct="1"/>
            <a:r>
              <a:rPr lang="en-US" altLang="zh-CN" sz="2800" dirty="0">
                <a:latin typeface="Times New Roman" pitchFamily="18" charset="0"/>
              </a:rPr>
              <a:t>Different join orders (except for Cartesian product) on </a:t>
            </a:r>
            <a:r>
              <a:rPr lang="en-US" altLang="zh-CN" sz="2800" b="1" dirty="0">
                <a:latin typeface="Times New Roman" pitchFamily="18" charset="0"/>
              </a:rPr>
              <a:t>data batches</a:t>
            </a:r>
            <a:r>
              <a:rPr lang="en-US" altLang="zh-CN" sz="2800" dirty="0">
                <a:latin typeface="Times New Roman" pitchFamily="18" charset="0"/>
              </a:rPr>
              <a:t> are tried in different time slices with </a:t>
            </a:r>
            <a:r>
              <a:rPr lang="en-US" altLang="zh-CN" sz="2800" b="1" dirty="0">
                <a:latin typeface="Times New Roman" pitchFamily="18" charset="0"/>
              </a:rPr>
              <a:t>timeouts</a:t>
            </a:r>
          </a:p>
        </p:txBody>
      </p:sp>
      <p:sp>
        <p:nvSpPr>
          <p:cNvPr id="5" name="TextBox 4">
            <a:extLst>
              <a:ext uri="{FF2B5EF4-FFF2-40B4-BE49-F238E27FC236}">
                <a16:creationId xmlns:a16="http://schemas.microsoft.com/office/drawing/2014/main" id="{3380CFFE-A3B8-44BC-AA38-32CA3D183D1D}"/>
              </a:ext>
            </a:extLst>
          </p:cNvPr>
          <p:cNvSpPr txBox="1"/>
          <p:nvPr/>
        </p:nvSpPr>
        <p:spPr>
          <a:xfrm>
            <a:off x="457200" y="6172200"/>
            <a:ext cx="8229600" cy="646331"/>
          </a:xfrm>
          <a:prstGeom prst="rect">
            <a:avLst/>
          </a:prstGeom>
          <a:noFill/>
          <a:ln>
            <a:solidFill>
              <a:schemeClr val="tx1"/>
            </a:solidFill>
          </a:ln>
        </p:spPr>
        <p:txBody>
          <a:bodyPr wrap="square">
            <a:spAutoFit/>
          </a:bodyPr>
          <a:lstStyle/>
          <a:p>
            <a:pPr algn="just"/>
            <a:r>
              <a:rPr lang="en-US" sz="1800" b="0" i="0" dirty="0" err="1">
                <a:solidFill>
                  <a:srgbClr val="000000"/>
                </a:solidFill>
                <a:effectLst/>
                <a:latin typeface="Times New Roman" panose="02020603050405020304" pitchFamily="18" charset="0"/>
                <a:cs typeface="Times New Roman" panose="02020603050405020304" pitchFamily="18" charset="0"/>
              </a:rPr>
              <a:t>Trummer</a:t>
            </a:r>
            <a:r>
              <a:rPr lang="en-US" sz="1800" b="0" i="0" dirty="0">
                <a:solidFill>
                  <a:srgbClr val="000000"/>
                </a:solidFill>
                <a:effectLst/>
                <a:latin typeface="Times New Roman" panose="02020603050405020304" pitchFamily="18" charset="0"/>
                <a:cs typeface="Times New Roman" panose="02020603050405020304" pitchFamily="18" charset="0"/>
              </a:rPr>
              <a:t>, et al </a:t>
            </a:r>
            <a:r>
              <a:rPr lang="en-US" sz="1800" b="0" i="0" dirty="0" err="1">
                <a:solidFill>
                  <a:srgbClr val="000000"/>
                </a:solidFill>
                <a:effectLst/>
                <a:latin typeface="Times New Roman" panose="02020603050405020304" pitchFamily="18" charset="0"/>
                <a:cs typeface="Times New Roman" panose="02020603050405020304" pitchFamily="18" charset="0"/>
              </a:rPr>
              <a:t>Skinnerdb</a:t>
            </a:r>
            <a:r>
              <a:rPr lang="en-US" sz="1800" b="0" i="0" dirty="0">
                <a:solidFill>
                  <a:srgbClr val="000000"/>
                </a:solidFill>
                <a:effectLst/>
                <a:latin typeface="Times New Roman" panose="02020603050405020304" pitchFamily="18" charset="0"/>
                <a:cs typeface="Times New Roman" panose="02020603050405020304" pitchFamily="18" charset="0"/>
              </a:rPr>
              <a:t>: Regret-bounded query evaluation via reinforcement learning. In SIGMOD 2019, pages 1153–1170, 2019.</a:t>
            </a:r>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156C6B52-9F64-4571-85CA-960DB901B45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969201" y="3574774"/>
            <a:ext cx="4653449" cy="2590800"/>
          </a:xfrm>
          <a:prstGeom prst="rect">
            <a:avLst/>
          </a:prstGeom>
        </p:spPr>
      </p:pic>
    </p:spTree>
    <p:extLst>
      <p:ext uri="{BB962C8B-B14F-4D97-AF65-F5344CB8AC3E}">
        <p14:creationId xmlns:p14="http://schemas.microsoft.com/office/powerpoint/2010/main" val="20367477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94</a:t>
            </a:fld>
            <a:endParaRPr lang="en-US" altLang="zh-CN">
              <a:solidFill>
                <a:srgbClr val="000000"/>
              </a:solidFill>
            </a:endParaRPr>
          </a:p>
        </p:txBody>
      </p:sp>
      <p:sp>
        <p:nvSpPr>
          <p:cNvPr id="4099" name="Rectangle 2"/>
          <p:cNvSpPr>
            <a:spLocks noGrp="1" noChangeArrowheads="1"/>
          </p:cNvSpPr>
          <p:nvPr>
            <p:ph type="title"/>
          </p:nvPr>
        </p:nvSpPr>
        <p:spPr>
          <a:xfrm>
            <a:off x="457200" y="277813"/>
            <a:ext cx="8534400" cy="1139825"/>
          </a:xfrm>
        </p:spPr>
        <p:txBody>
          <a:bodyPr/>
          <a:lstStyle/>
          <a:p>
            <a:pPr eaLnBrk="1" hangingPunct="1"/>
            <a:r>
              <a:rPr lang="en-US" altLang="zh-CN" sz="4400" dirty="0">
                <a:latin typeface="Times New Roman" pitchFamily="18" charset="0"/>
              </a:rPr>
              <a:t>Take-Aways of Join Order Selection</a:t>
            </a:r>
          </a:p>
        </p:txBody>
      </p:sp>
      <p:sp>
        <p:nvSpPr>
          <p:cNvPr id="4100" name="Rectangle 3"/>
          <p:cNvSpPr>
            <a:spLocks noGrp="1" noChangeArrowheads="1"/>
          </p:cNvSpPr>
          <p:nvPr>
            <p:ph type="body" idx="1"/>
          </p:nvPr>
        </p:nvSpPr>
        <p:spPr>
          <a:xfrm>
            <a:off x="457200" y="1143000"/>
            <a:ext cx="8229600" cy="5715000"/>
          </a:xfrm>
        </p:spPr>
        <p:txBody>
          <a:bodyPr>
            <a:normAutofit fontScale="70000" lnSpcReduction="20000"/>
          </a:bodyPr>
          <a:lstStyle/>
          <a:p>
            <a:pPr algn="just" eaLnBrk="1" hangingPunct="1"/>
            <a:r>
              <a:rPr lang="en-US" altLang="zh-CN" sz="3400" b="1" dirty="0">
                <a:latin typeface="Times New Roman" pitchFamily="18" charset="0"/>
              </a:rPr>
              <a:t>Learning based algorithm usually gives the plan with low time complexity, especially for large queries</a:t>
            </a:r>
          </a:p>
          <a:p>
            <a:pPr algn="just" eaLnBrk="1" hangingPunct="1"/>
            <a:r>
              <a:rPr lang="en-US" altLang="zh-CN" sz="3400" b="1" dirty="0">
                <a:latin typeface="Times New Roman" pitchFamily="18" charset="0"/>
              </a:rPr>
              <a:t>Offline learning methods use the sampled workload to pretrained the model. It will give good plans for the incoming queries</a:t>
            </a:r>
          </a:p>
          <a:p>
            <a:pPr algn="just" eaLnBrk="1" hangingPunct="1"/>
            <a:r>
              <a:rPr lang="en-US" altLang="zh-CN" sz="3400" b="1" dirty="0">
                <a:latin typeface="Times New Roman" pitchFamily="18" charset="0"/>
              </a:rPr>
              <a:t>A new database (even a big update to original database) will lead to model retraining</a:t>
            </a:r>
          </a:p>
          <a:p>
            <a:pPr algn="just" eaLnBrk="1" hangingPunct="1"/>
            <a:r>
              <a:rPr lang="en-US" altLang="zh-CN" sz="3400" b="1" dirty="0">
                <a:latin typeface="Times New Roman" pitchFamily="18" charset="0"/>
              </a:rPr>
              <a:t>Online-learning methods does not need previous workload and can give good plans. But it needs the customized engine and is hard to be applied in existing databases</a:t>
            </a:r>
          </a:p>
          <a:p>
            <a:pPr algn="just" eaLnBrk="1" hangingPunct="1"/>
            <a:r>
              <a:rPr lang="en-US" altLang="zh-CN" sz="3400" b="1" dirty="0">
                <a:latin typeface="Times New Roman" pitchFamily="18" charset="0"/>
              </a:rPr>
              <a:t>Open Problems</a:t>
            </a:r>
          </a:p>
          <a:p>
            <a:pPr lvl="1" algn="just" eaLnBrk="1" hangingPunct="1"/>
            <a:r>
              <a:rPr lang="en-US" altLang="zh-CN" sz="2800" dirty="0">
                <a:latin typeface="Times New Roman" pitchFamily="18" charset="0"/>
              </a:rPr>
              <a:t>Raise the generalization performance of offline learning methods for </a:t>
            </a:r>
            <a:r>
              <a:rPr lang="en-US" altLang="zh-CN" sz="3200" dirty="0">
                <a:latin typeface="Times New Roman" pitchFamily="18" charset="0"/>
              </a:rPr>
              <a:t>unseen queries</a:t>
            </a:r>
          </a:p>
          <a:p>
            <a:pPr lvl="1" algn="just" eaLnBrk="1" hangingPunct="1"/>
            <a:r>
              <a:rPr lang="en-US" altLang="zh-CN" sz="2800" dirty="0">
                <a:latin typeface="Times New Roman" pitchFamily="18" charset="0"/>
              </a:rPr>
              <a:t>Ensure the plan given by learned model is robust (explicable)</a:t>
            </a:r>
          </a:p>
          <a:p>
            <a:pPr lvl="1" algn="just" eaLnBrk="1" hangingPunct="1"/>
            <a:r>
              <a:rPr lang="en-US" altLang="zh-CN" sz="2800" dirty="0">
                <a:latin typeface="Times New Roman" pitchFamily="18" charset="0"/>
              </a:rPr>
              <a:t>Speed up the model training time, e.g., transferring previous knowledge</a:t>
            </a:r>
          </a:p>
          <a:p>
            <a:pPr lvl="1" algn="just" eaLnBrk="1" hangingPunct="1"/>
            <a:r>
              <a:rPr lang="en-US" altLang="zh-CN" sz="2800" dirty="0">
                <a:latin typeface="Times New Roman" pitchFamily="18" charset="0"/>
              </a:rPr>
              <a:t>Make the model aware of the data update</a:t>
            </a:r>
          </a:p>
        </p:txBody>
      </p:sp>
    </p:spTree>
    <p:extLst>
      <p:ext uri="{BB962C8B-B14F-4D97-AF65-F5344CB8AC3E}">
        <p14:creationId xmlns:p14="http://schemas.microsoft.com/office/powerpoint/2010/main" val="25012338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E3CC3-E312-17AF-888F-9D8EE2F4B5C3}"/>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AEBAE8-BEC1-AB43-A15D-742AE475BA0D}"/>
              </a:ext>
            </a:extLst>
          </p:cNvPr>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95</a:t>
            </a:fld>
            <a:endParaRPr lang="en-US" altLang="zh-CN">
              <a:solidFill>
                <a:srgbClr val="000000"/>
              </a:solidFill>
            </a:endParaRPr>
          </a:p>
        </p:txBody>
      </p:sp>
      <p:sp>
        <p:nvSpPr>
          <p:cNvPr id="4099" name="Rectangle 2">
            <a:extLst>
              <a:ext uri="{FF2B5EF4-FFF2-40B4-BE49-F238E27FC236}">
                <a16:creationId xmlns:a16="http://schemas.microsoft.com/office/drawing/2014/main" id="{C5576639-E721-820F-626E-B1679FA8D019}"/>
              </a:ext>
            </a:extLst>
          </p:cNvPr>
          <p:cNvSpPr>
            <a:spLocks noGrp="1" noChangeArrowheads="1"/>
          </p:cNvSpPr>
          <p:nvPr>
            <p:ph type="title"/>
          </p:nvPr>
        </p:nvSpPr>
        <p:spPr/>
        <p:txBody>
          <a:bodyPr/>
          <a:lstStyle/>
          <a:p>
            <a:pPr eaLnBrk="1" hangingPunct="1"/>
            <a:r>
              <a:rPr lang="en-US" altLang="zh-CN" sz="4400" dirty="0">
                <a:latin typeface="Times New Roman" pitchFamily="18" charset="0"/>
              </a:rPr>
              <a:t>AI4DB Problems</a:t>
            </a:r>
          </a:p>
        </p:txBody>
      </p:sp>
      <p:sp>
        <p:nvSpPr>
          <p:cNvPr id="4100" name="Rectangle 3">
            <a:extLst>
              <a:ext uri="{FF2B5EF4-FFF2-40B4-BE49-F238E27FC236}">
                <a16:creationId xmlns:a16="http://schemas.microsoft.com/office/drawing/2014/main" id="{EB998221-4968-A6C6-2068-55E86C82FC98}"/>
              </a:ext>
            </a:extLst>
          </p:cNvPr>
          <p:cNvSpPr>
            <a:spLocks noGrp="1" noChangeArrowheads="1"/>
          </p:cNvSpPr>
          <p:nvPr>
            <p:ph type="body" idx="1"/>
          </p:nvPr>
        </p:nvSpPr>
        <p:spPr>
          <a:xfrm>
            <a:off x="77091" y="1163637"/>
            <a:ext cx="8229600" cy="4530725"/>
          </a:xfrm>
        </p:spPr>
        <p:txBody>
          <a:bodyPr>
            <a:normAutofit/>
          </a:bodyPr>
          <a:lstStyle/>
          <a:p>
            <a:pPr algn="just" eaLnBrk="1" hangingPunct="1"/>
            <a:r>
              <a:rPr lang="en-US" altLang="zh-CN" sz="2800" dirty="0">
                <a:latin typeface="Times New Roman" pitchFamily="18" charset="0"/>
              </a:rPr>
              <a:t>Database Design</a:t>
            </a:r>
          </a:p>
          <a:p>
            <a:pPr lvl="1" algn="just" eaLnBrk="1" hangingPunct="1"/>
            <a:r>
              <a:rPr lang="en-US" altLang="zh-CN" sz="2400" dirty="0">
                <a:latin typeface="Times New Roman" pitchFamily="18" charset="0"/>
              </a:rPr>
              <a:t>Learned Indexes</a:t>
            </a:r>
          </a:p>
          <a:p>
            <a:pPr lvl="1" algn="just" eaLnBrk="1" hangingPunct="1"/>
            <a:r>
              <a:rPr lang="en-US" altLang="zh-CN" sz="2400" dirty="0">
                <a:latin typeface="Times New Roman" pitchFamily="18" charset="0"/>
              </a:rPr>
              <a:t>Learned Data Structures</a:t>
            </a:r>
          </a:p>
        </p:txBody>
      </p:sp>
      <p:pic>
        <p:nvPicPr>
          <p:cNvPr id="7" name="Graphic 6">
            <a:extLst>
              <a:ext uri="{FF2B5EF4-FFF2-40B4-BE49-F238E27FC236}">
                <a16:creationId xmlns:a16="http://schemas.microsoft.com/office/drawing/2014/main" id="{098C315C-7622-4CED-9A52-41B7A2CE9C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3239482" y="1816998"/>
            <a:ext cx="868340" cy="547863"/>
          </a:xfrm>
          <a:prstGeom prst="rect">
            <a:avLst/>
          </a:prstGeom>
        </p:spPr>
      </p:pic>
      <p:sp>
        <p:nvSpPr>
          <p:cNvPr id="10" name="Rectangle 9">
            <a:extLst>
              <a:ext uri="{FF2B5EF4-FFF2-40B4-BE49-F238E27FC236}">
                <a16:creationId xmlns:a16="http://schemas.microsoft.com/office/drawing/2014/main" id="{A8E76242-4962-463F-A912-D4653A04D81E}"/>
              </a:ext>
            </a:extLst>
          </p:cNvPr>
          <p:cNvSpPr/>
          <p:nvPr/>
        </p:nvSpPr>
        <p:spPr>
          <a:xfrm>
            <a:off x="802191" y="1649609"/>
            <a:ext cx="2169609" cy="499356"/>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609155E2-667E-4E2F-8E98-EF38819545F0}"/>
              </a:ext>
            </a:extLst>
          </p:cNvPr>
          <p:cNvGrpSpPr/>
          <p:nvPr/>
        </p:nvGrpSpPr>
        <p:grpSpPr>
          <a:xfrm>
            <a:off x="5188214" y="707197"/>
            <a:ext cx="3766268" cy="4917219"/>
            <a:chOff x="4920532" y="713823"/>
            <a:chExt cx="3766268" cy="4917219"/>
          </a:xfrm>
        </p:grpSpPr>
        <p:grpSp>
          <p:nvGrpSpPr>
            <p:cNvPr id="23" name="Group 22">
              <a:extLst>
                <a:ext uri="{FF2B5EF4-FFF2-40B4-BE49-F238E27FC236}">
                  <a16:creationId xmlns:a16="http://schemas.microsoft.com/office/drawing/2014/main" id="{AA7C3F4F-0CDB-430B-8A28-DA81C1CE27B3}"/>
                </a:ext>
              </a:extLst>
            </p:cNvPr>
            <p:cNvGrpSpPr/>
            <p:nvPr/>
          </p:nvGrpSpPr>
          <p:grpSpPr>
            <a:xfrm>
              <a:off x="4920532" y="713823"/>
              <a:ext cx="3766268" cy="4917219"/>
              <a:chOff x="228600" y="1034995"/>
              <a:chExt cx="3886200" cy="5136086"/>
            </a:xfrm>
          </p:grpSpPr>
          <p:pic>
            <p:nvPicPr>
              <p:cNvPr id="25" name="Picture 24">
                <a:extLst>
                  <a:ext uri="{FF2B5EF4-FFF2-40B4-BE49-F238E27FC236}">
                    <a16:creationId xmlns:a16="http://schemas.microsoft.com/office/drawing/2014/main" id="{E44D42D5-4CC2-446C-B23E-49A4945001F4}"/>
                  </a:ext>
                </a:extLst>
              </p:cNvPr>
              <p:cNvPicPr>
                <a:picLocks noChangeAspect="1"/>
              </p:cNvPicPr>
              <p:nvPr/>
            </p:nvPicPr>
            <p:blipFill>
              <a:blip r:embed="rId6"/>
              <a:stretch>
                <a:fillRect/>
              </a:stretch>
            </p:blipFill>
            <p:spPr>
              <a:xfrm>
                <a:off x="228600" y="1034995"/>
                <a:ext cx="3886200" cy="5136086"/>
              </a:xfrm>
              <a:prstGeom prst="rect">
                <a:avLst/>
              </a:prstGeom>
            </p:spPr>
          </p:pic>
          <p:pic>
            <p:nvPicPr>
              <p:cNvPr id="26" name="Picture 25">
                <a:extLst>
                  <a:ext uri="{FF2B5EF4-FFF2-40B4-BE49-F238E27FC236}">
                    <a16:creationId xmlns:a16="http://schemas.microsoft.com/office/drawing/2014/main" id="{3D494085-B49C-4E6C-B7FD-59911FA5A482}"/>
                  </a:ext>
                </a:extLst>
              </p:cNvPr>
              <p:cNvPicPr>
                <a:picLocks noChangeAspect="1"/>
              </p:cNvPicPr>
              <p:nvPr/>
            </p:nvPicPr>
            <p:blipFill>
              <a:blip r:embed="rId7"/>
              <a:stretch>
                <a:fillRect/>
              </a:stretch>
            </p:blipFill>
            <p:spPr>
              <a:xfrm>
                <a:off x="228600" y="3231361"/>
                <a:ext cx="3855359" cy="807902"/>
              </a:xfrm>
              <a:prstGeom prst="rect">
                <a:avLst/>
              </a:prstGeom>
            </p:spPr>
          </p:pic>
        </p:grpSp>
        <p:sp>
          <p:nvSpPr>
            <p:cNvPr id="24" name="Rectangle 23">
              <a:extLst>
                <a:ext uri="{FF2B5EF4-FFF2-40B4-BE49-F238E27FC236}">
                  <a16:creationId xmlns:a16="http://schemas.microsoft.com/office/drawing/2014/main" id="{6F39CFEC-D2AD-464A-915E-2F2B7ADA6FC0}"/>
                </a:ext>
              </a:extLst>
            </p:cNvPr>
            <p:cNvSpPr/>
            <p:nvPr/>
          </p:nvSpPr>
          <p:spPr>
            <a:xfrm>
              <a:off x="4931868" y="2780151"/>
              <a:ext cx="3736379" cy="836367"/>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FAFD83BB-4EB0-42A4-9F7B-FF1DB8BB0EEC}"/>
              </a:ext>
            </a:extLst>
          </p:cNvPr>
          <p:cNvSpPr/>
          <p:nvPr/>
        </p:nvSpPr>
        <p:spPr>
          <a:xfrm>
            <a:off x="5334000" y="3165807"/>
            <a:ext cx="1600200" cy="354602"/>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026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96</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Motivation of the Learned Index</a:t>
            </a:r>
          </a:p>
        </p:txBody>
      </p:sp>
      <p:sp>
        <p:nvSpPr>
          <p:cNvPr id="4100" name="Rectangle 3"/>
          <p:cNvSpPr>
            <a:spLocks noGrp="1" noChangeArrowheads="1"/>
          </p:cNvSpPr>
          <p:nvPr>
            <p:ph type="body" idx="1"/>
          </p:nvPr>
        </p:nvSpPr>
        <p:spPr>
          <a:xfrm>
            <a:off x="457200" y="1143000"/>
            <a:ext cx="8229600" cy="4987925"/>
          </a:xfrm>
        </p:spPr>
        <p:txBody>
          <a:bodyPr>
            <a:normAutofit lnSpcReduction="10000"/>
          </a:bodyPr>
          <a:lstStyle/>
          <a:p>
            <a:pPr algn="just" eaLnBrk="1" hangingPunct="1"/>
            <a:r>
              <a:rPr lang="en-US" altLang="zh-CN" sz="3200" dirty="0">
                <a:latin typeface="Times New Roman" pitchFamily="18" charset="0"/>
              </a:rPr>
              <a:t>Indexes are essential for database system</a:t>
            </a:r>
          </a:p>
          <a:p>
            <a:pPr lvl="1" algn="just" eaLnBrk="1" hangingPunct="1"/>
            <a:r>
              <a:rPr lang="en-US" altLang="zh-CN" sz="2800" dirty="0">
                <a:latin typeface="Times New Roman" pitchFamily="18" charset="0"/>
              </a:rPr>
              <a:t>Indexes can speed up the query processing</a:t>
            </a:r>
          </a:p>
          <a:p>
            <a:pPr lvl="1" algn="just" eaLnBrk="1" hangingPunct="1"/>
            <a:r>
              <a:rPr lang="en-US" altLang="zh-CN" sz="2800" dirty="0">
                <a:latin typeface="Times New Roman" pitchFamily="18" charset="0"/>
              </a:rPr>
              <a:t>Indexes can handle large-scale data</a:t>
            </a:r>
          </a:p>
          <a:p>
            <a:pPr algn="just" eaLnBrk="1" hangingPunct="1"/>
            <a:r>
              <a:rPr lang="en-US" altLang="zh-CN" sz="3200" dirty="0">
                <a:latin typeface="Times New Roman" pitchFamily="18" charset="0"/>
              </a:rPr>
              <a:t>Limitations of traditional indexes</a:t>
            </a:r>
          </a:p>
          <a:p>
            <a:pPr lvl="1" algn="just" eaLnBrk="1" hangingPunct="1"/>
            <a:r>
              <a:rPr lang="en-US" altLang="zh-CN" sz="2800" dirty="0">
                <a:latin typeface="Times New Roman" pitchFamily="18" charset="0"/>
              </a:rPr>
              <a:t>Unaware of data features</a:t>
            </a:r>
          </a:p>
          <a:p>
            <a:pPr lvl="1" algn="just" eaLnBrk="1" hangingPunct="1"/>
            <a:r>
              <a:rPr lang="en-US" altLang="zh-CN" sz="2800" dirty="0">
                <a:latin typeface="Times New Roman" pitchFamily="18" charset="0"/>
              </a:rPr>
              <a:t>Trade-off between space and access efficiency</a:t>
            </a:r>
          </a:p>
          <a:p>
            <a:pPr algn="just" eaLnBrk="1" hangingPunct="1"/>
            <a:r>
              <a:rPr lang="en-US" altLang="zh-CN" sz="3200" dirty="0">
                <a:latin typeface="Times New Roman" pitchFamily="18" charset="0"/>
              </a:rPr>
              <a:t>Advantages of learned indexes</a:t>
            </a:r>
          </a:p>
          <a:p>
            <a:pPr lvl="1" algn="just" eaLnBrk="1" hangingPunct="1"/>
            <a:r>
              <a:rPr lang="en-US" altLang="zh-CN" sz="2800" dirty="0">
                <a:latin typeface="Times New Roman" pitchFamily="18" charset="0"/>
              </a:rPr>
              <a:t>Space efficient</a:t>
            </a:r>
          </a:p>
          <a:p>
            <a:pPr lvl="1" algn="just" eaLnBrk="1" hangingPunct="1"/>
            <a:r>
              <a:rPr lang="en-US" altLang="zh-CN" sz="2800" dirty="0">
                <a:latin typeface="Times New Roman" pitchFamily="18" charset="0"/>
              </a:rPr>
              <a:t>Highly parallel, adaptive to modern hardware like GPU and TPU</a:t>
            </a:r>
          </a:p>
        </p:txBody>
      </p:sp>
    </p:spTree>
    <p:extLst>
      <p:ext uri="{BB962C8B-B14F-4D97-AF65-F5344CB8AC3E}">
        <p14:creationId xmlns:p14="http://schemas.microsoft.com/office/powerpoint/2010/main" val="30880919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97</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Basic Idea of Learned Index</a:t>
            </a:r>
          </a:p>
        </p:txBody>
      </p:sp>
      <p:sp>
        <p:nvSpPr>
          <p:cNvPr id="4100" name="Rectangle 3"/>
          <p:cNvSpPr>
            <a:spLocks noGrp="1" noChangeArrowheads="1"/>
          </p:cNvSpPr>
          <p:nvPr>
            <p:ph type="body" idx="1"/>
          </p:nvPr>
        </p:nvSpPr>
        <p:spPr>
          <a:xfrm>
            <a:off x="457200" y="960123"/>
            <a:ext cx="8229600" cy="4530725"/>
          </a:xfrm>
        </p:spPr>
        <p:txBody>
          <a:bodyPr>
            <a:normAutofit/>
          </a:bodyPr>
          <a:lstStyle/>
          <a:p>
            <a:pPr algn="just" eaLnBrk="1" hangingPunct="1"/>
            <a:r>
              <a:rPr lang="en-US" altLang="zh-CN" sz="3200" dirty="0">
                <a:latin typeface="Times New Roman" pitchFamily="18" charset="0"/>
              </a:rPr>
              <a:t>Replace the B</a:t>
            </a:r>
            <a:r>
              <a:rPr lang="en-US" altLang="zh-CN" sz="3200" baseline="30000" dirty="0">
                <a:latin typeface="Times New Roman" pitchFamily="18" charset="0"/>
              </a:rPr>
              <a:t>+</a:t>
            </a:r>
            <a:r>
              <a:rPr lang="en-US" altLang="zh-CN" sz="3200" dirty="0">
                <a:latin typeface="Times New Roman" pitchFamily="18" charset="0"/>
              </a:rPr>
              <a:t>-tree index with a </a:t>
            </a:r>
            <a:r>
              <a:rPr lang="en-US" altLang="zh-CN" sz="3200" i="1" dirty="0">
                <a:latin typeface="Times New Roman" pitchFamily="18" charset="0"/>
              </a:rPr>
              <a:t>neural network </a:t>
            </a:r>
            <a:r>
              <a:rPr lang="en-US" altLang="zh-CN" sz="3200" dirty="0">
                <a:latin typeface="Times New Roman" pitchFamily="18" charset="0"/>
              </a:rPr>
              <a:t>(NN) model</a:t>
            </a:r>
          </a:p>
          <a:p>
            <a:pPr lvl="1" algn="just" eaLnBrk="1" hangingPunct="1"/>
            <a:r>
              <a:rPr lang="en-US" altLang="zh-CN" sz="2800" dirty="0">
                <a:latin typeface="Times New Roman" pitchFamily="18" charset="0"/>
              </a:rPr>
              <a:t>Model the </a:t>
            </a:r>
            <a:r>
              <a:rPr lang="en-US" altLang="zh-CN" sz="2800" i="1" dirty="0">
                <a:latin typeface="Times New Roman" pitchFamily="18" charset="0"/>
              </a:rPr>
              <a:t>cumulative distribution function</a:t>
            </a:r>
            <a:r>
              <a:rPr lang="en-US" altLang="zh-CN" sz="2800" dirty="0">
                <a:latin typeface="Times New Roman" pitchFamily="18" charset="0"/>
              </a:rPr>
              <a:t> (CDF) of the data, </a:t>
            </a:r>
            <a:r>
              <a:rPr lang="en-US" altLang="zh-CN" sz="2800" i="1" dirty="0">
                <a:latin typeface="Times New Roman" pitchFamily="18" charset="0"/>
              </a:rPr>
              <a:t>Key</a:t>
            </a:r>
            <a:r>
              <a:rPr lang="en-US" altLang="zh-CN" sz="2800" dirty="0">
                <a:latin typeface="Times New Roman" pitchFamily="18" charset="0"/>
              </a:rPr>
              <a:t>, to predict the location, </a:t>
            </a:r>
            <a:r>
              <a:rPr lang="en-US" altLang="zh-CN" sz="2800" i="1" dirty="0">
                <a:latin typeface="Times New Roman" pitchFamily="18" charset="0"/>
              </a:rPr>
              <a:t>pos</a:t>
            </a:r>
            <a:r>
              <a:rPr lang="en-US" altLang="zh-CN" sz="2800" dirty="0">
                <a:latin typeface="Times New Roman" pitchFamily="18" charset="0"/>
              </a:rPr>
              <a:t>,</a:t>
            </a:r>
            <a:r>
              <a:rPr lang="en-US" altLang="zh-CN" sz="2800" i="1" dirty="0">
                <a:latin typeface="Times New Roman" pitchFamily="18" charset="0"/>
              </a:rPr>
              <a:t> </a:t>
            </a:r>
            <a:r>
              <a:rPr lang="en-US" altLang="zh-CN" sz="2800" dirty="0">
                <a:latin typeface="Times New Roman" pitchFamily="18" charset="0"/>
              </a:rPr>
              <a:t>as:</a:t>
            </a:r>
          </a:p>
          <a:p>
            <a:pPr lvl="1" algn="just" eaLnBrk="1" hangingPunct="1"/>
            <a:endParaRPr lang="en-US" altLang="zh-CN" sz="2800" dirty="0">
              <a:latin typeface="Times New Roman" pitchFamily="18" charset="0"/>
            </a:endParaRPr>
          </a:p>
        </p:txBody>
      </p:sp>
      <p:sp>
        <p:nvSpPr>
          <p:cNvPr id="5" name="TextBox 4">
            <a:extLst>
              <a:ext uri="{FF2B5EF4-FFF2-40B4-BE49-F238E27FC236}">
                <a16:creationId xmlns:a16="http://schemas.microsoft.com/office/drawing/2014/main" id="{17476BAF-AA3D-4314-9089-0B8918EA70CB}"/>
              </a:ext>
            </a:extLst>
          </p:cNvPr>
          <p:cNvSpPr txBox="1"/>
          <p:nvPr/>
        </p:nvSpPr>
        <p:spPr>
          <a:xfrm>
            <a:off x="457200" y="6172200"/>
            <a:ext cx="8229600" cy="646331"/>
          </a:xfrm>
          <a:prstGeom prst="rect">
            <a:avLst/>
          </a:prstGeom>
          <a:noFill/>
          <a:ln>
            <a:solidFill>
              <a:schemeClr val="tx1"/>
            </a:solidFill>
          </a:ln>
        </p:spPr>
        <p:txBody>
          <a:bodyPr wrap="square">
            <a:spAutoFit/>
          </a:bodyPr>
          <a:lstStyle/>
          <a:p>
            <a:pPr algn="just"/>
            <a:r>
              <a:rPr lang="en-US" altLang="zh-CN" sz="1800" dirty="0">
                <a:latin typeface="Times New Roman" pitchFamily="18" charset="0"/>
              </a:rPr>
              <a:t>Tim </a:t>
            </a:r>
            <a:r>
              <a:rPr lang="en-US" altLang="zh-CN" sz="1800" dirty="0" err="1">
                <a:latin typeface="Times New Roman" pitchFamily="18" charset="0"/>
              </a:rPr>
              <a:t>Kraska</a:t>
            </a:r>
            <a:r>
              <a:rPr lang="en-US" altLang="zh-CN" sz="1800" dirty="0">
                <a:latin typeface="Times New Roman" pitchFamily="18" charset="0"/>
              </a:rPr>
              <a:t>, Alex </a:t>
            </a:r>
            <a:r>
              <a:rPr lang="en-US" altLang="zh-CN" sz="1800" dirty="0" err="1">
                <a:latin typeface="Times New Roman" pitchFamily="18" charset="0"/>
              </a:rPr>
              <a:t>Beutel</a:t>
            </a:r>
            <a:r>
              <a:rPr lang="en-US" altLang="zh-CN" sz="1800" dirty="0">
                <a:latin typeface="Times New Roman" pitchFamily="18" charset="0"/>
              </a:rPr>
              <a:t>, Ed H. Chi, Jeffrey Dean, </a:t>
            </a:r>
            <a:r>
              <a:rPr lang="en-US" altLang="zh-CN" sz="1800" dirty="0" err="1">
                <a:latin typeface="Times New Roman" pitchFamily="18" charset="0"/>
              </a:rPr>
              <a:t>Neoklis</a:t>
            </a:r>
            <a:r>
              <a:rPr lang="en-US" altLang="zh-CN" sz="1800" dirty="0">
                <a:latin typeface="Times New Roman" pitchFamily="18" charset="0"/>
              </a:rPr>
              <a:t> </a:t>
            </a:r>
            <a:r>
              <a:rPr lang="en-US" altLang="zh-CN" sz="1800" dirty="0" err="1">
                <a:latin typeface="Times New Roman" pitchFamily="18" charset="0"/>
              </a:rPr>
              <a:t>Polyzotis</a:t>
            </a:r>
            <a:r>
              <a:rPr lang="en-US" altLang="zh-CN" sz="1800" dirty="0">
                <a:latin typeface="Times New Roman" pitchFamily="18" charset="0"/>
              </a:rPr>
              <a:t>. The Case for Learned Index Structures. SIGMOD Conference, 2018. </a:t>
            </a:r>
            <a:endParaRPr lang="en-US" dirty="0"/>
          </a:p>
        </p:txBody>
      </p:sp>
      <p:sp>
        <p:nvSpPr>
          <p:cNvPr id="7" name="TextBox 6">
            <a:extLst>
              <a:ext uri="{FF2B5EF4-FFF2-40B4-BE49-F238E27FC236}">
                <a16:creationId xmlns:a16="http://schemas.microsoft.com/office/drawing/2014/main" id="{043959A4-2596-4AEA-9024-B2DB9B24FF30}"/>
              </a:ext>
            </a:extLst>
          </p:cNvPr>
          <p:cNvSpPr txBox="1"/>
          <p:nvPr/>
        </p:nvSpPr>
        <p:spPr>
          <a:xfrm>
            <a:off x="3200400" y="3022292"/>
            <a:ext cx="2514600" cy="46166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𝒑</a:t>
            </a:r>
            <a:r>
              <a:rPr lang="en-US" sz="2400" b="1" i="1" dirty="0" err="1">
                <a:solidFill>
                  <a:srgbClr val="000000"/>
                </a:solidFill>
                <a:effectLst/>
                <a:latin typeface="Times New Roman" panose="02020603050405020304" pitchFamily="18" charset="0"/>
                <a:cs typeface="Times New Roman" panose="02020603050405020304" pitchFamily="18" charset="0"/>
              </a:rPr>
              <a:t>os</a:t>
            </a:r>
            <a:r>
              <a:rPr lang="en-US" sz="2400" b="0" i="0" dirty="0">
                <a:solidFill>
                  <a:srgbClr val="000000"/>
                </a:solidFill>
                <a:effectLst/>
                <a:latin typeface="Times New Roman" panose="02020603050405020304" pitchFamily="18" charset="0"/>
                <a:cs typeface="Times New Roman" panose="02020603050405020304" pitchFamily="18" charset="0"/>
              </a:rPr>
              <a:t> = 𝑭(𝑲𝒆𝒚) ∗ 𝑵</a:t>
            </a:r>
            <a:r>
              <a:rPr lang="en-US" sz="2400" dirty="0">
                <a:latin typeface="Times New Roman" panose="02020603050405020304" pitchFamily="18" charset="0"/>
                <a:cs typeface="Times New Roman" panose="02020603050405020304" pitchFamily="18" charset="0"/>
              </a:rPr>
              <a:t> </a:t>
            </a:r>
          </a:p>
        </p:txBody>
      </p:sp>
      <p:grpSp>
        <p:nvGrpSpPr>
          <p:cNvPr id="3" name="Group 2">
            <a:extLst>
              <a:ext uri="{FF2B5EF4-FFF2-40B4-BE49-F238E27FC236}">
                <a16:creationId xmlns:a16="http://schemas.microsoft.com/office/drawing/2014/main" id="{C39CFAE1-F39F-4228-9277-F8C42B423C75}"/>
              </a:ext>
            </a:extLst>
          </p:cNvPr>
          <p:cNvGrpSpPr/>
          <p:nvPr/>
        </p:nvGrpSpPr>
        <p:grpSpPr>
          <a:xfrm>
            <a:off x="1219200" y="3627781"/>
            <a:ext cx="3200400" cy="2426726"/>
            <a:chOff x="2057400" y="2373874"/>
            <a:chExt cx="4731635" cy="3661007"/>
          </a:xfrm>
        </p:grpSpPr>
        <p:pic>
          <p:nvPicPr>
            <p:cNvPr id="8" name="Picture 7">
              <a:extLst>
                <a:ext uri="{FF2B5EF4-FFF2-40B4-BE49-F238E27FC236}">
                  <a16:creationId xmlns:a16="http://schemas.microsoft.com/office/drawing/2014/main" id="{E66DA19A-3B82-4B19-94B4-22BF31E896F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057400" y="2373874"/>
              <a:ext cx="4731635" cy="366100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F391310E-33FB-41A9-A915-47B15E5760EC}"/>
                </a:ext>
              </a:extLst>
            </p:cNvPr>
            <p:cNvSpPr/>
            <p:nvPr/>
          </p:nvSpPr>
          <p:spPr>
            <a:xfrm>
              <a:off x="4415266" y="4824455"/>
              <a:ext cx="990600" cy="489004"/>
            </a:xfrm>
            <a:prstGeom prst="rect">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60147CF2-968A-4B56-995B-25E5E7980EA5}"/>
              </a:ext>
            </a:extLst>
          </p:cNvPr>
          <p:cNvGrpSpPr/>
          <p:nvPr/>
        </p:nvGrpSpPr>
        <p:grpSpPr>
          <a:xfrm>
            <a:off x="4724400" y="3652554"/>
            <a:ext cx="3073853" cy="2426726"/>
            <a:chOff x="2133600" y="2732302"/>
            <a:chExt cx="4343400" cy="3429000"/>
          </a:xfrm>
        </p:grpSpPr>
        <p:pic>
          <p:nvPicPr>
            <p:cNvPr id="16" name="Picture 15">
              <a:extLst>
                <a:ext uri="{FF2B5EF4-FFF2-40B4-BE49-F238E27FC236}">
                  <a16:creationId xmlns:a16="http://schemas.microsoft.com/office/drawing/2014/main" id="{FAB5BF8E-4549-491C-87D5-29529B597712}"/>
                </a:ext>
              </a:extLst>
            </p:cNvPr>
            <p:cNvPicPr>
              <a:picLocks noChangeAspect="1"/>
            </p:cNvPicPr>
            <p:nvPr/>
          </p:nvPicPr>
          <p:blipFill>
            <a:blip r:embed="rId4"/>
            <a:stretch>
              <a:fillRect/>
            </a:stretch>
          </p:blipFill>
          <p:spPr>
            <a:xfrm>
              <a:off x="2133600" y="2732302"/>
              <a:ext cx="4343400" cy="3429000"/>
            </a:xfrm>
            <a:prstGeom prst="rect">
              <a:avLst/>
            </a:prstGeom>
            <a:ln>
              <a:solidFill>
                <a:schemeClr val="tx1"/>
              </a:solidFill>
            </a:ln>
            <a:effectLst>
              <a:outerShdw blurRad="50800" dist="38100" dir="2700000" algn="tl" rotWithShape="0">
                <a:prstClr val="black">
                  <a:alpha val="40000"/>
                </a:prstClr>
              </a:outerShdw>
            </a:effectLst>
          </p:spPr>
        </p:pic>
        <p:sp>
          <p:nvSpPr>
            <p:cNvPr id="17" name="Rectangle 16">
              <a:extLst>
                <a:ext uri="{FF2B5EF4-FFF2-40B4-BE49-F238E27FC236}">
                  <a16:creationId xmlns:a16="http://schemas.microsoft.com/office/drawing/2014/main" id="{D960CBF9-0B1E-4623-AA04-4255091E62C5}"/>
                </a:ext>
              </a:extLst>
            </p:cNvPr>
            <p:cNvSpPr/>
            <p:nvPr/>
          </p:nvSpPr>
          <p:spPr>
            <a:xfrm>
              <a:off x="4038600" y="5029201"/>
              <a:ext cx="990600" cy="489004"/>
            </a:xfrm>
            <a:prstGeom prst="rect">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FC9BD4D1-4F66-4A36-8C8F-A6AEC5BE0150}"/>
              </a:ext>
            </a:extLst>
          </p:cNvPr>
          <p:cNvSpPr txBox="1"/>
          <p:nvPr/>
        </p:nvSpPr>
        <p:spPr>
          <a:xfrm>
            <a:off x="-32658" y="4635084"/>
            <a:ext cx="1349376" cy="461665"/>
          </a:xfrm>
          <a:prstGeom prst="rect">
            <a:avLst/>
          </a:prstGeom>
          <a:noFill/>
        </p:spPr>
        <p:txBody>
          <a:bodyPr wrap="square" rtlCol="0">
            <a:spAutoFit/>
          </a:bodyPr>
          <a:lstStyle/>
          <a:p>
            <a:pPr algn="ctr"/>
            <a:r>
              <a:rPr lang="en-US" altLang="zh-CN" sz="2400" b="1" i="1" dirty="0">
                <a:solidFill>
                  <a:srgbClr val="0000CC"/>
                </a:solidFill>
                <a:latin typeface="Times New Roman" panose="02020603050405020304" pitchFamily="18" charset="0"/>
                <a:cs typeface="Times New Roman" panose="02020603050405020304" pitchFamily="18" charset="0"/>
              </a:rPr>
              <a:t>B+-Tree</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B428527-6520-4EB6-9C47-F30B98868BE2}"/>
              </a:ext>
            </a:extLst>
          </p:cNvPr>
          <p:cNvSpPr txBox="1"/>
          <p:nvPr/>
        </p:nvSpPr>
        <p:spPr>
          <a:xfrm>
            <a:off x="7784874" y="4329969"/>
            <a:ext cx="1346200" cy="830997"/>
          </a:xfrm>
          <a:prstGeom prst="rect">
            <a:avLst/>
          </a:prstGeom>
          <a:noFill/>
        </p:spPr>
        <p:txBody>
          <a:bodyPr wrap="square" rtlCol="0">
            <a:spAutoFit/>
          </a:bodyPr>
          <a:lstStyle/>
          <a:p>
            <a:pPr algn="ctr"/>
            <a:r>
              <a:rPr lang="en-US" altLang="zh-CN" sz="2400" b="1" i="1" dirty="0">
                <a:solidFill>
                  <a:srgbClr val="0000CC"/>
                </a:solidFill>
                <a:latin typeface="Times New Roman" panose="02020603050405020304" pitchFamily="18" charset="0"/>
                <a:cs typeface="Times New Roman" panose="02020603050405020304" pitchFamily="18" charset="0"/>
              </a:rPr>
              <a:t>Learned Index</a:t>
            </a:r>
            <a:endParaRPr lang="en-US" sz="24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44856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98</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Challenges of Learned Index</a:t>
            </a:r>
          </a:p>
        </p:txBody>
      </p:sp>
      <p:sp>
        <p:nvSpPr>
          <p:cNvPr id="4100" name="Rectangle 3"/>
          <p:cNvSpPr>
            <a:spLocks noGrp="1" noChangeArrowheads="1"/>
          </p:cNvSpPr>
          <p:nvPr>
            <p:ph type="body" idx="1"/>
          </p:nvPr>
        </p:nvSpPr>
        <p:spPr/>
        <p:txBody>
          <a:bodyPr>
            <a:normAutofit/>
          </a:bodyPr>
          <a:lstStyle/>
          <a:p>
            <a:pPr algn="just" eaLnBrk="1" hangingPunct="1"/>
            <a:r>
              <a:rPr lang="en-US" altLang="zh-CN" sz="3200" dirty="0">
                <a:latin typeface="Times New Roman" pitchFamily="18" charset="0"/>
              </a:rPr>
              <a:t>Multi-Dimensional Indexes</a:t>
            </a:r>
          </a:p>
          <a:p>
            <a:pPr lvl="1" algn="just" eaLnBrk="1" hangingPunct="1"/>
            <a:r>
              <a:rPr lang="en-US" altLang="zh-CN" sz="2800" dirty="0">
                <a:latin typeface="Times New Roman" pitchFamily="18" charset="0"/>
              </a:rPr>
              <a:t>Correlated datasets </a:t>
            </a:r>
          </a:p>
          <a:p>
            <a:pPr lvl="1" algn="just" eaLnBrk="1" hangingPunct="1"/>
            <a:r>
              <a:rPr lang="en-US" altLang="zh-CN" sz="2800" dirty="0">
                <a:latin typeface="Times New Roman" pitchFamily="18" charset="0"/>
              </a:rPr>
              <a:t>Skewed workloads </a:t>
            </a:r>
          </a:p>
          <a:p>
            <a:pPr algn="just" eaLnBrk="1" hangingPunct="1"/>
            <a:r>
              <a:rPr lang="en-US" altLang="zh-CN" sz="3200" dirty="0">
                <a:latin typeface="Times New Roman" pitchFamily="18" charset="0"/>
              </a:rPr>
              <a:t>Updatable Indexes</a:t>
            </a:r>
          </a:p>
          <a:p>
            <a:pPr lvl="1" algn="just" eaLnBrk="1" hangingPunct="1"/>
            <a:r>
              <a:rPr lang="en-US" altLang="zh-CN" sz="2800" dirty="0">
                <a:latin typeface="Times New Roman" pitchFamily="18" charset="0"/>
              </a:rPr>
              <a:t>Inserts, deletes, updates will modify data distribution, which require learned index models support dynamic data modifications</a:t>
            </a:r>
          </a:p>
        </p:txBody>
      </p:sp>
    </p:spTree>
    <p:extLst>
      <p:ext uri="{BB962C8B-B14F-4D97-AF65-F5344CB8AC3E}">
        <p14:creationId xmlns:p14="http://schemas.microsoft.com/office/powerpoint/2010/main" val="41904048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99</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Classification of Learned Indexes</a:t>
            </a:r>
          </a:p>
        </p:txBody>
      </p:sp>
      <p:sp>
        <p:nvSpPr>
          <p:cNvPr id="4100" name="Rectangle 3"/>
          <p:cNvSpPr>
            <a:spLocks noGrp="1" noChangeArrowheads="1"/>
          </p:cNvSpPr>
          <p:nvPr>
            <p:ph type="body" idx="1"/>
          </p:nvPr>
        </p:nvSpPr>
        <p:spPr/>
        <p:txBody>
          <a:bodyPr>
            <a:normAutofit/>
          </a:bodyPr>
          <a:lstStyle/>
          <a:p>
            <a:pPr algn="just" eaLnBrk="1" hangingPunct="1"/>
            <a:endParaRPr lang="en-US" altLang="zh-CN" sz="3200" dirty="0">
              <a:latin typeface="Times New Roman" pitchFamily="18" charset="0"/>
            </a:endParaRPr>
          </a:p>
        </p:txBody>
      </p:sp>
      <p:pic>
        <p:nvPicPr>
          <p:cNvPr id="3" name="Picture 2">
            <a:extLst>
              <a:ext uri="{FF2B5EF4-FFF2-40B4-BE49-F238E27FC236}">
                <a16:creationId xmlns:a16="http://schemas.microsoft.com/office/drawing/2014/main" id="{DAB88E2F-65FD-4AD5-AD1F-3A779F1B7CD2}"/>
              </a:ext>
            </a:extLst>
          </p:cNvPr>
          <p:cNvPicPr>
            <a:picLocks noChangeAspect="1"/>
          </p:cNvPicPr>
          <p:nvPr/>
        </p:nvPicPr>
        <p:blipFill>
          <a:blip r:embed="rId3"/>
          <a:stretch>
            <a:fillRect/>
          </a:stretch>
        </p:blipFill>
        <p:spPr>
          <a:xfrm>
            <a:off x="457200" y="1178223"/>
            <a:ext cx="8229600" cy="4501553"/>
          </a:xfrm>
          <a:prstGeom prst="rect">
            <a:avLst/>
          </a:prstGeom>
        </p:spPr>
      </p:pic>
    </p:spTree>
    <p:extLst>
      <p:ext uri="{BB962C8B-B14F-4D97-AF65-F5344CB8AC3E}">
        <p14:creationId xmlns:p14="http://schemas.microsoft.com/office/powerpoint/2010/main" val="1313630726"/>
      </p:ext>
    </p:extLst>
  </p:cSld>
  <p:clrMapOvr>
    <a:masterClrMapping/>
  </p:clrMapOvr>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19520</TotalTime>
  <Words>8122</Words>
  <Application>Microsoft Office PowerPoint</Application>
  <PresentationFormat>On-screen Show (4:3)</PresentationFormat>
  <Paragraphs>985</Paragraphs>
  <Slides>110</Slides>
  <Notes>107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110</vt:i4>
      </vt:variant>
    </vt:vector>
  </HeadingPairs>
  <TitlesOfParts>
    <vt:vector size="119" baseType="lpstr">
      <vt:lpstr>Arial-BoldMT</vt:lpstr>
      <vt:lpstr>Google Sans</vt:lpstr>
      <vt:lpstr>Arial</vt:lpstr>
      <vt:lpstr>Calibri</vt:lpstr>
      <vt:lpstr>Garamond</vt:lpstr>
      <vt:lpstr>Times New Roman</vt:lpstr>
      <vt:lpstr>Wingdings</vt:lpstr>
      <vt:lpstr>Wingdings 3</vt:lpstr>
      <vt:lpstr>Edge</vt:lpstr>
      <vt:lpstr>AI for DB (AI4DB)</vt:lpstr>
      <vt:lpstr>Objectives</vt:lpstr>
      <vt:lpstr>AI4DB and DB4AI</vt:lpstr>
      <vt:lpstr>DB vs. AI Techniques</vt:lpstr>
      <vt:lpstr>Pros and Cons of AI4DB Techniques </vt:lpstr>
      <vt:lpstr>AI4DB Problems, Techniques, and Challenges</vt:lpstr>
      <vt:lpstr>Motivation</vt:lpstr>
      <vt:lpstr>Driving Factors for the Success of AI Techniques (1)</vt:lpstr>
      <vt:lpstr>Sources of Training Data </vt:lpstr>
      <vt:lpstr>Sources of Training Data (cont'd)</vt:lpstr>
      <vt:lpstr>Examples of HITs (1)</vt:lpstr>
      <vt:lpstr>Examples of HITs (1) (cont'd)</vt:lpstr>
      <vt:lpstr>Examples of HITs (2) </vt:lpstr>
      <vt:lpstr>Spatial Crowdsourcing</vt:lpstr>
      <vt:lpstr>Driving Factors for the Success of AI Techniques (2)</vt:lpstr>
      <vt:lpstr>Driving Factors for the Success of AI Techniques (3)</vt:lpstr>
      <vt:lpstr>AI4DB Problems and Techniques</vt:lpstr>
      <vt:lpstr>AI4DB Problems and Techniques (1)</vt:lpstr>
      <vt:lpstr>AI4DB Problems and Techniques (2)</vt:lpstr>
      <vt:lpstr>AI4DB Problems and Techniques (3)</vt:lpstr>
      <vt:lpstr>AI4DB in Existing Database Systems</vt:lpstr>
      <vt:lpstr>AI4DB Problems</vt:lpstr>
      <vt:lpstr>Learned Database Configuration – Knob Tuner</vt:lpstr>
      <vt:lpstr>Existing Works on Automatic Parameter Tuning</vt:lpstr>
      <vt:lpstr>Workflow of Knob Tuning</vt:lpstr>
      <vt:lpstr>Challenges of Database Knob Tuning</vt:lpstr>
      <vt:lpstr>Classification of Database Knob Tuning</vt:lpstr>
      <vt:lpstr>Search-based Tuning </vt:lpstr>
      <vt:lpstr>Limitations of Search-based Tuning</vt:lpstr>
      <vt:lpstr>Traditional ML-based Tuning</vt:lpstr>
      <vt:lpstr>Limitations of Traditional ML-based Tuning</vt:lpstr>
      <vt:lpstr>Reinforcement Learning based Tuning </vt:lpstr>
      <vt:lpstr>Reinforcement Learning based Tuning </vt:lpstr>
      <vt:lpstr>RL Approaches Used for Knob Tuning</vt:lpstr>
      <vt:lpstr>Deep Learning Based Tuning </vt:lpstr>
      <vt:lpstr>The Performance of Database Knob Tuning Methods</vt:lpstr>
      <vt:lpstr>Take-Aways of Knob Tuning</vt:lpstr>
      <vt:lpstr>AI4DB Problems</vt:lpstr>
      <vt:lpstr>Learned Database Configuration – View Advisor </vt:lpstr>
      <vt:lpstr>Example: Materialized View for Top-k Queries</vt:lpstr>
      <vt:lpstr>PREFER: A View-Based Approach</vt:lpstr>
      <vt:lpstr>Example of PREFER</vt:lpstr>
      <vt:lpstr>The Workflow of View Advisor</vt:lpstr>
      <vt:lpstr>Classification of MV Advisors</vt:lpstr>
      <vt:lpstr>Hybrid MV Selection</vt:lpstr>
      <vt:lpstr>Reinforcement Learning for View Advisor</vt:lpstr>
      <vt:lpstr>Reinforcement Learning for View Advisor (cont'd)</vt:lpstr>
      <vt:lpstr>Encoder-Decoder for View Advisor</vt:lpstr>
      <vt:lpstr>Take-Aways of View Advisor</vt:lpstr>
      <vt:lpstr>AI4DB Problems</vt:lpstr>
      <vt:lpstr>Learned Database Configuration – Index Advisor</vt:lpstr>
      <vt:lpstr>Learned Database Configuration – Index Advisor (cont'd)</vt:lpstr>
      <vt:lpstr>Workflow of the Index Advisor</vt:lpstr>
      <vt:lpstr>Challenges of the Index Advisor</vt:lpstr>
      <vt:lpstr>Classification of Index Advisors</vt:lpstr>
      <vt:lpstr>Offline Index Advisor (AutoAdmin)</vt:lpstr>
      <vt:lpstr>Offline Index Advisor (Dynamic Programming)</vt:lpstr>
      <vt:lpstr>Online Index Advisor (what-if index)</vt:lpstr>
      <vt:lpstr>Online Index Advisor (what-if index) (cont'd)</vt:lpstr>
      <vt:lpstr>Online Index Advisor (Semi-Automated)</vt:lpstr>
      <vt:lpstr>Online Index Advisor (Semi-Automated) (cont'd) </vt:lpstr>
      <vt:lpstr>Online Index Advisor (Deep Regression)</vt:lpstr>
      <vt:lpstr>Online Index Advisor (Deep Regression) (cont'd) </vt:lpstr>
      <vt:lpstr>Take-Aways of Index Advisor</vt:lpstr>
      <vt:lpstr>AI4DB Problems</vt:lpstr>
      <vt:lpstr>Learned Database Configuration – Database Partitioning</vt:lpstr>
      <vt:lpstr>Challenges of Database Partitioning</vt:lpstr>
      <vt:lpstr>Classification of Database Partitioning</vt:lpstr>
      <vt:lpstr>Partition-Key Selection (DRL)</vt:lpstr>
      <vt:lpstr>Take-Aways of Database Partitioning</vt:lpstr>
      <vt:lpstr>AI4DB Problems</vt:lpstr>
      <vt:lpstr>SQL Rewriter</vt:lpstr>
      <vt:lpstr>AI4DB Problems</vt:lpstr>
      <vt:lpstr>Cardinality Estimation Problem</vt:lpstr>
      <vt:lpstr>Cardinality/Cost Estimation Methods</vt:lpstr>
      <vt:lpstr>Workflow of Learning-Based Cardinality Estimation</vt:lpstr>
      <vt:lpstr>Supervised Query Model (Tree-based Assembling)</vt:lpstr>
      <vt:lpstr>Supervised Query Model (Deep Learning)</vt:lpstr>
      <vt:lpstr>Supervised Data Model (Feedback-KDE)</vt:lpstr>
      <vt:lpstr>Supervised Data Model (Mixture Model)</vt:lpstr>
      <vt:lpstr>Unsupervised Data Model (Sum-Product Network)</vt:lpstr>
      <vt:lpstr>Example of Sum-Product Network</vt:lpstr>
      <vt:lpstr>Unsupervised Data Model (AutoRegressive)</vt:lpstr>
      <vt:lpstr>Take-Aways of Learning-based Cardinality Estimation </vt:lpstr>
      <vt:lpstr>AI4DB Problems</vt:lpstr>
      <vt:lpstr>Classification of Join Order Selection </vt:lpstr>
      <vt:lpstr>Join Order Selection</vt:lpstr>
      <vt:lpstr>Offline Learning Methods – DQ, ReJOIN </vt:lpstr>
      <vt:lpstr>Offline Learning Methods – DQ, ReJOIN (cont'd)</vt:lpstr>
      <vt:lpstr>Offline Learning Methods–RTOS </vt:lpstr>
      <vt:lpstr>Offline Learning Methods–RTOS (cont'd) </vt:lpstr>
      <vt:lpstr>Online Learning Methods – Eddies</vt:lpstr>
      <vt:lpstr>Online Learning Methods–SkinnerDB</vt:lpstr>
      <vt:lpstr>Take-Aways of Join Order Selection</vt:lpstr>
      <vt:lpstr>AI4DB Problems</vt:lpstr>
      <vt:lpstr>Motivation of the Learned Index</vt:lpstr>
      <vt:lpstr>Basic Idea of Learned Index</vt:lpstr>
      <vt:lpstr>Challenges of Learned Index</vt:lpstr>
      <vt:lpstr>Classification of Learned Indexes</vt:lpstr>
      <vt:lpstr>Take-Aways of Learned Index</vt:lpstr>
      <vt:lpstr>AI4DB Problems</vt:lpstr>
      <vt:lpstr>Motivation of Learned Transaction Scheduling</vt:lpstr>
      <vt:lpstr>Learned Transaction Prediction</vt:lpstr>
      <vt:lpstr>Learned Transaction Scheduling</vt:lpstr>
      <vt:lpstr>AI4DB Problems</vt:lpstr>
      <vt:lpstr>Learned Database Monitoring</vt:lpstr>
      <vt:lpstr>AI4DB Problems</vt:lpstr>
      <vt:lpstr>Learned Database Security</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Uncertain Data Management</dc:title>
  <dc:creator>xlian</dc:creator>
  <cp:lastModifiedBy>Lian, Xiang</cp:lastModifiedBy>
  <cp:revision>629</cp:revision>
  <dcterms:created xsi:type="dcterms:W3CDTF">2006-08-16T00:00:00Z</dcterms:created>
  <dcterms:modified xsi:type="dcterms:W3CDTF">2025-09-23T04:13:37Z</dcterms:modified>
</cp:coreProperties>
</file>