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sldIdLst>
    <p:sldId id="256" r:id="rId2"/>
    <p:sldId id="257" r:id="rId3"/>
    <p:sldId id="258" r:id="rId4"/>
    <p:sldId id="385" r:id="rId5"/>
    <p:sldId id="365" r:id="rId6"/>
    <p:sldId id="332" r:id="rId7"/>
    <p:sldId id="343" r:id="rId8"/>
    <p:sldId id="363" r:id="rId9"/>
    <p:sldId id="364" r:id="rId10"/>
    <p:sldId id="333" r:id="rId11"/>
    <p:sldId id="259" r:id="rId12"/>
    <p:sldId id="362" r:id="rId13"/>
    <p:sldId id="260" r:id="rId14"/>
    <p:sldId id="261" r:id="rId15"/>
    <p:sldId id="262" r:id="rId16"/>
    <p:sldId id="394" r:id="rId17"/>
    <p:sldId id="395" r:id="rId18"/>
    <p:sldId id="398" r:id="rId19"/>
    <p:sldId id="399" r:id="rId20"/>
    <p:sldId id="396" r:id="rId21"/>
    <p:sldId id="400" r:id="rId22"/>
    <p:sldId id="393" r:id="rId23"/>
    <p:sldId id="401" r:id="rId24"/>
    <p:sldId id="263" r:id="rId25"/>
    <p:sldId id="366" r:id="rId26"/>
    <p:sldId id="367" r:id="rId27"/>
    <p:sldId id="368" r:id="rId28"/>
    <p:sldId id="369" r:id="rId29"/>
    <p:sldId id="387" r:id="rId30"/>
    <p:sldId id="376" r:id="rId31"/>
    <p:sldId id="442" r:id="rId32"/>
    <p:sldId id="370" r:id="rId33"/>
    <p:sldId id="402" r:id="rId34"/>
    <p:sldId id="407" r:id="rId35"/>
    <p:sldId id="408" r:id="rId36"/>
    <p:sldId id="409" r:id="rId37"/>
    <p:sldId id="410" r:id="rId38"/>
    <p:sldId id="371" r:id="rId39"/>
    <p:sldId id="373" r:id="rId40"/>
    <p:sldId id="411" r:id="rId41"/>
    <p:sldId id="374" r:id="rId42"/>
    <p:sldId id="383" r:id="rId43"/>
    <p:sldId id="375" r:id="rId44"/>
    <p:sldId id="378" r:id="rId45"/>
    <p:sldId id="379" r:id="rId46"/>
    <p:sldId id="380" r:id="rId47"/>
    <p:sldId id="381" r:id="rId48"/>
    <p:sldId id="414" r:id="rId49"/>
    <p:sldId id="382" r:id="rId50"/>
    <p:sldId id="388" r:id="rId51"/>
    <p:sldId id="389" r:id="rId52"/>
    <p:sldId id="390" r:id="rId53"/>
    <p:sldId id="415" r:id="rId54"/>
    <p:sldId id="416" r:id="rId55"/>
    <p:sldId id="423" r:id="rId56"/>
    <p:sldId id="432" r:id="rId57"/>
    <p:sldId id="433" r:id="rId58"/>
    <p:sldId id="446" r:id="rId59"/>
    <p:sldId id="434" r:id="rId60"/>
    <p:sldId id="424" r:id="rId61"/>
    <p:sldId id="437" r:id="rId62"/>
    <p:sldId id="435" r:id="rId63"/>
    <p:sldId id="417" r:id="rId64"/>
    <p:sldId id="438" r:id="rId65"/>
    <p:sldId id="443" r:id="rId66"/>
    <p:sldId id="444" r:id="rId67"/>
    <p:sldId id="445" r:id="rId68"/>
    <p:sldId id="436" r:id="rId69"/>
    <p:sldId id="419" r:id="rId70"/>
    <p:sldId id="439" r:id="rId71"/>
    <p:sldId id="440" r:id="rId72"/>
    <p:sldId id="441" r:id="rId73"/>
    <p:sldId id="428" r:id="rId74"/>
    <p:sldId id="429" r:id="rId75"/>
    <p:sldId id="430" r:id="rId76"/>
    <p:sldId id="431" r:id="rId77"/>
    <p:sldId id="425" r:id="rId78"/>
    <p:sldId id="264" r:id="rId79"/>
    <p:sldId id="265" r:id="rId80"/>
    <p:sldId id="386" r:id="rId81"/>
    <p:sldId id="413" r:id="rId82"/>
    <p:sldId id="372" r:id="rId83"/>
    <p:sldId id="412" r:id="rId84"/>
    <p:sldId id="397" r:id="rId85"/>
    <p:sldId id="426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FF"/>
    <a:srgbClr val="3333FF"/>
    <a:srgbClr val="808000"/>
    <a:srgbClr val="006600"/>
    <a:srgbClr val="FFBDBD"/>
    <a:srgbClr val="B7B7FF"/>
    <a:srgbClr val="FF9B9B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5" autoAdjust="0"/>
    <p:restoredTop sz="87594" autoAdjust="0"/>
  </p:normalViewPr>
  <p:slideViewPr>
    <p:cSldViewPr>
      <p:cViewPr varScale="1">
        <p:scale>
          <a:sx n="63" d="100"/>
          <a:sy n="63" d="100"/>
        </p:scale>
        <p:origin x="1902" y="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6/11/relationships/changesInfo" Target="changesInfos/changesInfo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, Xiang" userId="47f83840-acd0-4e40-8a3e-39a5ff6d6ced" providerId="ADAL" clId="{9F7AC1BD-38D4-4318-8C3B-FD668326172B}"/>
    <pc:docChg chg="undo redo custSel addSld delSld modSld sldOrd">
      <pc:chgData name="Lian, Xiang" userId="47f83840-acd0-4e40-8a3e-39a5ff6d6ced" providerId="ADAL" clId="{9F7AC1BD-38D4-4318-8C3B-FD668326172B}" dt="2025-09-25T11:30:33.749" v="13891"/>
      <pc:docMkLst>
        <pc:docMk/>
      </pc:docMkLst>
      <pc:sldChg chg="modSp mod modNotesTx">
        <pc:chgData name="Lian, Xiang" userId="47f83840-acd0-4e40-8a3e-39a5ff6d6ced" providerId="ADAL" clId="{9F7AC1BD-38D4-4318-8C3B-FD668326172B}" dt="2025-08-25T04:09:29.539" v="13792"/>
        <pc:sldMkLst>
          <pc:docMk/>
          <pc:sldMk cId="2671983552" sldId="256"/>
        </pc:sldMkLst>
        <pc:spChg chg="mod">
          <ac:chgData name="Lian, Xiang" userId="47f83840-acd0-4e40-8a3e-39a5ff6d6ced" providerId="ADAL" clId="{9F7AC1BD-38D4-4318-8C3B-FD668326172B}" dt="2025-08-25T04:09:29.539" v="13792"/>
          <ac:spMkLst>
            <pc:docMk/>
            <pc:sldMk cId="2671983552" sldId="256"/>
            <ac:spMk id="3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6T22:27:12.432" v="14" actId="20577"/>
          <ac:spMkLst>
            <pc:docMk/>
            <pc:sldMk cId="2671983552" sldId="256"/>
            <ac:spMk id="4" creationId="{00000000-0000-0000-0000-000000000000}"/>
          </ac:spMkLst>
        </pc:spChg>
      </pc:sldChg>
      <pc:sldChg chg="modSp mod modNotesTx">
        <pc:chgData name="Lian, Xiang" userId="47f83840-acd0-4e40-8a3e-39a5ff6d6ced" providerId="ADAL" clId="{9F7AC1BD-38D4-4318-8C3B-FD668326172B}" dt="2025-08-13T03:54:51.554" v="13282" actId="6549"/>
        <pc:sldMkLst>
          <pc:docMk/>
          <pc:sldMk cId="853353161" sldId="257"/>
        </pc:sldMkLst>
        <pc:spChg chg="mod">
          <ac:chgData name="Lian, Xiang" userId="47f83840-acd0-4e40-8a3e-39a5ff6d6ced" providerId="ADAL" clId="{9F7AC1BD-38D4-4318-8C3B-FD668326172B}" dt="2025-08-13T03:54:51.554" v="13282" actId="6549"/>
          <ac:spMkLst>
            <pc:docMk/>
            <pc:sldMk cId="853353161" sldId="257"/>
            <ac:spMk id="4100" creationId="{00000000-0000-0000-0000-000000000000}"/>
          </ac:spMkLst>
        </pc:spChg>
      </pc:sldChg>
      <pc:sldChg chg="modSp mod modAnim">
        <pc:chgData name="Lian, Xiang" userId="47f83840-acd0-4e40-8a3e-39a5ff6d6ced" providerId="ADAL" clId="{9F7AC1BD-38D4-4318-8C3B-FD668326172B}" dt="2025-09-25T02:14:56.064" v="13827" actId="20577"/>
        <pc:sldMkLst>
          <pc:docMk/>
          <pc:sldMk cId="3780669664" sldId="258"/>
        </pc:sldMkLst>
        <pc:spChg chg="mod">
          <ac:chgData name="Lian, Xiang" userId="47f83840-acd0-4e40-8a3e-39a5ff6d6ced" providerId="ADAL" clId="{9F7AC1BD-38D4-4318-8C3B-FD668326172B}" dt="2025-08-07T02:45:45.500" v="763" actId="20577"/>
          <ac:spMkLst>
            <pc:docMk/>
            <pc:sldMk cId="3780669664" sldId="258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9-25T02:14:56.064" v="13827" actId="20577"/>
          <ac:spMkLst>
            <pc:docMk/>
            <pc:sldMk cId="3780669664" sldId="258"/>
            <ac:spMk id="4100" creationId="{00000000-0000-0000-0000-000000000000}"/>
          </ac:spMkLst>
        </pc:spChg>
      </pc:sldChg>
      <pc:sldChg chg="addSp delSp modSp mod ord modNotesTx">
        <pc:chgData name="Lian, Xiang" userId="47f83840-acd0-4e40-8a3e-39a5ff6d6ced" providerId="ADAL" clId="{9F7AC1BD-38D4-4318-8C3B-FD668326172B}" dt="2025-08-07T18:29:47.987" v="2823" actId="20577"/>
        <pc:sldMkLst>
          <pc:docMk/>
          <pc:sldMk cId="1326997055" sldId="259"/>
        </pc:sldMkLst>
        <pc:spChg chg="add mod">
          <ac:chgData name="Lian, Xiang" userId="47f83840-acd0-4e40-8a3e-39a5ff6d6ced" providerId="ADAL" clId="{9F7AC1BD-38D4-4318-8C3B-FD668326172B}" dt="2025-08-07T02:23:35.817" v="610" actId="1076"/>
          <ac:spMkLst>
            <pc:docMk/>
            <pc:sldMk cId="1326997055" sldId="259"/>
            <ac:spMk id="5" creationId="{32CAF2C0-457C-4364-ABB9-C66AE8C6E7D9}"/>
          </ac:spMkLst>
        </pc:spChg>
        <pc:spChg chg="add del mod">
          <ac:chgData name="Lian, Xiang" userId="47f83840-acd0-4e40-8a3e-39a5ff6d6ced" providerId="ADAL" clId="{9F7AC1BD-38D4-4318-8C3B-FD668326172B}" dt="2025-08-07T18:28:53.354" v="2812" actId="21"/>
          <ac:spMkLst>
            <pc:docMk/>
            <pc:sldMk cId="1326997055" sldId="259"/>
            <ac:spMk id="10" creationId="{724DEB8F-DBEE-4E19-AA07-12EAA81E1CF1}"/>
          </ac:spMkLst>
        </pc:spChg>
        <pc:spChg chg="add del mod">
          <ac:chgData name="Lian, Xiang" userId="47f83840-acd0-4e40-8a3e-39a5ff6d6ced" providerId="ADAL" clId="{9F7AC1BD-38D4-4318-8C3B-FD668326172B}" dt="2025-08-07T18:29:47.987" v="2823" actId="20577"/>
          <ac:spMkLst>
            <pc:docMk/>
            <pc:sldMk cId="1326997055" sldId="259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18:29:42.093" v="2822" actId="20577"/>
          <ac:spMkLst>
            <pc:docMk/>
            <pc:sldMk cId="1326997055" sldId="259"/>
            <ac:spMk id="4100" creationId="{00000000-0000-0000-0000-000000000000}"/>
          </ac:spMkLst>
        </pc:spChg>
        <pc:picChg chg="add del mod">
          <ac:chgData name="Lian, Xiang" userId="47f83840-acd0-4e40-8a3e-39a5ff6d6ced" providerId="ADAL" clId="{9F7AC1BD-38D4-4318-8C3B-FD668326172B}" dt="2025-08-07T02:29:20.922" v="636" actId="478"/>
          <ac:picMkLst>
            <pc:docMk/>
            <pc:sldMk cId="1326997055" sldId="259"/>
            <ac:picMk id="3" creationId="{4110C4AA-7E80-4039-AA34-7AA1C8C73B4A}"/>
          </ac:picMkLst>
        </pc:picChg>
        <pc:picChg chg="add mod">
          <ac:chgData name="Lian, Xiang" userId="47f83840-acd0-4e40-8a3e-39a5ff6d6ced" providerId="ADAL" clId="{9F7AC1BD-38D4-4318-8C3B-FD668326172B}" dt="2025-08-07T02:31:42.298" v="737" actId="1076"/>
          <ac:picMkLst>
            <pc:docMk/>
            <pc:sldMk cId="1326997055" sldId="259"/>
            <ac:picMk id="7" creationId="{8C48359F-76BE-433F-8140-9BF4DBB2635B}"/>
          </ac:picMkLst>
        </pc:picChg>
        <pc:picChg chg="add mod">
          <ac:chgData name="Lian, Xiang" userId="47f83840-acd0-4e40-8a3e-39a5ff6d6ced" providerId="ADAL" clId="{9F7AC1BD-38D4-4318-8C3B-FD668326172B}" dt="2025-08-07T18:29:20.859" v="2816" actId="1037"/>
          <ac:picMkLst>
            <pc:docMk/>
            <pc:sldMk cId="1326997055" sldId="259"/>
            <ac:picMk id="9" creationId="{4C58205A-CFF9-4964-B0FB-1F82270970F1}"/>
          </ac:picMkLst>
        </pc:picChg>
        <pc:picChg chg="add del mod">
          <ac:chgData name="Lian, Xiang" userId="47f83840-acd0-4e40-8a3e-39a5ff6d6ced" providerId="ADAL" clId="{9F7AC1BD-38D4-4318-8C3B-FD668326172B}" dt="2025-08-07T02:27:02.747" v="633" actId="478"/>
          <ac:picMkLst>
            <pc:docMk/>
            <pc:sldMk cId="1326997055" sldId="259"/>
            <ac:picMk id="1026" creationId="{79A52075-995A-4E09-BAA2-DACAE7CF0E5C}"/>
          </ac:picMkLst>
        </pc:picChg>
      </pc:sldChg>
      <pc:sldChg chg="addSp delSp modSp mod modNotesTx">
        <pc:chgData name="Lian, Xiang" userId="47f83840-acd0-4e40-8a3e-39a5ff6d6ced" providerId="ADAL" clId="{9F7AC1BD-38D4-4318-8C3B-FD668326172B}" dt="2025-08-07T13:57:13.529" v="2532" actId="1076"/>
        <pc:sldMkLst>
          <pc:docMk/>
          <pc:sldMk cId="679834354" sldId="260"/>
        </pc:sldMkLst>
        <pc:spChg chg="add mod">
          <ac:chgData name="Lian, Xiang" userId="47f83840-acd0-4e40-8a3e-39a5ff6d6ced" providerId="ADAL" clId="{9F7AC1BD-38D4-4318-8C3B-FD668326172B}" dt="2025-08-07T03:57:57.516" v="1652" actId="20577"/>
          <ac:spMkLst>
            <pc:docMk/>
            <pc:sldMk cId="679834354" sldId="260"/>
            <ac:spMk id="14" creationId="{B325AF8E-7D5C-4311-9A4D-2177BF6F611F}"/>
          </ac:spMkLst>
        </pc:spChg>
        <pc:spChg chg="add del mod">
          <ac:chgData name="Lian, Xiang" userId="47f83840-acd0-4e40-8a3e-39a5ff6d6ced" providerId="ADAL" clId="{9F7AC1BD-38D4-4318-8C3B-FD668326172B}" dt="2025-08-07T13:56:56.125" v="2529" actId="478"/>
          <ac:spMkLst>
            <pc:docMk/>
            <pc:sldMk cId="679834354" sldId="260"/>
            <ac:spMk id="16" creationId="{9B9029CD-262E-4BDF-804F-1B6061A659B4}"/>
          </ac:spMkLst>
        </pc:spChg>
        <pc:spChg chg="add del">
          <ac:chgData name="Lian, Xiang" userId="47f83840-acd0-4e40-8a3e-39a5ff6d6ced" providerId="ADAL" clId="{9F7AC1BD-38D4-4318-8C3B-FD668326172B}" dt="2025-08-07T03:49:06.689" v="1500" actId="22"/>
          <ac:spMkLst>
            <pc:docMk/>
            <pc:sldMk cId="679834354" sldId="260"/>
            <ac:spMk id="18" creationId="{1625F0C4-CF56-4CD3-AB67-042FB14B4634}"/>
          </ac:spMkLst>
        </pc:spChg>
        <pc:spChg chg="add mod">
          <ac:chgData name="Lian, Xiang" userId="47f83840-acd0-4e40-8a3e-39a5ff6d6ced" providerId="ADAL" clId="{9F7AC1BD-38D4-4318-8C3B-FD668326172B}" dt="2025-08-07T13:56:11.093" v="2524"/>
          <ac:spMkLst>
            <pc:docMk/>
            <pc:sldMk cId="679834354" sldId="260"/>
            <ac:spMk id="20" creationId="{5A8CAA59-34AB-4020-92B5-7B9CA31121C8}"/>
          </ac:spMkLst>
        </pc:spChg>
        <pc:spChg chg="add mod">
          <ac:chgData name="Lian, Xiang" userId="47f83840-acd0-4e40-8a3e-39a5ff6d6ced" providerId="ADAL" clId="{9F7AC1BD-38D4-4318-8C3B-FD668326172B}" dt="2025-08-07T13:57:13.529" v="2532" actId="1076"/>
          <ac:spMkLst>
            <pc:docMk/>
            <pc:sldMk cId="679834354" sldId="260"/>
            <ac:spMk id="21" creationId="{6E756786-E993-4E14-9DB7-35C7D1677B77}"/>
          </ac:spMkLst>
        </pc:spChg>
        <pc:spChg chg="mod">
          <ac:chgData name="Lian, Xiang" userId="47f83840-acd0-4e40-8a3e-39a5ff6d6ced" providerId="ADAL" clId="{9F7AC1BD-38D4-4318-8C3B-FD668326172B}" dt="2025-08-07T03:33:32.469" v="1207" actId="57"/>
          <ac:spMkLst>
            <pc:docMk/>
            <pc:sldMk cId="679834354" sldId="260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4:05:20.483" v="1769" actId="6549"/>
          <ac:spMkLst>
            <pc:docMk/>
            <pc:sldMk cId="679834354" sldId="260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07T03:36:10.111" v="1310" actId="14861"/>
          <ac:picMkLst>
            <pc:docMk/>
            <pc:sldMk cId="679834354" sldId="260"/>
            <ac:picMk id="3" creationId="{DA007BD4-B68F-4649-A489-A8AD53B3A580}"/>
          </ac:picMkLst>
        </pc:picChg>
        <pc:cxnChg chg="add del">
          <ac:chgData name="Lian, Xiang" userId="47f83840-acd0-4e40-8a3e-39a5ff6d6ced" providerId="ADAL" clId="{9F7AC1BD-38D4-4318-8C3B-FD668326172B}" dt="2025-08-07T03:42:59.683" v="1410" actId="21"/>
          <ac:cxnSpMkLst>
            <pc:docMk/>
            <pc:sldMk cId="679834354" sldId="260"/>
            <ac:cxnSpMk id="5" creationId="{9B3AC50A-322A-497C-852E-8A56F8C5D3EB}"/>
          </ac:cxnSpMkLst>
        </pc:cxnChg>
        <pc:cxnChg chg="add mod">
          <ac:chgData name="Lian, Xiang" userId="47f83840-acd0-4e40-8a3e-39a5ff6d6ced" providerId="ADAL" clId="{9F7AC1BD-38D4-4318-8C3B-FD668326172B}" dt="2025-08-07T03:43:09.711" v="1415" actId="692"/>
          <ac:cxnSpMkLst>
            <pc:docMk/>
            <pc:sldMk cId="679834354" sldId="260"/>
            <ac:cxnSpMk id="9" creationId="{C8664D1B-7F60-4686-9329-1959BB55FC14}"/>
          </ac:cxnSpMkLst>
        </pc:cxnChg>
        <pc:cxnChg chg="add del mod">
          <ac:chgData name="Lian, Xiang" userId="47f83840-acd0-4e40-8a3e-39a5ff6d6ced" providerId="ADAL" clId="{9F7AC1BD-38D4-4318-8C3B-FD668326172B}" dt="2025-08-07T03:43:02.939" v="1413"/>
          <ac:cxnSpMkLst>
            <pc:docMk/>
            <pc:sldMk cId="679834354" sldId="260"/>
            <ac:cxnSpMk id="10" creationId="{777CB5D5-5045-4C45-B649-BECA73586C14}"/>
          </ac:cxnSpMkLst>
        </pc:cxnChg>
        <pc:cxnChg chg="add mod">
          <ac:chgData name="Lian, Xiang" userId="47f83840-acd0-4e40-8a3e-39a5ff6d6ced" providerId="ADAL" clId="{9F7AC1BD-38D4-4318-8C3B-FD668326172B}" dt="2025-08-07T03:43:17.276" v="1418" actId="14100"/>
          <ac:cxnSpMkLst>
            <pc:docMk/>
            <pc:sldMk cId="679834354" sldId="260"/>
            <ac:cxnSpMk id="11" creationId="{1363E5BA-C00F-4929-9A13-216238157FD3}"/>
          </ac:cxnSpMkLst>
        </pc:cxnChg>
        <pc:cxnChg chg="add mod">
          <ac:chgData name="Lian, Xiang" userId="47f83840-acd0-4e40-8a3e-39a5ff6d6ced" providerId="ADAL" clId="{9F7AC1BD-38D4-4318-8C3B-FD668326172B}" dt="2025-08-07T03:43:54.595" v="1425" actId="692"/>
          <ac:cxnSpMkLst>
            <pc:docMk/>
            <pc:sldMk cId="679834354" sldId="260"/>
            <ac:cxnSpMk id="12" creationId="{C22B16DB-4F4C-4E5C-8C72-85423E68AB27}"/>
          </ac:cxnSpMkLst>
        </pc:cxnChg>
      </pc:sldChg>
      <pc:sldChg chg="addSp delSp modSp mod">
        <pc:chgData name="Lian, Xiang" userId="47f83840-acd0-4e40-8a3e-39a5ff6d6ced" providerId="ADAL" clId="{9F7AC1BD-38D4-4318-8C3B-FD668326172B}" dt="2025-08-08T13:44:43.683" v="5192"/>
        <pc:sldMkLst>
          <pc:docMk/>
          <pc:sldMk cId="2484578738" sldId="261"/>
        </pc:sldMkLst>
        <pc:spChg chg="add mod">
          <ac:chgData name="Lian, Xiang" userId="47f83840-acd0-4e40-8a3e-39a5ff6d6ced" providerId="ADAL" clId="{9F7AC1BD-38D4-4318-8C3B-FD668326172B}" dt="2025-08-07T03:51:18.640" v="1531" actId="1076"/>
          <ac:spMkLst>
            <pc:docMk/>
            <pc:sldMk cId="2484578738" sldId="261"/>
            <ac:spMk id="10" creationId="{1036D252-F244-4476-A1CA-9479C2BB481E}"/>
          </ac:spMkLst>
        </pc:spChg>
        <pc:spChg chg="add mod">
          <ac:chgData name="Lian, Xiang" userId="47f83840-acd0-4e40-8a3e-39a5ff6d6ced" providerId="ADAL" clId="{9F7AC1BD-38D4-4318-8C3B-FD668326172B}" dt="2025-08-08T13:44:39.941" v="5190" actId="164"/>
          <ac:spMkLst>
            <pc:docMk/>
            <pc:sldMk cId="2484578738" sldId="261"/>
            <ac:spMk id="15" creationId="{77390270-B895-4746-AE9D-997431BB5745}"/>
          </ac:spMkLst>
        </pc:spChg>
        <pc:spChg chg="add mod">
          <ac:chgData name="Lian, Xiang" userId="47f83840-acd0-4e40-8a3e-39a5ff6d6ced" providerId="ADAL" clId="{9F7AC1BD-38D4-4318-8C3B-FD668326172B}" dt="2025-08-07T13:56:25.362" v="2526"/>
          <ac:spMkLst>
            <pc:docMk/>
            <pc:sldMk cId="2484578738" sldId="261"/>
            <ac:spMk id="16" creationId="{9FB0830A-B935-474B-BCF9-3AFF45CA9D70}"/>
          </ac:spMkLst>
        </pc:spChg>
        <pc:spChg chg="mod">
          <ac:chgData name="Lian, Xiang" userId="47f83840-acd0-4e40-8a3e-39a5ff6d6ced" providerId="ADAL" clId="{9F7AC1BD-38D4-4318-8C3B-FD668326172B}" dt="2025-08-07T03:36:34.797" v="1326" actId="313"/>
          <ac:spMkLst>
            <pc:docMk/>
            <pc:sldMk cId="2484578738" sldId="261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3:50:01.868" v="1522" actId="1076"/>
          <ac:spMkLst>
            <pc:docMk/>
            <pc:sldMk cId="2484578738" sldId="261"/>
            <ac:spMk id="4100" creationId="{00000000-0000-0000-0000-000000000000}"/>
          </ac:spMkLst>
        </pc:spChg>
        <pc:grpChg chg="add mod">
          <ac:chgData name="Lian, Xiang" userId="47f83840-acd0-4e40-8a3e-39a5ff6d6ced" providerId="ADAL" clId="{9F7AC1BD-38D4-4318-8C3B-FD668326172B}" dt="2025-08-08T13:44:39.941" v="5190" actId="164"/>
          <ac:grpSpMkLst>
            <pc:docMk/>
            <pc:sldMk cId="2484578738" sldId="261"/>
            <ac:grpSpMk id="13" creationId="{FC795244-EBA3-4B8B-B047-DE6E1378901B}"/>
          </ac:grpSpMkLst>
        </pc:grpChg>
        <pc:picChg chg="add mod">
          <ac:chgData name="Lian, Xiang" userId="47f83840-acd0-4e40-8a3e-39a5ff6d6ced" providerId="ADAL" clId="{9F7AC1BD-38D4-4318-8C3B-FD668326172B}" dt="2025-08-08T13:44:39.941" v="5190" actId="164"/>
          <ac:picMkLst>
            <pc:docMk/>
            <pc:sldMk cId="2484578738" sldId="261"/>
            <ac:picMk id="3" creationId="{741E195D-45CA-4B3D-958C-CC26C54F6BD5}"/>
          </ac:picMkLst>
        </pc:picChg>
        <pc:cxnChg chg="add del mod">
          <ac:chgData name="Lian, Xiang" userId="47f83840-acd0-4e40-8a3e-39a5ff6d6ced" providerId="ADAL" clId="{9F7AC1BD-38D4-4318-8C3B-FD668326172B}" dt="2025-08-08T13:44:43.315" v="5191" actId="21"/>
          <ac:cxnSpMkLst>
            <pc:docMk/>
            <pc:sldMk cId="2484578738" sldId="261"/>
            <ac:cxnSpMk id="7" creationId="{1B1899B4-EF2F-4A3A-9876-1860663435F4}"/>
          </ac:cxnSpMkLst>
        </pc:cxnChg>
        <pc:cxnChg chg="add del mod">
          <ac:chgData name="Lian, Xiang" userId="47f83840-acd0-4e40-8a3e-39a5ff6d6ced" providerId="ADAL" clId="{9F7AC1BD-38D4-4318-8C3B-FD668326172B}" dt="2025-08-07T03:44:52.137" v="1444" actId="478"/>
          <ac:cxnSpMkLst>
            <pc:docMk/>
            <pc:sldMk cId="2484578738" sldId="261"/>
            <ac:cxnSpMk id="8" creationId="{4340E663-32A9-4D0B-98D5-D3192E1B0AE3}"/>
          </ac:cxnSpMkLst>
        </pc:cxnChg>
        <pc:cxnChg chg="add del mod">
          <ac:chgData name="Lian, Xiang" userId="47f83840-acd0-4e40-8a3e-39a5ff6d6ced" providerId="ADAL" clId="{9F7AC1BD-38D4-4318-8C3B-FD668326172B}" dt="2025-08-07T03:44:53.127" v="1445" actId="478"/>
          <ac:cxnSpMkLst>
            <pc:docMk/>
            <pc:sldMk cId="2484578738" sldId="261"/>
            <ac:cxnSpMk id="9" creationId="{E0FF8744-EC58-45B2-B70D-2D4CED6B411F}"/>
          </ac:cxnSpMkLst>
        </pc:cxnChg>
        <pc:cxnChg chg="add mod">
          <ac:chgData name="Lian, Xiang" userId="47f83840-acd0-4e40-8a3e-39a5ff6d6ced" providerId="ADAL" clId="{9F7AC1BD-38D4-4318-8C3B-FD668326172B}" dt="2025-08-08T13:44:43.683" v="5192"/>
          <ac:cxnSpMkLst>
            <pc:docMk/>
            <pc:sldMk cId="2484578738" sldId="261"/>
            <ac:cxnSpMk id="18" creationId="{9D29E69B-8DAC-4DFB-BE00-EE128D4C1AC1}"/>
          </ac:cxnSpMkLst>
        </pc:cxnChg>
      </pc:sldChg>
      <pc:sldChg chg="addSp modSp mod">
        <pc:chgData name="Lian, Xiang" userId="47f83840-acd0-4e40-8a3e-39a5ff6d6ced" providerId="ADAL" clId="{9F7AC1BD-38D4-4318-8C3B-FD668326172B}" dt="2025-08-08T13:43:35.772" v="5183" actId="20577"/>
        <pc:sldMkLst>
          <pc:docMk/>
          <pc:sldMk cId="3861327228" sldId="262"/>
        </pc:sldMkLst>
        <pc:spChg chg="add mod">
          <ac:chgData name="Lian, Xiang" userId="47f83840-acd0-4e40-8a3e-39a5ff6d6ced" providerId="ADAL" clId="{9F7AC1BD-38D4-4318-8C3B-FD668326172B}" dt="2025-08-07T13:56:28.777" v="2527"/>
          <ac:spMkLst>
            <pc:docMk/>
            <pc:sldMk cId="3861327228" sldId="262"/>
            <ac:spMk id="7" creationId="{66F11DE9-EDA1-4A9A-98B7-E0FE9E8AE406}"/>
          </ac:spMkLst>
        </pc:spChg>
        <pc:spChg chg="mod">
          <ac:chgData name="Lian, Xiang" userId="47f83840-acd0-4e40-8a3e-39a5ff6d6ced" providerId="ADAL" clId="{9F7AC1BD-38D4-4318-8C3B-FD668326172B}" dt="2025-08-07T03:56:05.662" v="1627" actId="20577"/>
          <ac:spMkLst>
            <pc:docMk/>
            <pc:sldMk cId="3861327228" sldId="262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8T13:43:35.772" v="5183" actId="20577"/>
          <ac:spMkLst>
            <pc:docMk/>
            <pc:sldMk cId="3861327228" sldId="262"/>
            <ac:spMk id="4100" creationId="{00000000-0000-0000-0000-000000000000}"/>
          </ac:spMkLst>
        </pc:spChg>
        <pc:picChg chg="add mod modCrop">
          <ac:chgData name="Lian, Xiang" userId="47f83840-acd0-4e40-8a3e-39a5ff6d6ced" providerId="ADAL" clId="{9F7AC1BD-38D4-4318-8C3B-FD668326172B}" dt="2025-08-07T04:03:16.349" v="1714" actId="1076"/>
          <ac:picMkLst>
            <pc:docMk/>
            <pc:sldMk cId="3861327228" sldId="262"/>
            <ac:picMk id="3" creationId="{D002FE50-8293-4FE2-815E-D0D0B9B5C4FA}"/>
          </ac:picMkLst>
        </pc:picChg>
      </pc:sldChg>
      <pc:sldChg chg="addSp delSp modSp mod modNotesTx">
        <pc:chgData name="Lian, Xiang" userId="47f83840-acd0-4e40-8a3e-39a5ff6d6ced" providerId="ADAL" clId="{9F7AC1BD-38D4-4318-8C3B-FD668326172B}" dt="2025-09-25T02:16:25.821" v="13848" actId="20577"/>
        <pc:sldMkLst>
          <pc:docMk/>
          <pc:sldMk cId="2084841595" sldId="263"/>
        </pc:sldMkLst>
        <pc:spChg chg="add mod">
          <ac:chgData name="Lian, Xiang" userId="47f83840-acd0-4e40-8a3e-39a5ff6d6ced" providerId="ADAL" clId="{9F7AC1BD-38D4-4318-8C3B-FD668326172B}" dt="2025-08-08T15:01:23.694" v="5806" actId="164"/>
          <ac:spMkLst>
            <pc:docMk/>
            <pc:sldMk cId="2084841595" sldId="263"/>
            <ac:spMk id="8" creationId="{370466D0-E029-4882-B3D0-322F3DA44B54}"/>
          </ac:spMkLst>
        </pc:spChg>
        <pc:spChg chg="mod">
          <ac:chgData name="Lian, Xiang" userId="47f83840-acd0-4e40-8a3e-39a5ff6d6ced" providerId="ADAL" clId="{9F7AC1BD-38D4-4318-8C3B-FD668326172B}" dt="2025-09-25T02:16:25.821" v="13848" actId="20577"/>
          <ac:spMkLst>
            <pc:docMk/>
            <pc:sldMk cId="2084841595" sldId="263"/>
            <ac:spMk id="4099" creationId="{00000000-0000-0000-0000-000000000000}"/>
          </ac:spMkLst>
        </pc:spChg>
        <pc:spChg chg="del">
          <ac:chgData name="Lian, Xiang" userId="47f83840-acd0-4e40-8a3e-39a5ff6d6ced" providerId="ADAL" clId="{9F7AC1BD-38D4-4318-8C3B-FD668326172B}" dt="2025-08-08T06:07:15.506" v="4842" actId="478"/>
          <ac:spMkLst>
            <pc:docMk/>
            <pc:sldMk cId="2084841595" sldId="263"/>
            <ac:spMk id="4100" creationId="{00000000-0000-0000-0000-000000000000}"/>
          </ac:spMkLst>
        </pc:spChg>
        <pc:grpChg chg="add mod">
          <ac:chgData name="Lian, Xiang" userId="47f83840-acd0-4e40-8a3e-39a5ff6d6ced" providerId="ADAL" clId="{9F7AC1BD-38D4-4318-8C3B-FD668326172B}" dt="2025-08-08T15:01:23.694" v="5806" actId="164"/>
          <ac:grpSpMkLst>
            <pc:docMk/>
            <pc:sldMk cId="2084841595" sldId="263"/>
            <ac:grpSpMk id="5" creationId="{5A70F039-82A6-4F0C-A43D-4AED1EEFCE3D}"/>
          </ac:grpSpMkLst>
        </pc:grpChg>
        <pc:picChg chg="add mod">
          <ac:chgData name="Lian, Xiang" userId="47f83840-acd0-4e40-8a3e-39a5ff6d6ced" providerId="ADAL" clId="{9F7AC1BD-38D4-4318-8C3B-FD668326172B}" dt="2025-08-08T15:01:23.694" v="5806" actId="164"/>
          <ac:picMkLst>
            <pc:docMk/>
            <pc:sldMk cId="2084841595" sldId="263"/>
            <ac:picMk id="3" creationId="{B0EA4AFF-7A53-4F45-B0C5-CA9AA0CFAB1D}"/>
          </ac:picMkLst>
        </pc:picChg>
      </pc:sldChg>
      <pc:sldChg chg="modSp mod modNotesTx">
        <pc:chgData name="Lian, Xiang" userId="47f83840-acd0-4e40-8a3e-39a5ff6d6ced" providerId="ADAL" clId="{9F7AC1BD-38D4-4318-8C3B-FD668326172B}" dt="2025-08-10T12:55:16.338" v="8300" actId="27636"/>
        <pc:sldMkLst>
          <pc:docMk/>
          <pc:sldMk cId="2298542507" sldId="264"/>
        </pc:sldMkLst>
        <pc:spChg chg="mod">
          <ac:chgData name="Lian, Xiang" userId="47f83840-acd0-4e40-8a3e-39a5ff6d6ced" providerId="ADAL" clId="{9F7AC1BD-38D4-4318-8C3B-FD668326172B}" dt="2025-08-07T19:06:26.033" v="2885" actId="20577"/>
          <ac:spMkLst>
            <pc:docMk/>
            <pc:sldMk cId="2298542507" sldId="264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0T12:55:16.338" v="8300" actId="27636"/>
          <ac:spMkLst>
            <pc:docMk/>
            <pc:sldMk cId="2298542507" sldId="264"/>
            <ac:spMk id="4100" creationId="{00000000-0000-0000-0000-000000000000}"/>
          </ac:spMkLst>
        </pc:spChg>
      </pc:sldChg>
      <pc:sldChg chg="modSp mod ord">
        <pc:chgData name="Lian, Xiang" userId="47f83840-acd0-4e40-8a3e-39a5ff6d6ced" providerId="ADAL" clId="{9F7AC1BD-38D4-4318-8C3B-FD668326172B}" dt="2025-08-08T17:54:48.123" v="7436" actId="113"/>
        <pc:sldMkLst>
          <pc:docMk/>
          <pc:sldMk cId="704069910" sldId="265"/>
        </pc:sldMkLst>
        <pc:spChg chg="mod">
          <ac:chgData name="Lian, Xiang" userId="47f83840-acd0-4e40-8a3e-39a5ff6d6ced" providerId="ADAL" clId="{9F7AC1BD-38D4-4318-8C3B-FD668326172B}" dt="2025-08-08T15:21:11.433" v="6261"/>
          <ac:spMkLst>
            <pc:docMk/>
            <pc:sldMk cId="704069910" sldId="265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8T17:54:48.123" v="7436" actId="113"/>
          <ac:spMkLst>
            <pc:docMk/>
            <pc:sldMk cId="704069910" sldId="265"/>
            <ac:spMk id="4100" creationId="{00000000-0000-0000-0000-000000000000}"/>
          </ac:spMkLst>
        </pc:spChg>
      </pc:sldChg>
      <pc:sldChg chg="add">
        <pc:chgData name="Lian, Xiang" userId="47f83840-acd0-4e40-8a3e-39a5ff6d6ced" providerId="ADAL" clId="{9F7AC1BD-38D4-4318-8C3B-FD668326172B}" dt="2025-08-11T21:52:34.736" v="8782"/>
        <pc:sldMkLst>
          <pc:docMk/>
          <pc:sldMk cId="2154008639" sldId="332"/>
        </pc:sldMkLst>
      </pc:sldChg>
      <pc:sldChg chg="modSp add mod">
        <pc:chgData name="Lian, Xiang" userId="47f83840-acd0-4e40-8a3e-39a5ff6d6ced" providerId="ADAL" clId="{9F7AC1BD-38D4-4318-8C3B-FD668326172B}" dt="2025-08-07T03:05:40.084" v="1177" actId="692"/>
        <pc:sldMkLst>
          <pc:docMk/>
          <pc:sldMk cId="2376848761" sldId="333"/>
        </pc:sldMkLst>
        <pc:spChg chg="mod">
          <ac:chgData name="Lian, Xiang" userId="47f83840-acd0-4e40-8a3e-39a5ff6d6ced" providerId="ADAL" clId="{9F7AC1BD-38D4-4318-8C3B-FD668326172B}" dt="2025-08-07T03:04:35.356" v="1165" actId="692"/>
          <ac:spMkLst>
            <pc:docMk/>
            <pc:sldMk cId="2376848761" sldId="333"/>
            <ac:spMk id="5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3:04:44.916" v="1166" actId="692"/>
          <ac:spMkLst>
            <pc:docMk/>
            <pc:sldMk cId="2376848761" sldId="333"/>
            <ac:spMk id="6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3:01:37.466" v="1158" actId="20577"/>
          <ac:spMkLst>
            <pc:docMk/>
            <pc:sldMk cId="2376848761" sldId="333"/>
            <ac:spMk id="7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3:05:08.904" v="1172" actId="692"/>
          <ac:spMkLst>
            <pc:docMk/>
            <pc:sldMk cId="2376848761" sldId="333"/>
            <ac:spMk id="8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3:05:40.084" v="1177" actId="692"/>
          <ac:spMkLst>
            <pc:docMk/>
            <pc:sldMk cId="2376848761" sldId="333"/>
            <ac:spMk id="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3:05:40.084" v="1177" actId="692"/>
          <ac:spMkLst>
            <pc:docMk/>
            <pc:sldMk cId="2376848761" sldId="333"/>
            <ac:spMk id="10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3:04:58.868" v="1169" actId="692"/>
          <ac:spMkLst>
            <pc:docMk/>
            <pc:sldMk cId="2376848761" sldId="333"/>
            <ac:spMk id="11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2:59:04.739" v="1133" actId="207"/>
          <ac:spMkLst>
            <pc:docMk/>
            <pc:sldMk cId="2376848761" sldId="333"/>
            <ac:spMk id="12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3:01:58.654" v="1159" actId="207"/>
          <ac:spMkLst>
            <pc:docMk/>
            <pc:sldMk cId="2376848761" sldId="333"/>
            <ac:spMk id="13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3:02:05.224" v="1160" actId="692"/>
          <ac:spMkLst>
            <pc:docMk/>
            <pc:sldMk cId="2376848761" sldId="333"/>
            <ac:spMk id="15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3:00:09.001" v="1141" actId="692"/>
          <ac:spMkLst>
            <pc:docMk/>
            <pc:sldMk cId="2376848761" sldId="333"/>
            <ac:spMk id="16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3:04:14.020" v="1161" actId="114"/>
          <ac:spMkLst>
            <pc:docMk/>
            <pc:sldMk cId="2376848761" sldId="333"/>
            <ac:spMk id="17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3:01:04.976" v="1151" actId="692"/>
          <ac:spMkLst>
            <pc:docMk/>
            <pc:sldMk cId="2376848761" sldId="333"/>
            <ac:spMk id="18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2:59:19.596" v="1135" actId="207"/>
          <ac:spMkLst>
            <pc:docMk/>
            <pc:sldMk cId="2376848761" sldId="333"/>
            <ac:spMk id="1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2:59:15.244" v="1134" actId="207"/>
          <ac:spMkLst>
            <pc:docMk/>
            <pc:sldMk cId="2376848761" sldId="333"/>
            <ac:spMk id="21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3:04:20.196" v="1162" actId="114"/>
          <ac:spMkLst>
            <pc:docMk/>
            <pc:sldMk cId="2376848761" sldId="333"/>
            <ac:spMk id="22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3:00:09.001" v="1141" actId="692"/>
          <ac:spMkLst>
            <pc:docMk/>
            <pc:sldMk cId="2376848761" sldId="333"/>
            <ac:spMk id="23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3:01:09.063" v="1152" actId="1076"/>
          <ac:spMkLst>
            <pc:docMk/>
            <pc:sldMk cId="2376848761" sldId="333"/>
            <ac:spMk id="24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2:56:08.375" v="1121" actId="403"/>
          <ac:spMkLst>
            <pc:docMk/>
            <pc:sldMk cId="2376848761" sldId="333"/>
            <ac:spMk id="8194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3:05:26.801" v="1174" actId="1076"/>
          <ac:spMkLst>
            <pc:docMk/>
            <pc:sldMk cId="2376848761" sldId="333"/>
            <ac:spMk id="12291" creationId="{00000000-0000-0000-0000-000000000000}"/>
          </ac:spMkLst>
        </pc:spChg>
      </pc:sldChg>
      <pc:sldChg chg="add">
        <pc:chgData name="Lian, Xiang" userId="47f83840-acd0-4e40-8a3e-39a5ff6d6ced" providerId="ADAL" clId="{9F7AC1BD-38D4-4318-8C3B-FD668326172B}" dt="2025-08-11T21:52:34.736" v="8782"/>
        <pc:sldMkLst>
          <pc:docMk/>
          <pc:sldMk cId="3466673459" sldId="343"/>
        </pc:sldMkLst>
      </pc:sldChg>
      <pc:sldChg chg="addSp delSp modSp add mod ord">
        <pc:chgData name="Lian, Xiang" userId="47f83840-acd0-4e40-8a3e-39a5ff6d6ced" providerId="ADAL" clId="{9F7AC1BD-38D4-4318-8C3B-FD668326172B}" dt="2025-08-07T02:56:22.109" v="1122" actId="403"/>
        <pc:sldMkLst>
          <pc:docMk/>
          <pc:sldMk cId="4220147837" sldId="362"/>
        </pc:sldMkLst>
        <pc:spChg chg="mod">
          <ac:chgData name="Lian, Xiang" userId="47f83840-acd0-4e40-8a3e-39a5ff6d6ced" providerId="ADAL" clId="{9F7AC1BD-38D4-4318-8C3B-FD668326172B}" dt="2025-08-07T02:56:22.109" v="1122" actId="403"/>
          <ac:spMkLst>
            <pc:docMk/>
            <pc:sldMk cId="4220147837" sldId="362"/>
            <ac:spMk id="2" creationId="{00000000-0000-0000-0000-000000000000}"/>
          </ac:spMkLst>
        </pc:spChg>
        <pc:spChg chg="del mod">
          <ac:chgData name="Lian, Xiang" userId="47f83840-acd0-4e40-8a3e-39a5ff6d6ced" providerId="ADAL" clId="{9F7AC1BD-38D4-4318-8C3B-FD668326172B}" dt="2025-08-07T02:23:40.692" v="612" actId="478"/>
          <ac:spMkLst>
            <pc:docMk/>
            <pc:sldMk cId="4220147837" sldId="362"/>
            <ac:spMk id="6" creationId="{00000000-0000-0000-0000-000000000000}"/>
          </ac:spMkLst>
        </pc:spChg>
        <pc:spChg chg="add mod">
          <ac:chgData name="Lian, Xiang" userId="47f83840-acd0-4e40-8a3e-39a5ff6d6ced" providerId="ADAL" clId="{9F7AC1BD-38D4-4318-8C3B-FD668326172B}" dt="2025-08-07T02:23:38.336" v="611"/>
          <ac:spMkLst>
            <pc:docMk/>
            <pc:sldMk cId="4220147837" sldId="362"/>
            <ac:spMk id="7" creationId="{BD6EFF4F-9A6F-4505-B981-8D00B7AAF025}"/>
          </ac:spMkLst>
        </pc:spChg>
      </pc:sldChg>
      <pc:sldChg chg="addSp delSp modSp add mod">
        <pc:chgData name="Lian, Xiang" userId="47f83840-acd0-4e40-8a3e-39a5ff6d6ced" providerId="ADAL" clId="{9F7AC1BD-38D4-4318-8C3B-FD668326172B}" dt="2025-08-07T02:55:55.402" v="1119" actId="403"/>
        <pc:sldMkLst>
          <pc:docMk/>
          <pc:sldMk cId="2324799539" sldId="363"/>
        </pc:sldMkLst>
        <pc:spChg chg="add del">
          <ac:chgData name="Lian, Xiang" userId="47f83840-acd0-4e40-8a3e-39a5ff6d6ced" providerId="ADAL" clId="{9F7AC1BD-38D4-4318-8C3B-FD668326172B}" dt="2025-08-07T02:20:40.930" v="572" actId="478"/>
          <ac:spMkLst>
            <pc:docMk/>
            <pc:sldMk cId="2324799539" sldId="363"/>
            <ac:spMk id="2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2:55:55.402" v="1119" actId="403"/>
          <ac:spMkLst>
            <pc:docMk/>
            <pc:sldMk cId="2324799539" sldId="363"/>
            <ac:spMk id="27651" creationId="{00000000-0000-0000-0000-000000000000}"/>
          </ac:spMkLst>
        </pc:spChg>
      </pc:sldChg>
      <pc:sldChg chg="modSp add mod">
        <pc:chgData name="Lian, Xiang" userId="47f83840-acd0-4e40-8a3e-39a5ff6d6ced" providerId="ADAL" clId="{9F7AC1BD-38D4-4318-8C3B-FD668326172B}" dt="2025-08-07T02:56:01.195" v="1120" actId="403"/>
        <pc:sldMkLst>
          <pc:docMk/>
          <pc:sldMk cId="1332615926" sldId="364"/>
        </pc:sldMkLst>
        <pc:spChg chg="mod">
          <ac:chgData name="Lian, Xiang" userId="47f83840-acd0-4e40-8a3e-39a5ff6d6ced" providerId="ADAL" clId="{9F7AC1BD-38D4-4318-8C3B-FD668326172B}" dt="2025-08-07T02:56:01.195" v="1120" actId="403"/>
          <ac:spMkLst>
            <pc:docMk/>
            <pc:sldMk cId="1332615926" sldId="364"/>
            <ac:spMk id="32771" creationId="{00000000-0000-0000-0000-000000000000}"/>
          </ac:spMkLst>
        </pc:spChg>
      </pc:sldChg>
      <pc:sldChg chg="modSp add mod">
        <pc:chgData name="Lian, Xiang" userId="47f83840-acd0-4e40-8a3e-39a5ff6d6ced" providerId="ADAL" clId="{9F7AC1BD-38D4-4318-8C3B-FD668326172B}" dt="2025-08-07T18:26:58.116" v="2756" actId="20577"/>
        <pc:sldMkLst>
          <pc:docMk/>
          <pc:sldMk cId="32333615" sldId="365"/>
        </pc:sldMkLst>
        <pc:spChg chg="mod">
          <ac:chgData name="Lian, Xiang" userId="47f83840-acd0-4e40-8a3e-39a5ff6d6ced" providerId="ADAL" clId="{9F7AC1BD-38D4-4318-8C3B-FD668326172B}" dt="2025-08-07T02:49:06.749" v="890" actId="20577"/>
          <ac:spMkLst>
            <pc:docMk/>
            <pc:sldMk cId="32333615" sldId="365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18:26:58.116" v="2756" actId="20577"/>
          <ac:spMkLst>
            <pc:docMk/>
            <pc:sldMk cId="32333615" sldId="365"/>
            <ac:spMk id="4100" creationId="{00000000-0000-0000-0000-000000000000}"/>
          </ac:spMkLst>
        </pc:spChg>
      </pc:sldChg>
      <pc:sldChg chg="modSp add mod modNotesTx">
        <pc:chgData name="Lian, Xiang" userId="47f83840-acd0-4e40-8a3e-39a5ff6d6ced" providerId="ADAL" clId="{9F7AC1BD-38D4-4318-8C3B-FD668326172B}" dt="2025-08-07T05:22:38.173" v="2238" actId="20577"/>
        <pc:sldMkLst>
          <pc:docMk/>
          <pc:sldMk cId="351733497" sldId="366"/>
        </pc:sldMkLst>
        <pc:spChg chg="mod">
          <ac:chgData name="Lian, Xiang" userId="47f83840-acd0-4e40-8a3e-39a5ff6d6ced" providerId="ADAL" clId="{9F7AC1BD-38D4-4318-8C3B-FD668326172B}" dt="2025-08-07T04:10:16.156" v="1811" actId="20577"/>
          <ac:spMkLst>
            <pc:docMk/>
            <pc:sldMk cId="351733497" sldId="366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5:22:38.173" v="2238" actId="20577"/>
          <ac:spMkLst>
            <pc:docMk/>
            <pc:sldMk cId="351733497" sldId="366"/>
            <ac:spMk id="4100" creationId="{00000000-0000-0000-0000-000000000000}"/>
          </ac:spMkLst>
        </pc:spChg>
      </pc:sldChg>
      <pc:sldChg chg="addSp modSp add mod modAnim modNotesTx">
        <pc:chgData name="Lian, Xiang" userId="47f83840-acd0-4e40-8a3e-39a5ff6d6ced" providerId="ADAL" clId="{9F7AC1BD-38D4-4318-8C3B-FD668326172B}" dt="2025-08-08T19:02:24.222" v="7964" actId="1038"/>
        <pc:sldMkLst>
          <pc:docMk/>
          <pc:sldMk cId="278067626" sldId="367"/>
        </pc:sldMkLst>
        <pc:spChg chg="add mod">
          <ac:chgData name="Lian, Xiang" userId="47f83840-acd0-4e40-8a3e-39a5ff6d6ced" providerId="ADAL" clId="{9F7AC1BD-38D4-4318-8C3B-FD668326172B}" dt="2025-08-07T04:29:12.743" v="1983" actId="692"/>
          <ac:spMkLst>
            <pc:docMk/>
            <pc:sldMk cId="278067626" sldId="367"/>
            <ac:spMk id="4" creationId="{B2E5E5CF-C03C-4138-97D6-05C40CB3540B}"/>
          </ac:spMkLst>
        </pc:spChg>
        <pc:spChg chg="add mod">
          <ac:chgData name="Lian, Xiang" userId="47f83840-acd0-4e40-8a3e-39a5ff6d6ced" providerId="ADAL" clId="{9F7AC1BD-38D4-4318-8C3B-FD668326172B}" dt="2025-08-07T13:23:20.864" v="2452" actId="20577"/>
          <ac:spMkLst>
            <pc:docMk/>
            <pc:sldMk cId="278067626" sldId="367"/>
            <ac:spMk id="5" creationId="{0D071F83-63E1-4868-A248-B742F86C7AE7}"/>
          </ac:spMkLst>
        </pc:spChg>
        <pc:spChg chg="add mod">
          <ac:chgData name="Lian, Xiang" userId="47f83840-acd0-4e40-8a3e-39a5ff6d6ced" providerId="ADAL" clId="{9F7AC1BD-38D4-4318-8C3B-FD668326172B}" dt="2025-08-08T18:05:15.096" v="7530" actId="1076"/>
          <ac:spMkLst>
            <pc:docMk/>
            <pc:sldMk cId="278067626" sldId="367"/>
            <ac:spMk id="11" creationId="{2F396977-8630-4FF2-854D-2C133697F1C7}"/>
          </ac:spMkLst>
        </pc:spChg>
        <pc:spChg chg="add mod">
          <ac:chgData name="Lian, Xiang" userId="47f83840-acd0-4e40-8a3e-39a5ff6d6ced" providerId="ADAL" clId="{9F7AC1BD-38D4-4318-8C3B-FD668326172B}" dt="2025-08-08T18:58:30.555" v="7962" actId="1076"/>
          <ac:spMkLst>
            <pc:docMk/>
            <pc:sldMk cId="278067626" sldId="367"/>
            <ac:spMk id="13" creationId="{F85AB822-A06F-4647-A62F-E234698C3071}"/>
          </ac:spMkLst>
        </pc:spChg>
        <pc:spChg chg="mod">
          <ac:chgData name="Lian, Xiang" userId="47f83840-acd0-4e40-8a3e-39a5ff6d6ced" providerId="ADAL" clId="{9F7AC1BD-38D4-4318-8C3B-FD668326172B}" dt="2025-08-07T04:15:48.125" v="1843"/>
          <ac:spMkLst>
            <pc:docMk/>
            <pc:sldMk cId="278067626" sldId="367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4:17:37.579" v="1904" actId="1076"/>
          <ac:spMkLst>
            <pc:docMk/>
            <pc:sldMk cId="278067626" sldId="367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08T19:02:24.222" v="7964" actId="1038"/>
          <ac:picMkLst>
            <pc:docMk/>
            <pc:sldMk cId="278067626" sldId="367"/>
            <ac:picMk id="3" creationId="{BCB92CD4-E3C0-4211-830B-4E1BBD85AC49}"/>
          </ac:picMkLst>
        </pc:picChg>
        <pc:cxnChg chg="add mod">
          <ac:chgData name="Lian, Xiang" userId="47f83840-acd0-4e40-8a3e-39a5ff6d6ced" providerId="ADAL" clId="{9F7AC1BD-38D4-4318-8C3B-FD668326172B}" dt="2025-08-08T18:05:10.810" v="7529" actId="14100"/>
          <ac:cxnSpMkLst>
            <pc:docMk/>
            <pc:sldMk cId="278067626" sldId="367"/>
            <ac:cxnSpMk id="8" creationId="{00A05D5B-CB8F-414A-9C47-098E59B98C3E}"/>
          </ac:cxnSpMkLst>
        </pc:cxnChg>
      </pc:sldChg>
      <pc:sldChg chg="addSp delSp modSp add mod modAnim modNotesTx">
        <pc:chgData name="Lian, Xiang" userId="47f83840-acd0-4e40-8a3e-39a5ff6d6ced" providerId="ADAL" clId="{9F7AC1BD-38D4-4318-8C3B-FD668326172B}" dt="2025-08-08T18:07:52.050" v="7551" actId="113"/>
        <pc:sldMkLst>
          <pc:docMk/>
          <pc:sldMk cId="945322587" sldId="368"/>
        </pc:sldMkLst>
        <pc:spChg chg="add mod">
          <ac:chgData name="Lian, Xiang" userId="47f83840-acd0-4e40-8a3e-39a5ff6d6ced" providerId="ADAL" clId="{9F7AC1BD-38D4-4318-8C3B-FD668326172B}" dt="2025-08-07T04:46:57.278" v="2037" actId="1076"/>
          <ac:spMkLst>
            <pc:docMk/>
            <pc:sldMk cId="945322587" sldId="368"/>
            <ac:spMk id="9" creationId="{77B379FC-BC47-4088-8D80-8DCEB81D3B59}"/>
          </ac:spMkLst>
        </pc:spChg>
        <pc:spChg chg="mod">
          <ac:chgData name="Lian, Xiang" userId="47f83840-acd0-4e40-8a3e-39a5ff6d6ced" providerId="ADAL" clId="{9F7AC1BD-38D4-4318-8C3B-FD668326172B}" dt="2025-08-07T04:19:59.488" v="1950" actId="20577"/>
          <ac:spMkLst>
            <pc:docMk/>
            <pc:sldMk cId="945322587" sldId="368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4:45:58.305" v="2012" actId="1035"/>
          <ac:spMkLst>
            <pc:docMk/>
            <pc:sldMk cId="945322587" sldId="368"/>
            <ac:spMk id="4100" creationId="{00000000-0000-0000-0000-000000000000}"/>
          </ac:spMkLst>
        </pc:spChg>
        <pc:picChg chg="add del mod">
          <ac:chgData name="Lian, Xiang" userId="47f83840-acd0-4e40-8a3e-39a5ff6d6ced" providerId="ADAL" clId="{9F7AC1BD-38D4-4318-8C3B-FD668326172B}" dt="2025-08-07T17:06:18.410" v="2694" actId="21"/>
          <ac:picMkLst>
            <pc:docMk/>
            <pc:sldMk cId="945322587" sldId="368"/>
            <ac:picMk id="3" creationId="{D36A2A02-B833-40EC-B169-6478B3968C53}"/>
          </ac:picMkLst>
        </pc:picChg>
        <pc:picChg chg="add mod">
          <ac:chgData name="Lian, Xiang" userId="47f83840-acd0-4e40-8a3e-39a5ff6d6ced" providerId="ADAL" clId="{9F7AC1BD-38D4-4318-8C3B-FD668326172B}" dt="2025-08-07T04:46:59.662" v="2038" actId="1076"/>
          <ac:picMkLst>
            <pc:docMk/>
            <pc:sldMk cId="945322587" sldId="368"/>
            <ac:picMk id="5" creationId="{A49F5732-6126-4510-A1FF-5D53A7EBF9F7}"/>
          </ac:picMkLst>
        </pc:picChg>
      </pc:sldChg>
      <pc:sldChg chg="addSp modSp add mod modNotesTx">
        <pc:chgData name="Lian, Xiang" userId="47f83840-acd0-4e40-8a3e-39a5ff6d6ced" providerId="ADAL" clId="{9F7AC1BD-38D4-4318-8C3B-FD668326172B}" dt="2025-08-07T05:30:24.922" v="2241" actId="1076"/>
        <pc:sldMkLst>
          <pc:docMk/>
          <pc:sldMk cId="622729110" sldId="369"/>
        </pc:sldMkLst>
        <pc:spChg chg="mod">
          <ac:chgData name="Lian, Xiang" userId="47f83840-acd0-4e40-8a3e-39a5ff6d6ced" providerId="ADAL" clId="{9F7AC1BD-38D4-4318-8C3B-FD668326172B}" dt="2025-08-07T04:58:56.424" v="2044"/>
          <ac:spMkLst>
            <pc:docMk/>
            <pc:sldMk cId="622729110" sldId="369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05:23:29.543" v="2239" actId="20577"/>
          <ac:spMkLst>
            <pc:docMk/>
            <pc:sldMk cId="622729110" sldId="369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07T05:17:37.995" v="2154" actId="2085"/>
          <ac:picMkLst>
            <pc:docMk/>
            <pc:sldMk cId="622729110" sldId="369"/>
            <ac:picMk id="3" creationId="{29FCEB49-BD50-4B3D-A435-F958B9A66E52}"/>
          </ac:picMkLst>
        </pc:picChg>
        <pc:picChg chg="add mod">
          <ac:chgData name="Lian, Xiang" userId="47f83840-acd0-4e40-8a3e-39a5ff6d6ced" providerId="ADAL" clId="{9F7AC1BD-38D4-4318-8C3B-FD668326172B}" dt="2025-08-07T05:30:24.922" v="2241" actId="1076"/>
          <ac:picMkLst>
            <pc:docMk/>
            <pc:sldMk cId="622729110" sldId="369"/>
            <ac:picMk id="5" creationId="{D0FA29C3-0962-4301-9EA6-B02C88CBBD3B}"/>
          </ac:picMkLst>
        </pc:picChg>
        <pc:cxnChg chg="add mod">
          <ac:chgData name="Lian, Xiang" userId="47f83840-acd0-4e40-8a3e-39a5ff6d6ced" providerId="ADAL" clId="{9F7AC1BD-38D4-4318-8C3B-FD668326172B}" dt="2025-08-07T05:18:32.149" v="2166" actId="1076"/>
          <ac:cxnSpMkLst>
            <pc:docMk/>
            <pc:sldMk cId="622729110" sldId="369"/>
            <ac:cxnSpMk id="8" creationId="{36075B9B-2E3D-4FD8-B8DA-92F51CB60243}"/>
          </ac:cxnSpMkLst>
        </pc:cxnChg>
      </pc:sldChg>
      <pc:sldChg chg="addSp modSp add mod">
        <pc:chgData name="Lian, Xiang" userId="47f83840-acd0-4e40-8a3e-39a5ff6d6ced" providerId="ADAL" clId="{9F7AC1BD-38D4-4318-8C3B-FD668326172B}" dt="2025-08-07T13:28:04.639" v="2466" actId="1036"/>
        <pc:sldMkLst>
          <pc:docMk/>
          <pc:sldMk cId="1580700418" sldId="370"/>
        </pc:sldMkLst>
        <pc:spChg chg="add mod">
          <ac:chgData name="Lian, Xiang" userId="47f83840-acd0-4e40-8a3e-39a5ff6d6ced" providerId="ADAL" clId="{9F7AC1BD-38D4-4318-8C3B-FD668326172B}" dt="2025-08-07T13:28:04.639" v="2466" actId="1036"/>
          <ac:spMkLst>
            <pc:docMk/>
            <pc:sldMk cId="1580700418" sldId="370"/>
            <ac:spMk id="8" creationId="{3C71F654-42F8-4824-ACF3-A662FB8D358F}"/>
          </ac:spMkLst>
        </pc:spChg>
        <pc:spChg chg="mod">
          <ac:chgData name="Lian, Xiang" userId="47f83840-acd0-4e40-8a3e-39a5ff6d6ced" providerId="ADAL" clId="{9F7AC1BD-38D4-4318-8C3B-FD668326172B}" dt="2025-08-07T05:50:04.808" v="2261" actId="20577"/>
          <ac:spMkLst>
            <pc:docMk/>
            <pc:sldMk cId="1580700418" sldId="370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13:27:53.950" v="2464"/>
          <ac:spMkLst>
            <pc:docMk/>
            <pc:sldMk cId="1580700418" sldId="370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07T13:28:04.639" v="2466" actId="1036"/>
          <ac:picMkLst>
            <pc:docMk/>
            <pc:sldMk cId="1580700418" sldId="370"/>
            <ac:picMk id="3" creationId="{83FC9D40-E5BD-4C51-A56A-45EBE91BB622}"/>
          </ac:picMkLst>
        </pc:picChg>
      </pc:sldChg>
      <pc:sldChg chg="addSp modSp add mod modNotesTx">
        <pc:chgData name="Lian, Xiang" userId="47f83840-acd0-4e40-8a3e-39a5ff6d6ced" providerId="ADAL" clId="{9F7AC1BD-38D4-4318-8C3B-FD668326172B}" dt="2025-08-07T18:28:10.665" v="2791" actId="20577"/>
        <pc:sldMkLst>
          <pc:docMk/>
          <pc:sldMk cId="3232313761" sldId="371"/>
        </pc:sldMkLst>
        <pc:spChg chg="add mod">
          <ac:chgData name="Lian, Xiang" userId="47f83840-acd0-4e40-8a3e-39a5ff6d6ced" providerId="ADAL" clId="{9F7AC1BD-38D4-4318-8C3B-FD668326172B}" dt="2025-08-07T13:55:44.753" v="2523" actId="14100"/>
          <ac:spMkLst>
            <pc:docMk/>
            <pc:sldMk cId="3232313761" sldId="371"/>
            <ac:spMk id="7" creationId="{32355AF1-80D8-4DC7-AF0F-DD3740AA8E23}"/>
          </ac:spMkLst>
        </pc:spChg>
        <pc:spChg chg="mod">
          <ac:chgData name="Lian, Xiang" userId="47f83840-acd0-4e40-8a3e-39a5ff6d6ced" providerId="ADAL" clId="{9F7AC1BD-38D4-4318-8C3B-FD668326172B}" dt="2025-08-07T18:28:10.665" v="2791" actId="20577"/>
          <ac:spMkLst>
            <pc:docMk/>
            <pc:sldMk cId="3232313761" sldId="371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15:59:26.220" v="2534" actId="20577"/>
          <ac:spMkLst>
            <pc:docMk/>
            <pc:sldMk cId="3232313761" sldId="371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07T16:34:34.427" v="2549" actId="692"/>
          <ac:picMkLst>
            <pc:docMk/>
            <pc:sldMk cId="3232313761" sldId="371"/>
            <ac:picMk id="4" creationId="{31F6AFE8-D017-4128-9A89-5E88A2FC2D5A}"/>
          </ac:picMkLst>
        </pc:picChg>
      </pc:sldChg>
      <pc:sldChg chg="modSp add mod ord modNotesTx">
        <pc:chgData name="Lian, Xiang" userId="47f83840-acd0-4e40-8a3e-39a5ff6d6ced" providerId="ADAL" clId="{9F7AC1BD-38D4-4318-8C3B-FD668326172B}" dt="2025-08-12T05:00:50.466" v="12189" actId="14100"/>
        <pc:sldMkLst>
          <pc:docMk/>
          <pc:sldMk cId="2168139842" sldId="372"/>
        </pc:sldMkLst>
        <pc:spChg chg="mod">
          <ac:chgData name="Lian, Xiang" userId="47f83840-acd0-4e40-8a3e-39a5ff6d6ced" providerId="ADAL" clId="{9F7AC1BD-38D4-4318-8C3B-FD668326172B}" dt="2025-08-12T01:50:25.198" v="10533" actId="1076"/>
          <ac:spMkLst>
            <pc:docMk/>
            <pc:sldMk cId="2168139842" sldId="372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2T05:00:50.466" v="12189" actId="14100"/>
          <ac:spMkLst>
            <pc:docMk/>
            <pc:sldMk cId="2168139842" sldId="372"/>
            <ac:spMk id="4100" creationId="{00000000-0000-0000-0000-000000000000}"/>
          </ac:spMkLst>
        </pc:spChg>
      </pc:sldChg>
      <pc:sldChg chg="modSp add del mod">
        <pc:chgData name="Lian, Xiang" userId="47f83840-acd0-4e40-8a3e-39a5ff6d6ced" providerId="ADAL" clId="{9F7AC1BD-38D4-4318-8C3B-FD668326172B}" dt="2025-08-12T01:49:45.185" v="10504" actId="2696"/>
        <pc:sldMkLst>
          <pc:docMk/>
          <pc:sldMk cId="2992003713" sldId="372"/>
        </pc:sldMkLst>
        <pc:spChg chg="mod">
          <ac:chgData name="Lian, Xiang" userId="47f83840-acd0-4e40-8a3e-39a5ff6d6ced" providerId="ADAL" clId="{9F7AC1BD-38D4-4318-8C3B-FD668326172B}" dt="2025-08-12T01:49:33.441" v="10501" actId="113"/>
          <ac:spMkLst>
            <pc:docMk/>
            <pc:sldMk cId="2992003713" sldId="372"/>
            <ac:spMk id="4100" creationId="{00000000-0000-0000-0000-000000000000}"/>
          </ac:spMkLst>
        </pc:spChg>
      </pc:sldChg>
      <pc:sldChg chg="addSp modSp add mod modNotesTx">
        <pc:chgData name="Lian, Xiang" userId="47f83840-acd0-4e40-8a3e-39a5ff6d6ced" providerId="ADAL" clId="{9F7AC1BD-38D4-4318-8C3B-FD668326172B}" dt="2025-08-08T19:02:41.294" v="7967" actId="20577"/>
        <pc:sldMkLst>
          <pc:docMk/>
          <pc:sldMk cId="2778893054" sldId="373"/>
        </pc:sldMkLst>
        <pc:spChg chg="mod">
          <ac:chgData name="Lian, Xiang" userId="47f83840-acd0-4e40-8a3e-39a5ff6d6ced" providerId="ADAL" clId="{9F7AC1BD-38D4-4318-8C3B-FD668326172B}" dt="2025-08-07T16:58:46.945" v="2569" actId="20577"/>
          <ac:spMkLst>
            <pc:docMk/>
            <pc:sldMk cId="2778893054" sldId="373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8T19:02:41.294" v="7967" actId="20577"/>
          <ac:spMkLst>
            <pc:docMk/>
            <pc:sldMk cId="2778893054" sldId="373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07T17:05:34.793" v="2692" actId="1076"/>
          <ac:picMkLst>
            <pc:docMk/>
            <pc:sldMk cId="2778893054" sldId="373"/>
            <ac:picMk id="3" creationId="{A491CB2A-3C5D-4B53-AFCC-6AE67F863269}"/>
          </ac:picMkLst>
        </pc:picChg>
        <pc:picChg chg="add mod">
          <ac:chgData name="Lian, Xiang" userId="47f83840-acd0-4e40-8a3e-39a5ff6d6ced" providerId="ADAL" clId="{9F7AC1BD-38D4-4318-8C3B-FD668326172B}" dt="2025-08-07T17:06:29.697" v="2697" actId="1076"/>
          <ac:picMkLst>
            <pc:docMk/>
            <pc:sldMk cId="2778893054" sldId="373"/>
            <ac:picMk id="7" creationId="{FAE7201A-F033-442E-9224-6B6BEFEC6252}"/>
          </ac:picMkLst>
        </pc:picChg>
        <pc:cxnChg chg="add">
          <ac:chgData name="Lian, Xiang" userId="47f83840-acd0-4e40-8a3e-39a5ff6d6ced" providerId="ADAL" clId="{9F7AC1BD-38D4-4318-8C3B-FD668326172B}" dt="2025-08-07T17:06:50.984" v="2699" actId="11529"/>
          <ac:cxnSpMkLst>
            <pc:docMk/>
            <pc:sldMk cId="2778893054" sldId="373"/>
            <ac:cxnSpMk id="5" creationId="{C4EB1B3F-7E6F-4F33-A80C-D888F8A44947}"/>
          </ac:cxnSpMkLst>
        </pc:cxnChg>
      </pc:sldChg>
      <pc:sldChg chg="addSp delSp modSp add mod modNotesTx">
        <pc:chgData name="Lian, Xiang" userId="47f83840-acd0-4e40-8a3e-39a5ff6d6ced" providerId="ADAL" clId="{9F7AC1BD-38D4-4318-8C3B-FD668326172B}" dt="2025-08-08T01:57:23.647" v="4366" actId="1076"/>
        <pc:sldMkLst>
          <pc:docMk/>
          <pc:sldMk cId="547166894" sldId="374"/>
        </pc:sldMkLst>
        <pc:spChg chg="add del mod">
          <ac:chgData name="Lian, Xiang" userId="47f83840-acd0-4e40-8a3e-39a5ff6d6ced" providerId="ADAL" clId="{9F7AC1BD-38D4-4318-8C3B-FD668326172B}" dt="2025-08-07T19:12:20.497" v="3026" actId="478"/>
          <ac:spMkLst>
            <pc:docMk/>
            <pc:sldMk cId="547166894" sldId="374"/>
            <ac:spMk id="4" creationId="{56140A5D-E00E-445D-8701-3F18C0245A6A}"/>
          </ac:spMkLst>
        </pc:spChg>
        <pc:spChg chg="add del mod">
          <ac:chgData name="Lian, Xiang" userId="47f83840-acd0-4e40-8a3e-39a5ff6d6ced" providerId="ADAL" clId="{9F7AC1BD-38D4-4318-8C3B-FD668326172B}" dt="2025-08-08T00:56:39.421" v="4114" actId="21"/>
          <ac:spMkLst>
            <pc:docMk/>
            <pc:sldMk cId="547166894" sldId="374"/>
            <ac:spMk id="5" creationId="{5C795B50-6761-4450-A5C1-F424651ECCB8}"/>
          </ac:spMkLst>
        </pc:spChg>
        <pc:spChg chg="mod">
          <ac:chgData name="Lian, Xiang" userId="47f83840-acd0-4e40-8a3e-39a5ff6d6ced" providerId="ADAL" clId="{9F7AC1BD-38D4-4318-8C3B-FD668326172B}" dt="2025-08-07T19:02:17.646" v="2857" actId="20577"/>
          <ac:spMkLst>
            <pc:docMk/>
            <pc:sldMk cId="547166894" sldId="374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8T01:57:21.438" v="4365" actId="1076"/>
          <ac:spMkLst>
            <pc:docMk/>
            <pc:sldMk cId="547166894" sldId="374"/>
            <ac:spMk id="4100" creationId="{00000000-0000-0000-0000-000000000000}"/>
          </ac:spMkLst>
        </pc:spChg>
        <pc:picChg chg="add del mod">
          <ac:chgData name="Lian, Xiang" userId="47f83840-acd0-4e40-8a3e-39a5ff6d6ced" providerId="ADAL" clId="{9F7AC1BD-38D4-4318-8C3B-FD668326172B}" dt="2025-08-08T00:56:39.421" v="4114" actId="21"/>
          <ac:picMkLst>
            <pc:docMk/>
            <pc:sldMk cId="547166894" sldId="374"/>
            <ac:picMk id="3" creationId="{3218C796-BD30-4C56-B1EE-74A5BA6E2D31}"/>
          </ac:picMkLst>
        </pc:picChg>
        <pc:picChg chg="add mod">
          <ac:chgData name="Lian, Xiang" userId="47f83840-acd0-4e40-8a3e-39a5ff6d6ced" providerId="ADAL" clId="{9F7AC1BD-38D4-4318-8C3B-FD668326172B}" dt="2025-08-08T01:57:23.647" v="4366" actId="1076"/>
          <ac:picMkLst>
            <pc:docMk/>
            <pc:sldMk cId="547166894" sldId="374"/>
            <ac:picMk id="19" creationId="{60822D3A-19AC-48F1-A988-6D3328A22C40}"/>
          </ac:picMkLst>
        </pc:picChg>
        <pc:cxnChg chg="add del mod">
          <ac:chgData name="Lian, Xiang" userId="47f83840-acd0-4e40-8a3e-39a5ff6d6ced" providerId="ADAL" clId="{9F7AC1BD-38D4-4318-8C3B-FD668326172B}" dt="2025-08-08T00:56:39.421" v="4114" actId="21"/>
          <ac:cxnSpMkLst>
            <pc:docMk/>
            <pc:sldMk cId="547166894" sldId="374"/>
            <ac:cxnSpMk id="8" creationId="{43FB887B-3DAF-4004-89AA-F52B0EFE602B}"/>
          </ac:cxnSpMkLst>
        </pc:cxnChg>
        <pc:cxnChg chg="add del mod">
          <ac:chgData name="Lian, Xiang" userId="47f83840-acd0-4e40-8a3e-39a5ff6d6ced" providerId="ADAL" clId="{9F7AC1BD-38D4-4318-8C3B-FD668326172B}" dt="2025-08-08T00:56:39.421" v="4114" actId="21"/>
          <ac:cxnSpMkLst>
            <pc:docMk/>
            <pc:sldMk cId="547166894" sldId="374"/>
            <ac:cxnSpMk id="12" creationId="{0DC9C5E4-7F5A-465B-A242-AB0AD6295D9D}"/>
          </ac:cxnSpMkLst>
        </pc:cxnChg>
        <pc:cxnChg chg="add del mod">
          <ac:chgData name="Lian, Xiang" userId="47f83840-acd0-4e40-8a3e-39a5ff6d6ced" providerId="ADAL" clId="{9F7AC1BD-38D4-4318-8C3B-FD668326172B}" dt="2025-08-08T00:56:39.421" v="4114" actId="21"/>
          <ac:cxnSpMkLst>
            <pc:docMk/>
            <pc:sldMk cId="547166894" sldId="374"/>
            <ac:cxnSpMk id="14" creationId="{8618E387-091C-40C2-975D-A86EC7CCB5F6}"/>
          </ac:cxnSpMkLst>
        </pc:cxnChg>
      </pc:sldChg>
      <pc:sldChg chg="addSp delSp modSp add mod modNotesTx">
        <pc:chgData name="Lian, Xiang" userId="47f83840-acd0-4e40-8a3e-39a5ff6d6ced" providerId="ADAL" clId="{9F7AC1BD-38D4-4318-8C3B-FD668326172B}" dt="2025-08-07T21:19:47.650" v="3319" actId="692"/>
        <pc:sldMkLst>
          <pc:docMk/>
          <pc:sldMk cId="1139978113" sldId="375"/>
        </pc:sldMkLst>
        <pc:spChg chg="add mod">
          <ac:chgData name="Lian, Xiang" userId="47f83840-acd0-4e40-8a3e-39a5ff6d6ced" providerId="ADAL" clId="{9F7AC1BD-38D4-4318-8C3B-FD668326172B}" dt="2025-08-07T19:29:48.126" v="3137" actId="164"/>
          <ac:spMkLst>
            <pc:docMk/>
            <pc:sldMk cId="1139978113" sldId="375"/>
            <ac:spMk id="10" creationId="{7C49A956-7E29-4273-92BE-66586A619688}"/>
          </ac:spMkLst>
        </pc:spChg>
        <pc:spChg chg="add mod">
          <ac:chgData name="Lian, Xiang" userId="47f83840-acd0-4e40-8a3e-39a5ff6d6ced" providerId="ADAL" clId="{9F7AC1BD-38D4-4318-8C3B-FD668326172B}" dt="2025-08-07T19:31:31.331" v="3218" actId="1076"/>
          <ac:spMkLst>
            <pc:docMk/>
            <pc:sldMk cId="1139978113" sldId="375"/>
            <ac:spMk id="13" creationId="{D97F861E-B7C3-4A03-9C18-82C5516585F9}"/>
          </ac:spMkLst>
        </pc:spChg>
        <pc:spChg chg="add mod">
          <ac:chgData name="Lian, Xiang" userId="47f83840-acd0-4e40-8a3e-39a5ff6d6ced" providerId="ADAL" clId="{9F7AC1BD-38D4-4318-8C3B-FD668326172B}" dt="2025-08-07T19:35:15.263" v="3275" actId="113"/>
          <ac:spMkLst>
            <pc:docMk/>
            <pc:sldMk cId="1139978113" sldId="375"/>
            <ac:spMk id="15" creationId="{893CCB45-5DBE-4E11-A48A-8D3185978481}"/>
          </ac:spMkLst>
        </pc:spChg>
        <pc:spChg chg="add mod">
          <ac:chgData name="Lian, Xiang" userId="47f83840-acd0-4e40-8a3e-39a5ff6d6ced" providerId="ADAL" clId="{9F7AC1BD-38D4-4318-8C3B-FD668326172B}" dt="2025-08-07T21:19:47.650" v="3319" actId="692"/>
          <ac:spMkLst>
            <pc:docMk/>
            <pc:sldMk cId="1139978113" sldId="375"/>
            <ac:spMk id="22" creationId="{1FC132BC-A2BE-4136-A60A-3545A7CC1F4B}"/>
          </ac:spMkLst>
        </pc:spChg>
        <pc:spChg chg="mod">
          <ac:chgData name="Lian, Xiang" userId="47f83840-acd0-4e40-8a3e-39a5ff6d6ced" providerId="ADAL" clId="{9F7AC1BD-38D4-4318-8C3B-FD668326172B}" dt="2025-08-07T19:21:50.712" v="3103"/>
          <ac:spMkLst>
            <pc:docMk/>
            <pc:sldMk cId="1139978113" sldId="375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7T19:32:28.882" v="3233" actId="207"/>
          <ac:spMkLst>
            <pc:docMk/>
            <pc:sldMk cId="1139978113" sldId="375"/>
            <ac:spMk id="4100" creationId="{00000000-0000-0000-0000-000000000000}"/>
          </ac:spMkLst>
        </pc:spChg>
        <pc:grpChg chg="add mod">
          <ac:chgData name="Lian, Xiang" userId="47f83840-acd0-4e40-8a3e-39a5ff6d6ced" providerId="ADAL" clId="{9F7AC1BD-38D4-4318-8C3B-FD668326172B}" dt="2025-08-07T19:29:49.557" v="3138" actId="164"/>
          <ac:grpSpMkLst>
            <pc:docMk/>
            <pc:sldMk cId="1139978113" sldId="375"/>
            <ac:grpSpMk id="8" creationId="{AE0E1DDF-4369-4AAB-BFFB-FAC1DA801260}"/>
          </ac:grpSpMkLst>
        </pc:grpChg>
        <pc:grpChg chg="add mod">
          <ac:chgData name="Lian, Xiang" userId="47f83840-acd0-4e40-8a3e-39a5ff6d6ced" providerId="ADAL" clId="{9F7AC1BD-38D4-4318-8C3B-FD668326172B}" dt="2025-08-07T19:36:38.163" v="3283"/>
          <ac:grpSpMkLst>
            <pc:docMk/>
            <pc:sldMk cId="1139978113" sldId="375"/>
            <ac:grpSpMk id="9" creationId="{A47445C0-955B-4133-89DA-B10DC1488625}"/>
          </ac:grpSpMkLst>
        </pc:grpChg>
        <pc:picChg chg="add mod">
          <ac:chgData name="Lian, Xiang" userId="47f83840-acd0-4e40-8a3e-39a5ff6d6ced" providerId="ADAL" clId="{9F7AC1BD-38D4-4318-8C3B-FD668326172B}" dt="2025-08-07T19:38:19.691" v="3290"/>
          <ac:picMkLst>
            <pc:docMk/>
            <pc:sldMk cId="1139978113" sldId="375"/>
            <ac:picMk id="3" creationId="{757A52E6-A6DC-42EA-82CC-5541F3A1DD6B}"/>
          </ac:picMkLst>
        </pc:picChg>
        <pc:picChg chg="add del mod">
          <ac:chgData name="Lian, Xiang" userId="47f83840-acd0-4e40-8a3e-39a5ff6d6ced" providerId="ADAL" clId="{9F7AC1BD-38D4-4318-8C3B-FD668326172B}" dt="2025-08-07T19:26:57.719" v="3110" actId="478"/>
          <ac:picMkLst>
            <pc:docMk/>
            <pc:sldMk cId="1139978113" sldId="375"/>
            <ac:picMk id="5" creationId="{951DC2FD-F7C7-4BE4-977A-1D8C89F3F67E}"/>
          </ac:picMkLst>
        </pc:picChg>
        <pc:picChg chg="add mod">
          <ac:chgData name="Lian, Xiang" userId="47f83840-acd0-4e40-8a3e-39a5ff6d6ced" providerId="ADAL" clId="{9F7AC1BD-38D4-4318-8C3B-FD668326172B}" dt="2025-08-07T19:35:02.760" v="3272" actId="1076"/>
          <ac:picMkLst>
            <pc:docMk/>
            <pc:sldMk cId="1139978113" sldId="375"/>
            <ac:picMk id="7" creationId="{F4B5477C-FDD1-47B0-9A9C-D872F440B6C1}"/>
          </ac:picMkLst>
        </pc:picChg>
        <pc:picChg chg="add mod">
          <ac:chgData name="Lian, Xiang" userId="47f83840-acd0-4e40-8a3e-39a5ff6d6ced" providerId="ADAL" clId="{9F7AC1BD-38D4-4318-8C3B-FD668326172B}" dt="2025-08-07T19:42:13.892" v="3302" actId="1076"/>
          <ac:picMkLst>
            <pc:docMk/>
            <pc:sldMk cId="1139978113" sldId="375"/>
            <ac:picMk id="18" creationId="{293702D4-BF57-4841-B90E-FE277A3CFE83}"/>
          </ac:picMkLst>
        </pc:picChg>
        <pc:picChg chg="add mod">
          <ac:chgData name="Lian, Xiang" userId="47f83840-acd0-4e40-8a3e-39a5ff6d6ced" providerId="ADAL" clId="{9F7AC1BD-38D4-4318-8C3B-FD668326172B}" dt="2025-08-07T19:42:22.295" v="3305" actId="1076"/>
          <ac:picMkLst>
            <pc:docMk/>
            <pc:sldMk cId="1139978113" sldId="375"/>
            <ac:picMk id="20" creationId="{8700EDB6-4B93-427A-A1F9-92933B16DC5E}"/>
          </ac:picMkLst>
        </pc:picChg>
        <pc:picChg chg="add del mod">
          <ac:chgData name="Lian, Xiang" userId="47f83840-acd0-4e40-8a3e-39a5ff6d6ced" providerId="ADAL" clId="{9F7AC1BD-38D4-4318-8C3B-FD668326172B}" dt="2025-08-07T21:19:28.373" v="3314" actId="21"/>
          <ac:picMkLst>
            <pc:docMk/>
            <pc:sldMk cId="1139978113" sldId="375"/>
            <ac:picMk id="21" creationId="{67812A4A-4A58-40B9-BC64-224E42B3DF55}"/>
          </ac:picMkLst>
        </pc:picChg>
        <pc:picChg chg="add mod">
          <ac:chgData name="Lian, Xiang" userId="47f83840-acd0-4e40-8a3e-39a5ff6d6ced" providerId="ADAL" clId="{9F7AC1BD-38D4-4318-8C3B-FD668326172B}" dt="2025-08-07T21:19:29.979" v="3315"/>
          <ac:picMkLst>
            <pc:docMk/>
            <pc:sldMk cId="1139978113" sldId="375"/>
            <ac:picMk id="25" creationId="{A0051386-6DF9-4AF1-A0E9-144A2784F3CE}"/>
          </ac:picMkLst>
        </pc:picChg>
        <pc:cxnChg chg="add mod">
          <ac:chgData name="Lian, Xiang" userId="47f83840-acd0-4e40-8a3e-39a5ff6d6ced" providerId="ADAL" clId="{9F7AC1BD-38D4-4318-8C3B-FD668326172B}" dt="2025-08-07T19:35:26.800" v="3281" actId="692"/>
          <ac:cxnSpMkLst>
            <pc:docMk/>
            <pc:sldMk cId="1139978113" sldId="375"/>
            <ac:cxnSpMk id="14" creationId="{AA59B69A-8263-4DA3-8EF2-305CB3D1C1C5}"/>
          </ac:cxnSpMkLst>
        </pc:cxnChg>
      </pc:sldChg>
      <pc:sldChg chg="addSp modSp add mod ord modNotesTx">
        <pc:chgData name="Lian, Xiang" userId="47f83840-acd0-4e40-8a3e-39a5ff6d6ced" providerId="ADAL" clId="{9F7AC1BD-38D4-4318-8C3B-FD668326172B}" dt="2025-08-12T18:45:45.823" v="12558" actId="20577"/>
        <pc:sldMkLst>
          <pc:docMk/>
          <pc:sldMk cId="680851206" sldId="376"/>
        </pc:sldMkLst>
        <pc:spChg chg="mod">
          <ac:chgData name="Lian, Xiang" userId="47f83840-acd0-4e40-8a3e-39a5ff6d6ced" providerId="ADAL" clId="{9F7AC1BD-38D4-4318-8C3B-FD668326172B}" dt="2025-08-08T19:25:53.761" v="8026" actId="20577"/>
          <ac:spMkLst>
            <pc:docMk/>
            <pc:sldMk cId="680851206" sldId="376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2T18:45:45.823" v="12558" actId="20577"/>
          <ac:spMkLst>
            <pc:docMk/>
            <pc:sldMk cId="680851206" sldId="376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08T19:31:07.935" v="8098" actId="1076"/>
          <ac:picMkLst>
            <pc:docMk/>
            <pc:sldMk cId="680851206" sldId="376"/>
            <ac:picMk id="3" creationId="{E6F3A86D-B8B7-49B1-91C7-5AAC3F4C310A}"/>
          </ac:picMkLst>
        </pc:picChg>
        <pc:picChg chg="add mod">
          <ac:chgData name="Lian, Xiang" userId="47f83840-acd0-4e40-8a3e-39a5ff6d6ced" providerId="ADAL" clId="{9F7AC1BD-38D4-4318-8C3B-FD668326172B}" dt="2025-08-08T19:30:55.484" v="8094" actId="1076"/>
          <ac:picMkLst>
            <pc:docMk/>
            <pc:sldMk cId="680851206" sldId="376"/>
            <ac:picMk id="5" creationId="{447618AA-7F07-481F-98E9-BC482B37A7B6}"/>
          </ac:picMkLst>
        </pc:picChg>
      </pc:sldChg>
      <pc:sldChg chg="add del">
        <pc:chgData name="Lian, Xiang" userId="47f83840-acd0-4e40-8a3e-39a5ff6d6ced" providerId="ADAL" clId="{9F7AC1BD-38D4-4318-8C3B-FD668326172B}" dt="2025-08-13T04:07:15.092" v="13791" actId="47"/>
        <pc:sldMkLst>
          <pc:docMk/>
          <pc:sldMk cId="2861838412" sldId="377"/>
        </pc:sldMkLst>
      </pc:sldChg>
      <pc:sldChg chg="addSp delSp modSp add mod modNotesTx">
        <pc:chgData name="Lian, Xiang" userId="47f83840-acd0-4e40-8a3e-39a5ff6d6ced" providerId="ADAL" clId="{9F7AC1BD-38D4-4318-8C3B-FD668326172B}" dt="2025-08-07T21:50:16.033" v="3431" actId="1076"/>
        <pc:sldMkLst>
          <pc:docMk/>
          <pc:sldMk cId="2319460276" sldId="378"/>
        </pc:sldMkLst>
        <pc:spChg chg="add mod">
          <ac:chgData name="Lian, Xiang" userId="47f83840-acd0-4e40-8a3e-39a5ff6d6ced" providerId="ADAL" clId="{9F7AC1BD-38D4-4318-8C3B-FD668326172B}" dt="2025-08-07T21:48:23.905" v="3425" actId="1038"/>
          <ac:spMkLst>
            <pc:docMk/>
            <pc:sldMk cId="2319460276" sldId="378"/>
            <ac:spMk id="5" creationId="{EFBABE49-FBE0-47D9-8270-0901CC78CD65}"/>
          </ac:spMkLst>
        </pc:spChg>
        <pc:spChg chg="add mod">
          <ac:chgData name="Lian, Xiang" userId="47f83840-acd0-4e40-8a3e-39a5ff6d6ced" providerId="ADAL" clId="{9F7AC1BD-38D4-4318-8C3B-FD668326172B}" dt="2025-08-07T21:49:24.946" v="3426" actId="207"/>
          <ac:spMkLst>
            <pc:docMk/>
            <pc:sldMk cId="2319460276" sldId="378"/>
            <ac:spMk id="7" creationId="{F6289403-5FE2-4F78-BE05-8A1AA3740166}"/>
          </ac:spMkLst>
        </pc:spChg>
        <pc:spChg chg="mod">
          <ac:chgData name="Lian, Xiang" userId="47f83840-acd0-4e40-8a3e-39a5ff6d6ced" providerId="ADAL" clId="{9F7AC1BD-38D4-4318-8C3B-FD668326172B}" dt="2025-08-07T21:43:54.082" v="3340" actId="20577"/>
          <ac:spMkLst>
            <pc:docMk/>
            <pc:sldMk cId="2319460276" sldId="378"/>
            <ac:spMk id="4099" creationId="{00000000-0000-0000-0000-000000000000}"/>
          </ac:spMkLst>
        </pc:spChg>
        <pc:spChg chg="del">
          <ac:chgData name="Lian, Xiang" userId="47f83840-acd0-4e40-8a3e-39a5ff6d6ced" providerId="ADAL" clId="{9F7AC1BD-38D4-4318-8C3B-FD668326172B}" dt="2025-08-07T21:45:18.515" v="3381" actId="478"/>
          <ac:spMkLst>
            <pc:docMk/>
            <pc:sldMk cId="2319460276" sldId="378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07T21:46:09.215" v="3388"/>
          <ac:picMkLst>
            <pc:docMk/>
            <pc:sldMk cId="2319460276" sldId="378"/>
            <ac:picMk id="3" creationId="{C585B690-5353-42B7-B41E-D084262BFCD3}"/>
          </ac:picMkLst>
        </pc:picChg>
        <pc:picChg chg="add mod">
          <ac:chgData name="Lian, Xiang" userId="47f83840-acd0-4e40-8a3e-39a5ff6d6ced" providerId="ADAL" clId="{9F7AC1BD-38D4-4318-8C3B-FD668326172B}" dt="2025-08-07T21:50:16.033" v="3431" actId="1076"/>
          <ac:picMkLst>
            <pc:docMk/>
            <pc:sldMk cId="2319460276" sldId="378"/>
            <ac:picMk id="8" creationId="{84CE026C-2978-405A-8B50-07B2F37FDC5E}"/>
          </ac:picMkLst>
        </pc:picChg>
      </pc:sldChg>
      <pc:sldChg chg="addSp delSp modSp add mod">
        <pc:chgData name="Lian, Xiang" userId="47f83840-acd0-4e40-8a3e-39a5ff6d6ced" providerId="ADAL" clId="{9F7AC1BD-38D4-4318-8C3B-FD668326172B}" dt="2025-09-25T11:27:44.556" v="13890" actId="1076"/>
        <pc:sldMkLst>
          <pc:docMk/>
          <pc:sldMk cId="3998295978" sldId="379"/>
        </pc:sldMkLst>
        <pc:spChg chg="add del">
          <ac:chgData name="Lian, Xiang" userId="47f83840-acd0-4e40-8a3e-39a5ff6d6ced" providerId="ADAL" clId="{9F7AC1BD-38D4-4318-8C3B-FD668326172B}" dt="2025-08-07T21:53:28.655" v="3449" actId="22"/>
          <ac:spMkLst>
            <pc:docMk/>
            <pc:sldMk cId="3998295978" sldId="379"/>
            <ac:spMk id="7" creationId="{80750F78-09AC-4FA8-AD89-D8774C5B283D}"/>
          </ac:spMkLst>
        </pc:spChg>
        <pc:spChg chg="add del">
          <ac:chgData name="Lian, Xiang" userId="47f83840-acd0-4e40-8a3e-39a5ff6d6ced" providerId="ADAL" clId="{9F7AC1BD-38D4-4318-8C3B-FD668326172B}" dt="2025-08-07T21:53:31.333" v="3451" actId="22"/>
          <ac:spMkLst>
            <pc:docMk/>
            <pc:sldMk cId="3998295978" sldId="379"/>
            <ac:spMk id="8" creationId="{BC56F2D1-BB15-445A-8179-8AAFFC429500}"/>
          </ac:spMkLst>
        </pc:spChg>
        <pc:spChg chg="add del">
          <ac:chgData name="Lian, Xiang" userId="47f83840-acd0-4e40-8a3e-39a5ff6d6ced" providerId="ADAL" clId="{9F7AC1BD-38D4-4318-8C3B-FD668326172B}" dt="2025-08-07T21:53:32.514" v="3453" actId="22"/>
          <ac:spMkLst>
            <pc:docMk/>
            <pc:sldMk cId="3998295978" sldId="379"/>
            <ac:spMk id="10" creationId="{F1696B5E-5DBC-47BC-A51A-A35B25C5A5FD}"/>
          </ac:spMkLst>
        </pc:spChg>
        <pc:spChg chg="add mod">
          <ac:chgData name="Lian, Xiang" userId="47f83840-acd0-4e40-8a3e-39a5ff6d6ced" providerId="ADAL" clId="{9F7AC1BD-38D4-4318-8C3B-FD668326172B}" dt="2025-08-07T22:12:22.527" v="3609" actId="1076"/>
          <ac:spMkLst>
            <pc:docMk/>
            <pc:sldMk cId="3998295978" sldId="379"/>
            <ac:spMk id="15" creationId="{8EA88B43-2329-4862-B6FF-7626255A9A9B}"/>
          </ac:spMkLst>
        </pc:spChg>
        <pc:spChg chg="add mod">
          <ac:chgData name="Lian, Xiang" userId="47f83840-acd0-4e40-8a3e-39a5ff6d6ced" providerId="ADAL" clId="{9F7AC1BD-38D4-4318-8C3B-FD668326172B}" dt="2025-09-25T11:27:44.556" v="13890" actId="1076"/>
          <ac:spMkLst>
            <pc:docMk/>
            <pc:sldMk cId="3998295978" sldId="379"/>
            <ac:spMk id="16" creationId="{809C0EAA-9169-4BB8-B763-C36C1079BC49}"/>
          </ac:spMkLst>
        </pc:spChg>
        <pc:spChg chg="add mod">
          <ac:chgData name="Lian, Xiang" userId="47f83840-acd0-4e40-8a3e-39a5ff6d6ced" providerId="ADAL" clId="{9F7AC1BD-38D4-4318-8C3B-FD668326172B}" dt="2025-08-07T22:27:47.895" v="3715" actId="1076"/>
          <ac:spMkLst>
            <pc:docMk/>
            <pc:sldMk cId="3998295978" sldId="379"/>
            <ac:spMk id="17" creationId="{022078AB-1F17-450A-9833-62EFE7E6EA52}"/>
          </ac:spMkLst>
        </pc:spChg>
        <pc:spChg chg="add del mod">
          <ac:chgData name="Lian, Xiang" userId="47f83840-acd0-4e40-8a3e-39a5ff6d6ced" providerId="ADAL" clId="{9F7AC1BD-38D4-4318-8C3B-FD668326172B}" dt="2025-08-07T22:17:05.396" v="3639" actId="478"/>
          <ac:spMkLst>
            <pc:docMk/>
            <pc:sldMk cId="3998295978" sldId="379"/>
            <ac:spMk id="18" creationId="{92034A52-5068-42CE-A732-9B9F1E3742B8}"/>
          </ac:spMkLst>
        </pc:spChg>
        <pc:spChg chg="add del mod">
          <ac:chgData name="Lian, Xiang" userId="47f83840-acd0-4e40-8a3e-39a5ff6d6ced" providerId="ADAL" clId="{9F7AC1BD-38D4-4318-8C3B-FD668326172B}" dt="2025-08-07T22:25:57.342" v="3691" actId="478"/>
          <ac:spMkLst>
            <pc:docMk/>
            <pc:sldMk cId="3998295978" sldId="379"/>
            <ac:spMk id="20" creationId="{AFA84E74-075F-4D08-90F9-9C2C4674C716}"/>
          </ac:spMkLst>
        </pc:spChg>
        <pc:spChg chg="add mod">
          <ac:chgData name="Lian, Xiang" userId="47f83840-acd0-4e40-8a3e-39a5ff6d6ced" providerId="ADAL" clId="{9F7AC1BD-38D4-4318-8C3B-FD668326172B}" dt="2025-08-07T22:34:33.377" v="3776" actId="207"/>
          <ac:spMkLst>
            <pc:docMk/>
            <pc:sldMk cId="3998295978" sldId="379"/>
            <ac:spMk id="23" creationId="{31611177-FAC1-478B-95AE-70A0D79D1044}"/>
          </ac:spMkLst>
        </pc:spChg>
        <pc:spChg chg="mod">
          <ac:chgData name="Lian, Xiang" userId="47f83840-acd0-4e40-8a3e-39a5ff6d6ced" providerId="ADAL" clId="{9F7AC1BD-38D4-4318-8C3B-FD668326172B}" dt="2025-08-07T21:53:21.711" v="3447" actId="313"/>
          <ac:spMkLst>
            <pc:docMk/>
            <pc:sldMk cId="3998295978" sldId="379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8T00:09:13.302" v="4100" actId="20577"/>
          <ac:spMkLst>
            <pc:docMk/>
            <pc:sldMk cId="3998295978" sldId="379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07T22:18:03.568" v="3652" actId="1076"/>
          <ac:picMkLst>
            <pc:docMk/>
            <pc:sldMk cId="3998295978" sldId="379"/>
            <ac:picMk id="9" creationId="{EBCC2F50-A694-4ED1-AF6C-ECC19A21E99F}"/>
          </ac:picMkLst>
        </pc:picChg>
        <pc:picChg chg="add mod">
          <ac:chgData name="Lian, Xiang" userId="47f83840-acd0-4e40-8a3e-39a5ff6d6ced" providerId="ADAL" clId="{9F7AC1BD-38D4-4318-8C3B-FD668326172B}" dt="2025-08-07T22:32:31.095" v="3767" actId="1076"/>
          <ac:picMkLst>
            <pc:docMk/>
            <pc:sldMk cId="3998295978" sldId="379"/>
            <ac:picMk id="11" creationId="{052620A3-33B3-4B46-854A-9079767F026B}"/>
          </ac:picMkLst>
        </pc:picChg>
        <pc:cxnChg chg="add mod">
          <ac:chgData name="Lian, Xiang" userId="47f83840-acd0-4e40-8a3e-39a5ff6d6ced" providerId="ADAL" clId="{9F7AC1BD-38D4-4318-8C3B-FD668326172B}" dt="2025-09-25T11:27:44.556" v="13890" actId="1076"/>
          <ac:cxnSpMkLst>
            <pc:docMk/>
            <pc:sldMk cId="3998295978" sldId="379"/>
            <ac:cxnSpMk id="21" creationId="{F6DC3F5C-03EC-4F59-8D45-9E5E556D1AA7}"/>
          </ac:cxnSpMkLst>
        </pc:cxnChg>
        <pc:cxnChg chg="add mod">
          <ac:chgData name="Lian, Xiang" userId="47f83840-acd0-4e40-8a3e-39a5ff6d6ced" providerId="ADAL" clId="{9F7AC1BD-38D4-4318-8C3B-FD668326172B}" dt="2025-08-07T22:34:43.882" v="3780" actId="692"/>
          <ac:cxnSpMkLst>
            <pc:docMk/>
            <pc:sldMk cId="3998295978" sldId="379"/>
            <ac:cxnSpMk id="24" creationId="{9C78F477-56ED-49E2-A204-37589BC9823E}"/>
          </ac:cxnSpMkLst>
        </pc:cxnChg>
        <pc:cxnChg chg="add mod">
          <ac:chgData name="Lian, Xiang" userId="47f83840-acd0-4e40-8a3e-39a5ff6d6ced" providerId="ADAL" clId="{9F7AC1BD-38D4-4318-8C3B-FD668326172B}" dt="2025-08-07T22:34:43.882" v="3780" actId="692"/>
          <ac:cxnSpMkLst>
            <pc:docMk/>
            <pc:sldMk cId="3998295978" sldId="379"/>
            <ac:cxnSpMk id="28" creationId="{027A0079-F8D0-4E82-8D17-046BCEAA5EAE}"/>
          </ac:cxnSpMkLst>
        </pc:cxnChg>
      </pc:sldChg>
      <pc:sldChg chg="addSp delSp modSp add mod">
        <pc:chgData name="Lian, Xiang" userId="47f83840-acd0-4e40-8a3e-39a5ff6d6ced" providerId="ADAL" clId="{9F7AC1BD-38D4-4318-8C3B-FD668326172B}" dt="2025-08-08T00:07:44.401" v="4086" actId="1076"/>
        <pc:sldMkLst>
          <pc:docMk/>
          <pc:sldMk cId="61526505" sldId="380"/>
        </pc:sldMkLst>
        <pc:spChg chg="add mod">
          <ac:chgData name="Lian, Xiang" userId="47f83840-acd0-4e40-8a3e-39a5ff6d6ced" providerId="ADAL" clId="{9F7AC1BD-38D4-4318-8C3B-FD668326172B}" dt="2025-08-08T00:07:21.601" v="4070" actId="164"/>
          <ac:spMkLst>
            <pc:docMk/>
            <pc:sldMk cId="61526505" sldId="380"/>
            <ac:spMk id="7" creationId="{F89A4DF4-653D-4370-A5F5-BE9A729F765D}"/>
          </ac:spMkLst>
        </pc:spChg>
        <pc:spChg chg="add del">
          <ac:chgData name="Lian, Xiang" userId="47f83840-acd0-4e40-8a3e-39a5ff6d6ced" providerId="ADAL" clId="{9F7AC1BD-38D4-4318-8C3B-FD668326172B}" dt="2025-08-07T22:43:03.904" v="3902" actId="22"/>
          <ac:spMkLst>
            <pc:docMk/>
            <pc:sldMk cId="61526505" sldId="380"/>
            <ac:spMk id="8" creationId="{279D687F-6EC9-46CB-A4E7-BB062A42B563}"/>
          </ac:spMkLst>
        </pc:spChg>
        <pc:spChg chg="add mod">
          <ac:chgData name="Lian, Xiang" userId="47f83840-acd0-4e40-8a3e-39a5ff6d6ced" providerId="ADAL" clId="{9F7AC1BD-38D4-4318-8C3B-FD668326172B}" dt="2025-08-07T22:43:17.185" v="3903"/>
          <ac:spMkLst>
            <pc:docMk/>
            <pc:sldMk cId="61526505" sldId="380"/>
            <ac:spMk id="9" creationId="{1FD41890-CFCD-415B-9A26-06943964DB17}"/>
          </ac:spMkLst>
        </pc:spChg>
        <pc:spChg chg="mod">
          <ac:chgData name="Lian, Xiang" userId="47f83840-acd0-4e40-8a3e-39a5ff6d6ced" providerId="ADAL" clId="{9F7AC1BD-38D4-4318-8C3B-FD668326172B}" dt="2025-08-07T22:45:55.899" v="3979" actId="20577"/>
          <ac:spMkLst>
            <pc:docMk/>
            <pc:sldMk cId="61526505" sldId="380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8T00:07:15.933" v="4069" actId="20577"/>
          <ac:spMkLst>
            <pc:docMk/>
            <pc:sldMk cId="61526505" sldId="380"/>
            <ac:spMk id="4100" creationId="{00000000-0000-0000-0000-000000000000}"/>
          </ac:spMkLst>
        </pc:spChg>
        <pc:grpChg chg="add mod">
          <ac:chgData name="Lian, Xiang" userId="47f83840-acd0-4e40-8a3e-39a5ff6d6ced" providerId="ADAL" clId="{9F7AC1BD-38D4-4318-8C3B-FD668326172B}" dt="2025-08-08T00:07:44.401" v="4086" actId="1076"/>
          <ac:grpSpMkLst>
            <pc:docMk/>
            <pc:sldMk cId="61526505" sldId="380"/>
            <ac:grpSpMk id="3" creationId="{0E37998A-CF37-4AEB-B02D-08CC54467CDB}"/>
          </ac:grpSpMkLst>
        </pc:grpChg>
        <pc:picChg chg="add mod">
          <ac:chgData name="Lian, Xiang" userId="47f83840-acd0-4e40-8a3e-39a5ff6d6ced" providerId="ADAL" clId="{9F7AC1BD-38D4-4318-8C3B-FD668326172B}" dt="2025-08-08T00:07:21.601" v="4070" actId="164"/>
          <ac:picMkLst>
            <pc:docMk/>
            <pc:sldMk cId="61526505" sldId="380"/>
            <ac:picMk id="5" creationId="{1FC89FDB-6955-4084-AB6E-F40A851D04CB}"/>
          </ac:picMkLst>
        </pc:picChg>
      </pc:sldChg>
      <pc:sldChg chg="addSp delSp modSp add mod">
        <pc:chgData name="Lian, Xiang" userId="47f83840-acd0-4e40-8a3e-39a5ff6d6ced" providerId="ADAL" clId="{9F7AC1BD-38D4-4318-8C3B-FD668326172B}" dt="2025-08-08T00:06:39.540" v="4065" actId="1035"/>
        <pc:sldMkLst>
          <pc:docMk/>
          <pc:sldMk cId="1431716315" sldId="381"/>
        </pc:sldMkLst>
        <pc:spChg chg="add mod">
          <ac:chgData name="Lian, Xiang" userId="47f83840-acd0-4e40-8a3e-39a5ff6d6ced" providerId="ADAL" clId="{9F7AC1BD-38D4-4318-8C3B-FD668326172B}" dt="2025-08-07T23:33:55.075" v="4059" actId="692"/>
          <ac:spMkLst>
            <pc:docMk/>
            <pc:sldMk cId="1431716315" sldId="381"/>
            <ac:spMk id="8" creationId="{DAA10E09-C368-4C9A-82B6-A7CE0DBBAB42}"/>
          </ac:spMkLst>
        </pc:spChg>
        <pc:spChg chg="mod">
          <ac:chgData name="Lian, Xiang" userId="47f83840-acd0-4e40-8a3e-39a5ff6d6ced" providerId="ADAL" clId="{9F7AC1BD-38D4-4318-8C3B-FD668326172B}" dt="2025-08-07T23:31:34.071" v="4027" actId="20577"/>
          <ac:spMkLst>
            <pc:docMk/>
            <pc:sldMk cId="1431716315" sldId="381"/>
            <ac:spMk id="4099" creationId="{00000000-0000-0000-0000-000000000000}"/>
          </ac:spMkLst>
        </pc:spChg>
        <pc:spChg chg="del">
          <ac:chgData name="Lian, Xiang" userId="47f83840-acd0-4e40-8a3e-39a5ff6d6ced" providerId="ADAL" clId="{9F7AC1BD-38D4-4318-8C3B-FD668326172B}" dt="2025-08-08T00:06:28.277" v="4061" actId="478"/>
          <ac:spMkLst>
            <pc:docMk/>
            <pc:sldMk cId="1431716315" sldId="381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08T00:06:39.540" v="4065" actId="1035"/>
          <ac:picMkLst>
            <pc:docMk/>
            <pc:sldMk cId="1431716315" sldId="381"/>
            <ac:picMk id="3" creationId="{C4D9A8EA-750A-4E8F-9D17-1DBC382F4155}"/>
          </ac:picMkLst>
        </pc:picChg>
      </pc:sldChg>
      <pc:sldChg chg="modSp add mod">
        <pc:chgData name="Lian, Xiang" userId="47f83840-acd0-4e40-8a3e-39a5ff6d6ced" providerId="ADAL" clId="{9F7AC1BD-38D4-4318-8C3B-FD668326172B}" dt="2025-08-11T21:48:47.481" v="8706" actId="20577"/>
        <pc:sldMkLst>
          <pc:docMk/>
          <pc:sldMk cId="458898194" sldId="382"/>
        </pc:sldMkLst>
        <pc:spChg chg="mod">
          <ac:chgData name="Lian, Xiang" userId="47f83840-acd0-4e40-8a3e-39a5ff6d6ced" providerId="ADAL" clId="{9F7AC1BD-38D4-4318-8C3B-FD668326172B}" dt="2025-08-11T21:48:47.481" v="8706" actId="20577"/>
          <ac:spMkLst>
            <pc:docMk/>
            <pc:sldMk cId="458898194" sldId="382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1T21:48:16.486" v="8696" actId="5793"/>
          <ac:spMkLst>
            <pc:docMk/>
            <pc:sldMk cId="458898194" sldId="382"/>
            <ac:spMk id="4100" creationId="{00000000-0000-0000-0000-000000000000}"/>
          </ac:spMkLst>
        </pc:spChg>
      </pc:sldChg>
      <pc:sldChg chg="addSp modSp add mod">
        <pc:chgData name="Lian, Xiang" userId="47f83840-acd0-4e40-8a3e-39a5ff6d6ced" providerId="ADAL" clId="{9F7AC1BD-38D4-4318-8C3B-FD668326172B}" dt="2025-08-08T01:58:38.152" v="4376" actId="1036"/>
        <pc:sldMkLst>
          <pc:docMk/>
          <pc:sldMk cId="3672208121" sldId="383"/>
        </pc:sldMkLst>
        <pc:spChg chg="add mod">
          <ac:chgData name="Lian, Xiang" userId="47f83840-acd0-4e40-8a3e-39a5ff6d6ced" providerId="ADAL" clId="{9F7AC1BD-38D4-4318-8C3B-FD668326172B}" dt="2025-08-08T01:58:38.152" v="4376" actId="1036"/>
          <ac:spMkLst>
            <pc:docMk/>
            <pc:sldMk cId="3672208121" sldId="383"/>
            <ac:spMk id="7" creationId="{C8F44121-D983-4283-BD08-199EE89EEC21}"/>
          </ac:spMkLst>
        </pc:spChg>
        <pc:spChg chg="mod">
          <ac:chgData name="Lian, Xiang" userId="47f83840-acd0-4e40-8a3e-39a5ff6d6ced" providerId="ADAL" clId="{9F7AC1BD-38D4-4318-8C3B-FD668326172B}" dt="2025-08-08T00:56:28.593" v="4113" actId="20577"/>
          <ac:spMkLst>
            <pc:docMk/>
            <pc:sldMk cId="3672208121" sldId="383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8T01:58:38.152" v="4376" actId="1036"/>
          <ac:spMkLst>
            <pc:docMk/>
            <pc:sldMk cId="3672208121" sldId="383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08T01:58:38.152" v="4376" actId="1036"/>
          <ac:picMkLst>
            <pc:docMk/>
            <pc:sldMk cId="3672208121" sldId="383"/>
            <ac:picMk id="5" creationId="{6DEAE24B-06E0-4BD4-A64F-2262662C96CC}"/>
          </ac:picMkLst>
        </pc:picChg>
        <pc:cxnChg chg="add mod">
          <ac:chgData name="Lian, Xiang" userId="47f83840-acd0-4e40-8a3e-39a5ff6d6ced" providerId="ADAL" clId="{9F7AC1BD-38D4-4318-8C3B-FD668326172B}" dt="2025-08-08T01:58:38.152" v="4376" actId="1036"/>
          <ac:cxnSpMkLst>
            <pc:docMk/>
            <pc:sldMk cId="3672208121" sldId="383"/>
            <ac:cxnSpMk id="8" creationId="{B83A7DC4-7DE8-41AB-914C-9D6D614B0BC8}"/>
          </ac:cxnSpMkLst>
        </pc:cxnChg>
        <pc:cxnChg chg="add mod">
          <ac:chgData name="Lian, Xiang" userId="47f83840-acd0-4e40-8a3e-39a5ff6d6ced" providerId="ADAL" clId="{9F7AC1BD-38D4-4318-8C3B-FD668326172B}" dt="2025-08-08T01:58:38.152" v="4376" actId="1036"/>
          <ac:cxnSpMkLst>
            <pc:docMk/>
            <pc:sldMk cId="3672208121" sldId="383"/>
            <ac:cxnSpMk id="9" creationId="{6063CF57-C091-447D-B28A-1FC6522A1282}"/>
          </ac:cxnSpMkLst>
        </pc:cxnChg>
        <pc:cxnChg chg="add mod">
          <ac:chgData name="Lian, Xiang" userId="47f83840-acd0-4e40-8a3e-39a5ff6d6ced" providerId="ADAL" clId="{9F7AC1BD-38D4-4318-8C3B-FD668326172B}" dt="2025-08-08T01:58:38.152" v="4376" actId="1036"/>
          <ac:cxnSpMkLst>
            <pc:docMk/>
            <pc:sldMk cId="3672208121" sldId="383"/>
            <ac:cxnSpMk id="10" creationId="{8BEEAC4C-CBAD-4D62-BDC5-102A1AB59483}"/>
          </ac:cxnSpMkLst>
        </pc:cxnChg>
      </pc:sldChg>
      <pc:sldChg chg="addSp delSp modSp new del mod">
        <pc:chgData name="Lian, Xiang" userId="47f83840-acd0-4e40-8a3e-39a5ff6d6ced" providerId="ADAL" clId="{9F7AC1BD-38D4-4318-8C3B-FD668326172B}" dt="2025-08-08T02:43:25.541" v="4382" actId="47"/>
        <pc:sldMkLst>
          <pc:docMk/>
          <pc:sldMk cId="2953285031" sldId="384"/>
        </pc:sldMkLst>
        <pc:picChg chg="add del mod">
          <ac:chgData name="Lian, Xiang" userId="47f83840-acd0-4e40-8a3e-39a5ff6d6ced" providerId="ADAL" clId="{9F7AC1BD-38D4-4318-8C3B-FD668326172B}" dt="2025-08-08T02:43:23.708" v="4381" actId="21"/>
          <ac:picMkLst>
            <pc:docMk/>
            <pc:sldMk cId="2953285031" sldId="384"/>
            <ac:picMk id="6" creationId="{2B3BDDC1-F942-4E7B-82C7-03CF3CE3781E}"/>
          </ac:picMkLst>
        </pc:picChg>
      </pc:sldChg>
      <pc:sldChg chg="addSp delSp modSp add mod modClrScheme chgLayout">
        <pc:chgData name="Lian, Xiang" userId="47f83840-acd0-4e40-8a3e-39a5ff6d6ced" providerId="ADAL" clId="{9F7AC1BD-38D4-4318-8C3B-FD668326172B}" dt="2025-08-08T02:48:08.897" v="4484" actId="20577"/>
        <pc:sldMkLst>
          <pc:docMk/>
          <pc:sldMk cId="4061404471" sldId="385"/>
        </pc:sldMkLst>
        <pc:spChg chg="add mod ord">
          <ac:chgData name="Lian, Xiang" userId="47f83840-acd0-4e40-8a3e-39a5ff6d6ced" providerId="ADAL" clId="{9F7AC1BD-38D4-4318-8C3B-FD668326172B}" dt="2025-08-08T02:48:08.897" v="4484" actId="20577"/>
          <ac:spMkLst>
            <pc:docMk/>
            <pc:sldMk cId="4061404471" sldId="385"/>
            <ac:spMk id="2" creationId="{642F5BBC-9922-41EC-88A8-79F3364125BD}"/>
          </ac:spMkLst>
        </pc:spChg>
        <pc:spChg chg="add del mod ord">
          <ac:chgData name="Lian, Xiang" userId="47f83840-acd0-4e40-8a3e-39a5ff6d6ced" providerId="ADAL" clId="{9F7AC1BD-38D4-4318-8C3B-FD668326172B}" dt="2025-08-08T02:44:10.262" v="4406" actId="478"/>
          <ac:spMkLst>
            <pc:docMk/>
            <pc:sldMk cId="4061404471" sldId="385"/>
            <ac:spMk id="3" creationId="{A3B5A7ED-8FB7-4378-AD77-451D1376A95D}"/>
          </ac:spMkLst>
        </pc:spChg>
        <pc:spChg chg="add mod">
          <ac:chgData name="Lian, Xiang" userId="47f83840-acd0-4e40-8a3e-39a5ff6d6ced" providerId="ADAL" clId="{9F7AC1BD-38D4-4318-8C3B-FD668326172B}" dt="2025-08-08T02:46:55.154" v="4482" actId="1076"/>
          <ac:spMkLst>
            <pc:docMk/>
            <pc:sldMk cId="4061404471" sldId="385"/>
            <ac:spMk id="4" creationId="{8499ACBB-7A54-48E2-B6DE-F770EF46241A}"/>
          </ac:spMkLst>
        </pc:spChg>
        <pc:spChg chg="mod ord">
          <ac:chgData name="Lian, Xiang" userId="47f83840-acd0-4e40-8a3e-39a5ff6d6ced" providerId="ADAL" clId="{9F7AC1BD-38D4-4318-8C3B-FD668326172B}" dt="2025-08-08T02:43:44.544" v="4384" actId="700"/>
          <ac:spMkLst>
            <pc:docMk/>
            <pc:sldMk cId="4061404471" sldId="385"/>
            <ac:spMk id="6" creationId="{00000000-0000-0000-0000-000000000000}"/>
          </ac:spMkLst>
        </pc:spChg>
        <pc:spChg chg="del mod ord">
          <ac:chgData name="Lian, Xiang" userId="47f83840-acd0-4e40-8a3e-39a5ff6d6ced" providerId="ADAL" clId="{9F7AC1BD-38D4-4318-8C3B-FD668326172B}" dt="2025-08-08T02:43:44.544" v="4384" actId="700"/>
          <ac:spMkLst>
            <pc:docMk/>
            <pc:sldMk cId="4061404471" sldId="385"/>
            <ac:spMk id="4099" creationId="{00000000-0000-0000-0000-000000000000}"/>
          </ac:spMkLst>
        </pc:spChg>
        <pc:spChg chg="del mod ord">
          <ac:chgData name="Lian, Xiang" userId="47f83840-acd0-4e40-8a3e-39a5ff6d6ced" providerId="ADAL" clId="{9F7AC1BD-38D4-4318-8C3B-FD668326172B}" dt="2025-08-08T02:43:44.544" v="4384" actId="700"/>
          <ac:spMkLst>
            <pc:docMk/>
            <pc:sldMk cId="4061404471" sldId="385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08T02:46:47.377" v="4481" actId="1076"/>
          <ac:picMkLst>
            <pc:docMk/>
            <pc:sldMk cId="4061404471" sldId="385"/>
            <ac:picMk id="5" creationId="{C7F24BF9-A106-43DC-92C6-54EB13F72498}"/>
          </ac:picMkLst>
        </pc:picChg>
      </pc:sldChg>
      <pc:sldChg chg="modSp add mod">
        <pc:chgData name="Lian, Xiang" userId="47f83840-acd0-4e40-8a3e-39a5ff6d6ced" providerId="ADAL" clId="{9F7AC1BD-38D4-4318-8C3B-FD668326172B}" dt="2025-08-10T12:55:31.079" v="8305" actId="27636"/>
        <pc:sldMkLst>
          <pc:docMk/>
          <pc:sldMk cId="2402352498" sldId="386"/>
        </pc:sldMkLst>
        <pc:spChg chg="mod">
          <ac:chgData name="Lian, Xiang" userId="47f83840-acd0-4e40-8a3e-39a5ff6d6ced" providerId="ADAL" clId="{9F7AC1BD-38D4-4318-8C3B-FD668326172B}" dt="2025-08-10T12:53:57.256" v="8298" actId="5793"/>
          <ac:spMkLst>
            <pc:docMk/>
            <pc:sldMk cId="2402352498" sldId="386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0T12:55:31.079" v="8305" actId="27636"/>
          <ac:spMkLst>
            <pc:docMk/>
            <pc:sldMk cId="2402352498" sldId="386"/>
            <ac:spMk id="4100" creationId="{00000000-0000-0000-0000-000000000000}"/>
          </ac:spMkLst>
        </pc:spChg>
      </pc:sldChg>
      <pc:sldChg chg="addSp modSp add mod modAnim modNotesTx">
        <pc:chgData name="Lian, Xiang" userId="47f83840-acd0-4e40-8a3e-39a5ff6d6ced" providerId="ADAL" clId="{9F7AC1BD-38D4-4318-8C3B-FD668326172B}" dt="2025-08-08T17:59:30.549" v="7485"/>
        <pc:sldMkLst>
          <pc:docMk/>
          <pc:sldMk cId="1738878120" sldId="387"/>
        </pc:sldMkLst>
        <pc:spChg chg="add mod">
          <ac:chgData name="Lian, Xiang" userId="47f83840-acd0-4e40-8a3e-39a5ff6d6ced" providerId="ADAL" clId="{9F7AC1BD-38D4-4318-8C3B-FD668326172B}" dt="2025-08-08T06:54:19.297" v="5173" actId="1035"/>
          <ac:spMkLst>
            <pc:docMk/>
            <pc:sldMk cId="1738878120" sldId="387"/>
            <ac:spMk id="2" creationId="{7E0D8D3B-D58B-4014-9009-BDCD7A667FEA}"/>
          </ac:spMkLst>
        </pc:spChg>
        <pc:spChg chg="add mod">
          <ac:chgData name="Lian, Xiang" userId="47f83840-acd0-4e40-8a3e-39a5ff6d6ced" providerId="ADAL" clId="{9F7AC1BD-38D4-4318-8C3B-FD668326172B}" dt="2025-08-08T12:57:34.014" v="5179" actId="14861"/>
          <ac:spMkLst>
            <pc:docMk/>
            <pc:sldMk cId="1738878120" sldId="387"/>
            <ac:spMk id="8" creationId="{5F661696-D1E7-4AE5-9CE7-097D983620EF}"/>
          </ac:spMkLst>
        </pc:spChg>
        <pc:spChg chg="mod">
          <ac:chgData name="Lian, Xiang" userId="47f83840-acd0-4e40-8a3e-39a5ff6d6ced" providerId="ADAL" clId="{9F7AC1BD-38D4-4318-8C3B-FD668326172B}" dt="2025-08-08T06:28:05.018" v="4863" actId="20577"/>
          <ac:spMkLst>
            <pc:docMk/>
            <pc:sldMk cId="1738878120" sldId="387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8T17:53:58.959" v="7413" actId="113"/>
          <ac:spMkLst>
            <pc:docMk/>
            <pc:sldMk cId="1738878120" sldId="387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08T17:53:53.067" v="7412" actId="14100"/>
          <ac:picMkLst>
            <pc:docMk/>
            <pc:sldMk cId="1738878120" sldId="387"/>
            <ac:picMk id="7" creationId="{EC3DBA56-8108-4DA9-AE35-80AB67823822}"/>
          </ac:picMkLst>
        </pc:picChg>
        <pc:cxnChg chg="add mod">
          <ac:chgData name="Lian, Xiang" userId="47f83840-acd0-4e40-8a3e-39a5ff6d6ced" providerId="ADAL" clId="{9F7AC1BD-38D4-4318-8C3B-FD668326172B}" dt="2025-08-08T12:56:42.788" v="5177" actId="692"/>
          <ac:cxnSpMkLst>
            <pc:docMk/>
            <pc:sldMk cId="1738878120" sldId="387"/>
            <ac:cxnSpMk id="5" creationId="{8FC17589-F7B6-4D4B-92D4-D1DE559430C9}"/>
          </ac:cxnSpMkLst>
        </pc:cxnChg>
      </pc:sldChg>
      <pc:sldChg chg="addSp delSp modSp add mod modAnim modNotesTx">
        <pc:chgData name="Lian, Xiang" userId="47f83840-acd0-4e40-8a3e-39a5ff6d6ced" providerId="ADAL" clId="{9F7AC1BD-38D4-4318-8C3B-FD668326172B}" dt="2025-09-25T11:30:33.749" v="13891"/>
        <pc:sldMkLst>
          <pc:docMk/>
          <pc:sldMk cId="1922860542" sldId="388"/>
        </pc:sldMkLst>
        <pc:spChg chg="add mod topLvl">
          <ac:chgData name="Lian, Xiang" userId="47f83840-acd0-4e40-8a3e-39a5ff6d6ced" providerId="ADAL" clId="{9F7AC1BD-38D4-4318-8C3B-FD668326172B}" dt="2025-08-11T22:19:25.030" v="8959" actId="164"/>
          <ac:spMkLst>
            <pc:docMk/>
            <pc:sldMk cId="1922860542" sldId="388"/>
            <ac:spMk id="2" creationId="{8392604E-BB2F-4DE7-8B85-6BA6028FFC16}"/>
          </ac:spMkLst>
        </pc:spChg>
        <pc:spChg chg="mod">
          <ac:chgData name="Lian, Xiang" userId="47f83840-acd0-4e40-8a3e-39a5ff6d6ced" providerId="ADAL" clId="{9F7AC1BD-38D4-4318-8C3B-FD668326172B}" dt="2025-08-11T22:19:21.954" v="8958" actId="165"/>
          <ac:spMkLst>
            <pc:docMk/>
            <pc:sldMk cId="1922860542" sldId="388"/>
            <ac:spMk id="8" creationId="{95E956ED-35B0-4A26-BD51-B6CFE9C7B7B1}"/>
          </ac:spMkLst>
        </pc:spChg>
        <pc:spChg chg="add mod">
          <ac:chgData name="Lian, Xiang" userId="47f83840-acd0-4e40-8a3e-39a5ff6d6ced" providerId="ADAL" clId="{9F7AC1BD-38D4-4318-8C3B-FD668326172B}" dt="2025-08-11T22:14:39.249" v="8911" actId="403"/>
          <ac:spMkLst>
            <pc:docMk/>
            <pc:sldMk cId="1922860542" sldId="388"/>
            <ac:spMk id="12" creationId="{8048F84F-94E1-4889-98A3-5CD10E26044D}"/>
          </ac:spMkLst>
        </pc:spChg>
        <pc:spChg chg="add mod">
          <ac:chgData name="Lian, Xiang" userId="47f83840-acd0-4e40-8a3e-39a5ff6d6ced" providerId="ADAL" clId="{9F7AC1BD-38D4-4318-8C3B-FD668326172B}" dt="2025-08-11T22:14:42.719" v="8912" actId="403"/>
          <ac:spMkLst>
            <pc:docMk/>
            <pc:sldMk cId="1922860542" sldId="388"/>
            <ac:spMk id="14" creationId="{FCC24B33-F3A0-4530-B454-11FFF7EB4A7A}"/>
          </ac:spMkLst>
        </pc:spChg>
        <pc:spChg chg="add mod">
          <ac:chgData name="Lian, Xiang" userId="47f83840-acd0-4e40-8a3e-39a5ff6d6ced" providerId="ADAL" clId="{9F7AC1BD-38D4-4318-8C3B-FD668326172B}" dt="2025-08-11T22:14:28.675" v="8909" actId="403"/>
          <ac:spMkLst>
            <pc:docMk/>
            <pc:sldMk cId="1922860542" sldId="388"/>
            <ac:spMk id="15" creationId="{D30A14B0-1A69-4938-9823-CC4D73652BC6}"/>
          </ac:spMkLst>
        </pc:spChg>
        <pc:spChg chg="add mod">
          <ac:chgData name="Lian, Xiang" userId="47f83840-acd0-4e40-8a3e-39a5ff6d6ced" providerId="ADAL" clId="{9F7AC1BD-38D4-4318-8C3B-FD668326172B}" dt="2025-08-11T22:13:54.466" v="8904" actId="164"/>
          <ac:spMkLst>
            <pc:docMk/>
            <pc:sldMk cId="1922860542" sldId="388"/>
            <ac:spMk id="18" creationId="{ECF268CE-4690-4F93-9BCE-1B4112261BD2}"/>
          </ac:spMkLst>
        </pc:spChg>
        <pc:spChg chg="add mod">
          <ac:chgData name="Lian, Xiang" userId="47f83840-acd0-4e40-8a3e-39a5ff6d6ced" providerId="ADAL" clId="{9F7AC1BD-38D4-4318-8C3B-FD668326172B}" dt="2025-08-11T22:13:54.466" v="8904" actId="164"/>
          <ac:spMkLst>
            <pc:docMk/>
            <pc:sldMk cId="1922860542" sldId="388"/>
            <ac:spMk id="19" creationId="{2714A5A1-5397-4378-8D2F-463EE075428D}"/>
          </ac:spMkLst>
        </pc:spChg>
        <pc:spChg chg="add mod">
          <ac:chgData name="Lian, Xiang" userId="47f83840-acd0-4e40-8a3e-39a5ff6d6ced" providerId="ADAL" clId="{9F7AC1BD-38D4-4318-8C3B-FD668326172B}" dt="2025-08-11T22:14:22.122" v="8908" actId="1076"/>
          <ac:spMkLst>
            <pc:docMk/>
            <pc:sldMk cId="1922860542" sldId="388"/>
            <ac:spMk id="22" creationId="{D1A702B2-2438-4A0D-AAC9-CCCDF8262B56}"/>
          </ac:spMkLst>
        </pc:spChg>
        <pc:spChg chg="mod">
          <ac:chgData name="Lian, Xiang" userId="47f83840-acd0-4e40-8a3e-39a5ff6d6ced" providerId="ADAL" clId="{9F7AC1BD-38D4-4318-8C3B-FD668326172B}" dt="2025-08-11T21:24:15.079" v="8690" actId="20577"/>
          <ac:spMkLst>
            <pc:docMk/>
            <pc:sldMk cId="1922860542" sldId="388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1T21:58:47.652" v="8844" actId="1076"/>
          <ac:spMkLst>
            <pc:docMk/>
            <pc:sldMk cId="1922860542" sldId="388"/>
            <ac:spMk id="4100" creationId="{00000000-0000-0000-0000-000000000000}"/>
          </ac:spMkLst>
        </pc:spChg>
        <pc:grpChg chg="add mod topLvl">
          <ac:chgData name="Lian, Xiang" userId="47f83840-acd0-4e40-8a3e-39a5ff6d6ced" providerId="ADAL" clId="{9F7AC1BD-38D4-4318-8C3B-FD668326172B}" dt="2025-08-11T22:19:25.030" v="8959" actId="164"/>
          <ac:grpSpMkLst>
            <pc:docMk/>
            <pc:sldMk cId="1922860542" sldId="388"/>
            <ac:grpSpMk id="5" creationId="{8C33A5A6-AD25-4161-BD62-5BCE6B091546}"/>
          </ac:grpSpMkLst>
        </pc:grpChg>
        <pc:grpChg chg="add mod">
          <ac:chgData name="Lian, Xiang" userId="47f83840-acd0-4e40-8a3e-39a5ff6d6ced" providerId="ADAL" clId="{9F7AC1BD-38D4-4318-8C3B-FD668326172B}" dt="2025-08-11T21:58:47.652" v="8844" actId="1076"/>
          <ac:grpSpMkLst>
            <pc:docMk/>
            <pc:sldMk cId="1922860542" sldId="388"/>
            <ac:grpSpMk id="9" creationId="{7D9178C0-EF25-4A5E-9E33-1B1FA9409543}"/>
          </ac:grpSpMkLst>
        </pc:grpChg>
        <pc:grpChg chg="add mod">
          <ac:chgData name="Lian, Xiang" userId="47f83840-acd0-4e40-8a3e-39a5ff6d6ced" providerId="ADAL" clId="{9F7AC1BD-38D4-4318-8C3B-FD668326172B}" dt="2025-08-11T21:58:47.652" v="8844" actId="1076"/>
          <ac:grpSpMkLst>
            <pc:docMk/>
            <pc:sldMk cId="1922860542" sldId="388"/>
            <ac:grpSpMk id="10" creationId="{5B0B0C7E-E3CE-441C-AB54-265D8C410727}"/>
          </ac:grpSpMkLst>
        </pc:grpChg>
        <pc:grpChg chg="add del mod">
          <ac:chgData name="Lian, Xiang" userId="47f83840-acd0-4e40-8a3e-39a5ff6d6ced" providerId="ADAL" clId="{9F7AC1BD-38D4-4318-8C3B-FD668326172B}" dt="2025-08-11T22:19:21.954" v="8958" actId="165"/>
          <ac:grpSpMkLst>
            <pc:docMk/>
            <pc:sldMk cId="1922860542" sldId="388"/>
            <ac:grpSpMk id="11" creationId="{5210C77A-7A1B-4FA9-9F57-0BA51F2FD041}"/>
          </ac:grpSpMkLst>
        </pc:grpChg>
        <pc:grpChg chg="add mod">
          <ac:chgData name="Lian, Xiang" userId="47f83840-acd0-4e40-8a3e-39a5ff6d6ced" providerId="ADAL" clId="{9F7AC1BD-38D4-4318-8C3B-FD668326172B}" dt="2025-08-11T22:14:06.972" v="8906" actId="1076"/>
          <ac:grpSpMkLst>
            <pc:docMk/>
            <pc:sldMk cId="1922860542" sldId="388"/>
            <ac:grpSpMk id="17" creationId="{5D85827F-E64F-4C4D-89C6-87E3CC1FAFFA}"/>
          </ac:grpSpMkLst>
        </pc:grpChg>
        <pc:grpChg chg="add mod">
          <ac:chgData name="Lian, Xiang" userId="47f83840-acd0-4e40-8a3e-39a5ff6d6ced" providerId="ADAL" clId="{9F7AC1BD-38D4-4318-8C3B-FD668326172B}" dt="2025-08-11T22:13:59.319" v="8905" actId="1076"/>
          <ac:grpSpMkLst>
            <pc:docMk/>
            <pc:sldMk cId="1922860542" sldId="388"/>
            <ac:grpSpMk id="20" creationId="{40C5F160-380E-4C5E-A69A-48984387E582}"/>
          </ac:grpSpMkLst>
        </pc:grpChg>
        <pc:grpChg chg="add mod">
          <ac:chgData name="Lian, Xiang" userId="47f83840-acd0-4e40-8a3e-39a5ff6d6ced" providerId="ADAL" clId="{9F7AC1BD-38D4-4318-8C3B-FD668326172B}" dt="2025-08-11T22:19:25.030" v="8959" actId="164"/>
          <ac:grpSpMkLst>
            <pc:docMk/>
            <pc:sldMk cId="1922860542" sldId="388"/>
            <ac:grpSpMk id="21" creationId="{0777BBA1-1E8D-4D23-847C-77F8513F8C09}"/>
          </ac:grpSpMkLst>
        </pc:grpChg>
        <pc:picChg chg="mod">
          <ac:chgData name="Lian, Xiang" userId="47f83840-acd0-4e40-8a3e-39a5ff6d6ced" providerId="ADAL" clId="{9F7AC1BD-38D4-4318-8C3B-FD668326172B}" dt="2025-08-11T22:19:21.954" v="8958" actId="165"/>
          <ac:picMkLst>
            <pc:docMk/>
            <pc:sldMk cId="1922860542" sldId="388"/>
            <ac:picMk id="7" creationId="{95EE2985-21B2-4CEE-BA4B-714E3D5FBE7D}"/>
          </ac:picMkLst>
        </pc:picChg>
        <pc:picChg chg="add mod">
          <ac:chgData name="Lian, Xiang" userId="47f83840-acd0-4e40-8a3e-39a5ff6d6ced" providerId="ADAL" clId="{9F7AC1BD-38D4-4318-8C3B-FD668326172B}" dt="2025-08-11T22:09:26.265" v="8862" actId="164"/>
          <ac:picMkLst>
            <pc:docMk/>
            <pc:sldMk cId="1922860542" sldId="388"/>
            <ac:picMk id="16" creationId="{FD40FF87-26B3-4DDF-9D5C-C7CED3AABDEC}"/>
          </ac:picMkLst>
        </pc:picChg>
        <pc:picChg chg="add mod">
          <ac:chgData name="Lian, Xiang" userId="47f83840-acd0-4e40-8a3e-39a5ff6d6ced" providerId="ADAL" clId="{9F7AC1BD-38D4-4318-8C3B-FD668326172B}" dt="2025-08-11T21:58:47.652" v="8844" actId="1076"/>
          <ac:picMkLst>
            <pc:docMk/>
            <pc:sldMk cId="1922860542" sldId="388"/>
            <ac:picMk id="1026" creationId="{40041B7F-9CDF-4F6E-9A73-A370F5E3E7C8}"/>
          </ac:picMkLst>
        </pc:picChg>
        <pc:picChg chg="add mod">
          <ac:chgData name="Lian, Xiang" userId="47f83840-acd0-4e40-8a3e-39a5ff6d6ced" providerId="ADAL" clId="{9F7AC1BD-38D4-4318-8C3B-FD668326172B}" dt="2025-08-11T21:58:47.652" v="8844" actId="1076"/>
          <ac:picMkLst>
            <pc:docMk/>
            <pc:sldMk cId="1922860542" sldId="388"/>
            <ac:picMk id="1028" creationId="{7BC08D46-F39D-4366-BB6E-653CFD56B057}"/>
          </ac:picMkLst>
        </pc:picChg>
        <pc:cxnChg chg="add mod topLvl">
          <ac:chgData name="Lian, Xiang" userId="47f83840-acd0-4e40-8a3e-39a5ff6d6ced" providerId="ADAL" clId="{9F7AC1BD-38D4-4318-8C3B-FD668326172B}" dt="2025-08-11T22:19:25.030" v="8959" actId="164"/>
          <ac:cxnSpMkLst>
            <pc:docMk/>
            <pc:sldMk cId="1922860542" sldId="388"/>
            <ac:cxnSpMk id="4" creationId="{F6D13E62-08A0-4460-9CCE-9C4425839DB2}"/>
          </ac:cxnSpMkLst>
        </pc:cxnChg>
        <pc:cxnChg chg="add mod">
          <ac:chgData name="Lian, Xiang" userId="47f83840-acd0-4e40-8a3e-39a5ff6d6ced" providerId="ADAL" clId="{9F7AC1BD-38D4-4318-8C3B-FD668326172B}" dt="2025-08-11T22:19:25.030" v="8959" actId="164"/>
          <ac:cxnSpMkLst>
            <pc:docMk/>
            <pc:sldMk cId="1922860542" sldId="388"/>
            <ac:cxnSpMk id="26" creationId="{275B12FF-6123-40F9-BCCA-0C87CE34885A}"/>
          </ac:cxnSpMkLst>
        </pc:cxnChg>
      </pc:sldChg>
      <pc:sldChg chg="addSp delSp modSp add mod modAnim">
        <pc:chgData name="Lian, Xiang" userId="47f83840-acd0-4e40-8a3e-39a5ff6d6ced" providerId="ADAL" clId="{9F7AC1BD-38D4-4318-8C3B-FD668326172B}" dt="2025-08-11T22:29:02.961" v="9158" actId="692"/>
        <pc:sldMkLst>
          <pc:docMk/>
          <pc:sldMk cId="1723996099" sldId="389"/>
        </pc:sldMkLst>
        <pc:spChg chg="add mod">
          <ac:chgData name="Lian, Xiang" userId="47f83840-acd0-4e40-8a3e-39a5ff6d6ced" providerId="ADAL" clId="{9F7AC1BD-38D4-4318-8C3B-FD668326172B}" dt="2025-08-11T22:25:19.182" v="9128" actId="1076"/>
          <ac:spMkLst>
            <pc:docMk/>
            <pc:sldMk cId="1723996099" sldId="389"/>
            <ac:spMk id="4" creationId="{FBCA3BBB-9538-4537-8787-9717441D1F77}"/>
          </ac:spMkLst>
        </pc:spChg>
        <pc:spChg chg="mod">
          <ac:chgData name="Lian, Xiang" userId="47f83840-acd0-4e40-8a3e-39a5ff6d6ced" providerId="ADAL" clId="{9F7AC1BD-38D4-4318-8C3B-FD668326172B}" dt="2025-08-11T22:20:29.687" v="8965" actId="122"/>
          <ac:spMkLst>
            <pc:docMk/>
            <pc:sldMk cId="1723996099" sldId="389"/>
            <ac:spMk id="8" creationId="{53E48E57-63EF-4703-9E26-1FDE1EE53DA2}"/>
          </ac:spMkLst>
        </pc:spChg>
        <pc:spChg chg="mod">
          <ac:chgData name="Lian, Xiang" userId="47f83840-acd0-4e40-8a3e-39a5ff6d6ced" providerId="ADAL" clId="{9F7AC1BD-38D4-4318-8C3B-FD668326172B}" dt="2025-08-11T22:15:23.542" v="8916"/>
          <ac:spMkLst>
            <pc:docMk/>
            <pc:sldMk cId="1723996099" sldId="389"/>
            <ac:spMk id="11" creationId="{7877395D-A12B-496D-89B8-D40887D0F60B}"/>
          </ac:spMkLst>
        </pc:spChg>
        <pc:spChg chg="mod topLvl">
          <ac:chgData name="Lian, Xiang" userId="47f83840-acd0-4e40-8a3e-39a5ff6d6ced" providerId="ADAL" clId="{9F7AC1BD-38D4-4318-8C3B-FD668326172B}" dt="2025-08-11T22:22:50.398" v="8995" actId="164"/>
          <ac:spMkLst>
            <pc:docMk/>
            <pc:sldMk cId="1723996099" sldId="389"/>
            <ac:spMk id="17" creationId="{544F3D41-EBCE-4A5E-86E0-154DA2FCCC75}"/>
          </ac:spMkLst>
        </pc:spChg>
        <pc:spChg chg="del mod">
          <ac:chgData name="Lian, Xiang" userId="47f83840-acd0-4e40-8a3e-39a5ff6d6ced" providerId="ADAL" clId="{9F7AC1BD-38D4-4318-8C3B-FD668326172B}" dt="2025-08-11T22:26:26.261" v="9132" actId="478"/>
          <ac:spMkLst>
            <pc:docMk/>
            <pc:sldMk cId="1723996099" sldId="389"/>
            <ac:spMk id="20" creationId="{46341351-6F65-426E-A9C4-A97C3F84A206}"/>
          </ac:spMkLst>
        </pc:spChg>
        <pc:spChg chg="add mod">
          <ac:chgData name="Lian, Xiang" userId="47f83840-acd0-4e40-8a3e-39a5ff6d6ced" providerId="ADAL" clId="{9F7AC1BD-38D4-4318-8C3B-FD668326172B}" dt="2025-08-11T22:29:02.961" v="9158" actId="692"/>
          <ac:spMkLst>
            <pc:docMk/>
            <pc:sldMk cId="1723996099" sldId="389"/>
            <ac:spMk id="32" creationId="{70AE7DA6-4C70-411C-8130-026176C1F78C}"/>
          </ac:spMkLst>
        </pc:spChg>
        <pc:spChg chg="mod">
          <ac:chgData name="Lian, Xiang" userId="47f83840-acd0-4e40-8a3e-39a5ff6d6ced" providerId="ADAL" clId="{9F7AC1BD-38D4-4318-8C3B-FD668326172B}" dt="2025-08-11T22:15:39.017" v="8932" actId="313"/>
          <ac:spMkLst>
            <pc:docMk/>
            <pc:sldMk cId="1723996099" sldId="389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1T22:25:05.243" v="9126" actId="20577"/>
          <ac:spMkLst>
            <pc:docMk/>
            <pc:sldMk cId="1723996099" sldId="389"/>
            <ac:spMk id="4100" creationId="{00000000-0000-0000-0000-000000000000}"/>
          </ac:spMkLst>
        </pc:spChg>
        <pc:grpChg chg="add mod">
          <ac:chgData name="Lian, Xiang" userId="47f83840-acd0-4e40-8a3e-39a5ff6d6ced" providerId="ADAL" clId="{9F7AC1BD-38D4-4318-8C3B-FD668326172B}" dt="2025-08-11T22:21:47.040" v="8980" actId="164"/>
          <ac:grpSpMkLst>
            <pc:docMk/>
            <pc:sldMk cId="1723996099" sldId="389"/>
            <ac:grpSpMk id="5" creationId="{10BE8AA1-4D47-4EAD-A779-E5D932D3A450}"/>
          </ac:grpSpMkLst>
        </pc:grpChg>
        <pc:grpChg chg="mod">
          <ac:chgData name="Lian, Xiang" userId="47f83840-acd0-4e40-8a3e-39a5ff6d6ced" providerId="ADAL" clId="{9F7AC1BD-38D4-4318-8C3B-FD668326172B}" dt="2025-08-11T22:15:23.542" v="8916"/>
          <ac:grpSpMkLst>
            <pc:docMk/>
            <pc:sldMk cId="1723996099" sldId="389"/>
            <ac:grpSpMk id="7" creationId="{05BA957B-54F4-4572-BC92-3B07A0DCD632}"/>
          </ac:grpSpMkLst>
        </pc:grpChg>
        <pc:grpChg chg="add del mod">
          <ac:chgData name="Lian, Xiang" userId="47f83840-acd0-4e40-8a3e-39a5ff6d6ced" providerId="ADAL" clId="{9F7AC1BD-38D4-4318-8C3B-FD668326172B}" dt="2025-08-11T22:21:20.657" v="8975" actId="165"/>
          <ac:grpSpMkLst>
            <pc:docMk/>
            <pc:sldMk cId="1723996099" sldId="389"/>
            <ac:grpSpMk id="14" creationId="{F4048B86-7848-41F8-976E-CEF2382056E2}"/>
          </ac:grpSpMkLst>
        </pc:grpChg>
        <pc:grpChg chg="add del mod">
          <ac:chgData name="Lian, Xiang" userId="47f83840-acd0-4e40-8a3e-39a5ff6d6ced" providerId="ADAL" clId="{9F7AC1BD-38D4-4318-8C3B-FD668326172B}" dt="2025-08-11T22:19:16.104" v="8957" actId="165"/>
          <ac:grpSpMkLst>
            <pc:docMk/>
            <pc:sldMk cId="1723996099" sldId="389"/>
            <ac:grpSpMk id="15" creationId="{A33E1373-D470-4C60-AEB4-7294FD2301C4}"/>
          </ac:grpSpMkLst>
        </pc:grpChg>
        <pc:grpChg chg="del mod topLvl">
          <ac:chgData name="Lian, Xiang" userId="47f83840-acd0-4e40-8a3e-39a5ff6d6ced" providerId="ADAL" clId="{9F7AC1BD-38D4-4318-8C3B-FD668326172B}" dt="2025-08-11T22:26:26.261" v="9132" actId="478"/>
          <ac:grpSpMkLst>
            <pc:docMk/>
            <pc:sldMk cId="1723996099" sldId="389"/>
            <ac:grpSpMk id="16" creationId="{BD34B0A2-BE01-4CC2-9ACF-810556084628}"/>
          </ac:grpSpMkLst>
        </pc:grpChg>
        <pc:grpChg chg="add mod">
          <ac:chgData name="Lian, Xiang" userId="47f83840-acd0-4e40-8a3e-39a5ff6d6ced" providerId="ADAL" clId="{9F7AC1BD-38D4-4318-8C3B-FD668326172B}" dt="2025-08-11T22:25:14.707" v="9127" actId="1076"/>
          <ac:grpSpMkLst>
            <pc:docMk/>
            <pc:sldMk cId="1723996099" sldId="389"/>
            <ac:grpSpMk id="24" creationId="{49BB0078-1A88-4812-8648-A3F4F6EAE835}"/>
          </ac:grpSpMkLst>
        </pc:grpChg>
        <pc:grpChg chg="add mod">
          <ac:chgData name="Lian, Xiang" userId="47f83840-acd0-4e40-8a3e-39a5ff6d6ced" providerId="ADAL" clId="{9F7AC1BD-38D4-4318-8C3B-FD668326172B}" dt="2025-08-11T22:27:04.125" v="9139" actId="1076"/>
          <ac:grpSpMkLst>
            <pc:docMk/>
            <pc:sldMk cId="1723996099" sldId="389"/>
            <ac:grpSpMk id="28" creationId="{67320C6D-BBD9-4586-B195-AB2C40648CBF}"/>
          </ac:grpSpMkLst>
        </pc:grpChg>
        <pc:picChg chg="mod">
          <ac:chgData name="Lian, Xiang" userId="47f83840-acd0-4e40-8a3e-39a5ff6d6ced" providerId="ADAL" clId="{9F7AC1BD-38D4-4318-8C3B-FD668326172B}" dt="2025-08-11T22:15:23.542" v="8916"/>
          <ac:picMkLst>
            <pc:docMk/>
            <pc:sldMk cId="1723996099" sldId="389"/>
            <ac:picMk id="10" creationId="{4CBE75C0-4B08-41DF-A330-2683A1B4406C}"/>
          </ac:picMkLst>
        </pc:picChg>
        <pc:picChg chg="mod">
          <ac:chgData name="Lian, Xiang" userId="47f83840-acd0-4e40-8a3e-39a5ff6d6ced" providerId="ADAL" clId="{9F7AC1BD-38D4-4318-8C3B-FD668326172B}" dt="2025-08-11T22:21:20.657" v="8975" actId="165"/>
          <ac:picMkLst>
            <pc:docMk/>
            <pc:sldMk cId="1723996099" sldId="389"/>
            <ac:picMk id="19" creationId="{1E89B4C5-2133-4B79-B7DA-3E565B71C8DB}"/>
          </ac:picMkLst>
        </pc:picChg>
        <pc:picChg chg="add del mod">
          <ac:chgData name="Lian, Xiang" userId="47f83840-acd0-4e40-8a3e-39a5ff6d6ced" providerId="ADAL" clId="{9F7AC1BD-38D4-4318-8C3B-FD668326172B}" dt="2025-08-11T22:28:14.534" v="9150" actId="478"/>
          <ac:picMkLst>
            <pc:docMk/>
            <pc:sldMk cId="1723996099" sldId="389"/>
            <ac:picMk id="31" creationId="{5ABC57FF-AE36-496B-9F0C-FE932D40B010}"/>
          </ac:picMkLst>
        </pc:picChg>
        <pc:picChg chg="add mod">
          <ac:chgData name="Lian, Xiang" userId="47f83840-acd0-4e40-8a3e-39a5ff6d6ced" providerId="ADAL" clId="{9F7AC1BD-38D4-4318-8C3B-FD668326172B}" dt="2025-08-11T22:28:33.696" v="9155" actId="1076"/>
          <ac:picMkLst>
            <pc:docMk/>
            <pc:sldMk cId="1723996099" sldId="389"/>
            <ac:picMk id="34" creationId="{1122E4E6-5096-44BD-B513-6C65B60EAD01}"/>
          </ac:picMkLst>
        </pc:picChg>
        <pc:cxnChg chg="mod">
          <ac:chgData name="Lian, Xiang" userId="47f83840-acd0-4e40-8a3e-39a5ff6d6ced" providerId="ADAL" clId="{9F7AC1BD-38D4-4318-8C3B-FD668326172B}" dt="2025-08-11T22:21:36.850" v="8978" actId="14100"/>
          <ac:cxnSpMkLst>
            <pc:docMk/>
            <pc:sldMk cId="1723996099" sldId="389"/>
            <ac:cxnSpMk id="9" creationId="{3840C5A9-37B1-4EF0-A93E-4F4C2E628B34}"/>
          </ac:cxnSpMkLst>
        </pc:cxnChg>
        <pc:cxnChg chg="add mod">
          <ac:chgData name="Lian, Xiang" userId="47f83840-acd0-4e40-8a3e-39a5ff6d6ced" providerId="ADAL" clId="{9F7AC1BD-38D4-4318-8C3B-FD668326172B}" dt="2025-08-11T22:21:47.040" v="8980" actId="164"/>
          <ac:cxnSpMkLst>
            <pc:docMk/>
            <pc:sldMk cId="1723996099" sldId="389"/>
            <ac:cxnSpMk id="12" creationId="{ED121FC4-BCE2-459F-8127-9D5ADDCA319A}"/>
          </ac:cxnSpMkLst>
        </pc:cxnChg>
        <pc:cxnChg chg="mod topLvl">
          <ac:chgData name="Lian, Xiang" userId="47f83840-acd0-4e40-8a3e-39a5ff6d6ced" providerId="ADAL" clId="{9F7AC1BD-38D4-4318-8C3B-FD668326172B}" dt="2025-08-11T22:22:50.398" v="8995" actId="164"/>
          <ac:cxnSpMkLst>
            <pc:docMk/>
            <pc:sldMk cId="1723996099" sldId="389"/>
            <ac:cxnSpMk id="18" creationId="{55AFC541-4D89-4272-B2A0-E70BB76446F4}"/>
          </ac:cxnSpMkLst>
        </pc:cxnChg>
        <pc:cxnChg chg="add mod topLvl">
          <ac:chgData name="Lian, Xiang" userId="47f83840-acd0-4e40-8a3e-39a5ff6d6ced" providerId="ADAL" clId="{9F7AC1BD-38D4-4318-8C3B-FD668326172B}" dt="2025-08-11T22:23:05.627" v="8998" actId="14100"/>
          <ac:cxnSpMkLst>
            <pc:docMk/>
            <pc:sldMk cId="1723996099" sldId="389"/>
            <ac:cxnSpMk id="21" creationId="{BDED2652-FAEE-4597-84F8-B47B7D55F656}"/>
          </ac:cxnSpMkLst>
        </pc:cxnChg>
      </pc:sldChg>
      <pc:sldChg chg="addSp delSp modSp add mod modAnim modNotesTx">
        <pc:chgData name="Lian, Xiang" userId="47f83840-acd0-4e40-8a3e-39a5ff6d6ced" providerId="ADAL" clId="{9F7AC1BD-38D4-4318-8C3B-FD668326172B}" dt="2025-08-12T01:41:41.103" v="10281" actId="14100"/>
        <pc:sldMkLst>
          <pc:docMk/>
          <pc:sldMk cId="4206810694" sldId="390"/>
        </pc:sldMkLst>
        <pc:spChg chg="add del mod">
          <ac:chgData name="Lian, Xiang" userId="47f83840-acd0-4e40-8a3e-39a5ff6d6ced" providerId="ADAL" clId="{9F7AC1BD-38D4-4318-8C3B-FD668326172B}" dt="2025-08-11T22:42:44.466" v="9642"/>
          <ac:spMkLst>
            <pc:docMk/>
            <pc:sldMk cId="4206810694" sldId="390"/>
            <ac:spMk id="23" creationId="{7D9791E9-3A47-42C7-84E0-9D3A33C10C0A}"/>
          </ac:spMkLst>
        </pc:spChg>
        <pc:spChg chg="add del mod">
          <ac:chgData name="Lian, Xiang" userId="47f83840-acd0-4e40-8a3e-39a5ff6d6ced" providerId="ADAL" clId="{9F7AC1BD-38D4-4318-8C3B-FD668326172B}" dt="2025-08-11T22:42:52.558" v="9645" actId="478"/>
          <ac:spMkLst>
            <pc:docMk/>
            <pc:sldMk cId="4206810694" sldId="390"/>
            <ac:spMk id="41" creationId="{B9FA601E-29DA-4015-A532-70A61FD35C92}"/>
          </ac:spMkLst>
        </pc:spChg>
        <pc:spChg chg="mod">
          <ac:chgData name="Lian, Xiang" userId="47f83840-acd0-4e40-8a3e-39a5ff6d6ced" providerId="ADAL" clId="{9F7AC1BD-38D4-4318-8C3B-FD668326172B}" dt="2025-08-11T22:33:18.748" v="9253" actId="20577"/>
          <ac:spMkLst>
            <pc:docMk/>
            <pc:sldMk cId="4206810694" sldId="390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1T22:48:02.111" v="9690" actId="27636"/>
          <ac:spMkLst>
            <pc:docMk/>
            <pc:sldMk cId="4206810694" sldId="390"/>
            <ac:spMk id="4100" creationId="{00000000-0000-0000-0000-000000000000}"/>
          </ac:spMkLst>
        </pc:spChg>
        <pc:grpChg chg="add mod">
          <ac:chgData name="Lian, Xiang" userId="47f83840-acd0-4e40-8a3e-39a5ff6d6ced" providerId="ADAL" clId="{9F7AC1BD-38D4-4318-8C3B-FD668326172B}" dt="2025-08-11T22:42:43.691" v="9641" actId="164"/>
          <ac:grpSpMkLst>
            <pc:docMk/>
            <pc:sldMk cId="4206810694" sldId="390"/>
            <ac:grpSpMk id="2" creationId="{1FAC3298-26DD-4763-A01D-1453BECA3B22}"/>
          </ac:grpSpMkLst>
        </pc:grpChg>
        <pc:grpChg chg="add del mod">
          <ac:chgData name="Lian, Xiang" userId="47f83840-acd0-4e40-8a3e-39a5ff6d6ced" providerId="ADAL" clId="{9F7AC1BD-38D4-4318-8C3B-FD668326172B}" dt="2025-08-11T22:43:26.392" v="9652" actId="478"/>
          <ac:grpSpMkLst>
            <pc:docMk/>
            <pc:sldMk cId="4206810694" sldId="390"/>
            <ac:grpSpMk id="3" creationId="{215FC4C5-0F59-4327-8A7E-CC75B5C2CBB5}"/>
          </ac:grpSpMkLst>
        </pc:grpChg>
        <pc:graphicFrameChg chg="add del mod modGraphic">
          <ac:chgData name="Lian, Xiang" userId="47f83840-acd0-4e40-8a3e-39a5ff6d6ced" providerId="ADAL" clId="{9F7AC1BD-38D4-4318-8C3B-FD668326172B}" dt="2025-08-11T22:42:44.466" v="9642"/>
          <ac:graphicFrameMkLst>
            <pc:docMk/>
            <pc:sldMk cId="4206810694" sldId="390"/>
            <ac:graphicFrameMk id="5" creationId="{7D9A019C-1E10-4609-8E13-93262CE6915D}"/>
          </ac:graphicFrameMkLst>
        </pc:graphicFrameChg>
        <pc:graphicFrameChg chg="add mod modGraphic">
          <ac:chgData name="Lian, Xiang" userId="47f83840-acd0-4e40-8a3e-39a5ff6d6ced" providerId="ADAL" clId="{9F7AC1BD-38D4-4318-8C3B-FD668326172B}" dt="2025-08-11T22:43:01.420" v="9647"/>
          <ac:graphicFrameMkLst>
            <pc:docMk/>
            <pc:sldMk cId="4206810694" sldId="390"/>
            <ac:graphicFrameMk id="24" creationId="{0DD606F6-0D6E-477C-86DA-4675ADB41C58}"/>
          </ac:graphicFrameMkLst>
        </pc:graphicFrameChg>
        <pc:picChg chg="add mod">
          <ac:chgData name="Lian, Xiang" userId="47f83840-acd0-4e40-8a3e-39a5ff6d6ced" providerId="ADAL" clId="{9F7AC1BD-38D4-4318-8C3B-FD668326172B}" dt="2025-08-11T22:48:47.054" v="9703" actId="14100"/>
          <ac:picMkLst>
            <pc:docMk/>
            <pc:sldMk cId="4206810694" sldId="390"/>
            <ac:picMk id="4" creationId="{2EE36EC8-AD03-46DA-8050-9D1331BD65A4}"/>
          </ac:picMkLst>
        </pc:picChg>
        <pc:picChg chg="add mod">
          <ac:chgData name="Lian, Xiang" userId="47f83840-acd0-4e40-8a3e-39a5ff6d6ced" providerId="ADAL" clId="{9F7AC1BD-38D4-4318-8C3B-FD668326172B}" dt="2025-08-11T22:48:50.056" v="9704" actId="14100"/>
          <ac:picMkLst>
            <pc:docMk/>
            <pc:sldMk cId="4206810694" sldId="390"/>
            <ac:picMk id="44" creationId="{5640E7FD-36C0-4F3C-A642-84CAFEF3AB2E}"/>
          </ac:picMkLst>
        </pc:picChg>
        <pc:picChg chg="add mod">
          <ac:chgData name="Lian, Xiang" userId="47f83840-acd0-4e40-8a3e-39a5ff6d6ced" providerId="ADAL" clId="{9F7AC1BD-38D4-4318-8C3B-FD668326172B}" dt="2025-08-12T01:41:07.107" v="10276" actId="1076"/>
          <ac:picMkLst>
            <pc:docMk/>
            <pc:sldMk cId="4206810694" sldId="390"/>
            <ac:picMk id="45" creationId="{2641E81E-30B4-486F-A9D1-1FAF3AAE3B84}"/>
          </ac:picMkLst>
        </pc:picChg>
        <pc:picChg chg="add mod">
          <ac:chgData name="Lian, Xiang" userId="47f83840-acd0-4e40-8a3e-39a5ff6d6ced" providerId="ADAL" clId="{9F7AC1BD-38D4-4318-8C3B-FD668326172B}" dt="2025-08-12T01:41:41.103" v="10281" actId="14100"/>
          <ac:picMkLst>
            <pc:docMk/>
            <pc:sldMk cId="4206810694" sldId="390"/>
            <ac:picMk id="46" creationId="{866B9C76-656D-4999-9E72-DB34DE58CAC2}"/>
          </ac:picMkLst>
        </pc:picChg>
        <pc:cxnChg chg="add del mod">
          <ac:chgData name="Lian, Xiang" userId="47f83840-acd0-4e40-8a3e-39a5ff6d6ced" providerId="ADAL" clId="{9F7AC1BD-38D4-4318-8C3B-FD668326172B}" dt="2025-08-11T22:42:44.466" v="9642"/>
          <ac:cxnSpMkLst>
            <pc:docMk/>
            <pc:sldMk cId="4206810694" sldId="390"/>
            <ac:cxnSpMk id="7" creationId="{E4348946-9803-46B9-8FCE-632C16BA10F9}"/>
          </ac:cxnSpMkLst>
        </pc:cxnChg>
        <pc:cxnChg chg="add del mod">
          <ac:chgData name="Lian, Xiang" userId="47f83840-acd0-4e40-8a3e-39a5ff6d6ced" providerId="ADAL" clId="{9F7AC1BD-38D4-4318-8C3B-FD668326172B}" dt="2025-08-11T22:42:44.466" v="9642"/>
          <ac:cxnSpMkLst>
            <pc:docMk/>
            <pc:sldMk cId="4206810694" sldId="390"/>
            <ac:cxnSpMk id="8" creationId="{9BFF6DBB-5AA8-439C-A62C-1EDEF9E1C860}"/>
          </ac:cxnSpMkLst>
        </pc:cxnChg>
        <pc:cxnChg chg="add del mod">
          <ac:chgData name="Lian, Xiang" userId="47f83840-acd0-4e40-8a3e-39a5ff6d6ced" providerId="ADAL" clId="{9F7AC1BD-38D4-4318-8C3B-FD668326172B}" dt="2025-08-11T22:42:44.466" v="9642"/>
          <ac:cxnSpMkLst>
            <pc:docMk/>
            <pc:sldMk cId="4206810694" sldId="390"/>
            <ac:cxnSpMk id="9" creationId="{25818BDF-04C0-4F21-BDAD-84AD4945FA38}"/>
          </ac:cxnSpMkLst>
        </pc:cxnChg>
        <pc:cxnChg chg="add del mod">
          <ac:chgData name="Lian, Xiang" userId="47f83840-acd0-4e40-8a3e-39a5ff6d6ced" providerId="ADAL" clId="{9F7AC1BD-38D4-4318-8C3B-FD668326172B}" dt="2025-08-11T22:42:44.466" v="9642"/>
          <ac:cxnSpMkLst>
            <pc:docMk/>
            <pc:sldMk cId="4206810694" sldId="390"/>
            <ac:cxnSpMk id="10" creationId="{47F97B26-A3AB-43C6-8AA0-3F91DBF877C5}"/>
          </ac:cxnSpMkLst>
        </pc:cxnChg>
        <pc:cxnChg chg="add del mod">
          <ac:chgData name="Lian, Xiang" userId="47f83840-acd0-4e40-8a3e-39a5ff6d6ced" providerId="ADAL" clId="{9F7AC1BD-38D4-4318-8C3B-FD668326172B}" dt="2025-08-11T22:42:44.466" v="9642"/>
          <ac:cxnSpMkLst>
            <pc:docMk/>
            <pc:sldMk cId="4206810694" sldId="390"/>
            <ac:cxnSpMk id="11" creationId="{B1D89A22-A1F1-4770-BC7C-77253989D7A4}"/>
          </ac:cxnSpMkLst>
        </pc:cxnChg>
        <pc:cxnChg chg="add del mod">
          <ac:chgData name="Lian, Xiang" userId="47f83840-acd0-4e40-8a3e-39a5ff6d6ced" providerId="ADAL" clId="{9F7AC1BD-38D4-4318-8C3B-FD668326172B}" dt="2025-08-11T22:42:44.466" v="9642"/>
          <ac:cxnSpMkLst>
            <pc:docMk/>
            <pc:sldMk cId="4206810694" sldId="390"/>
            <ac:cxnSpMk id="12" creationId="{4BDD9256-0A76-48A4-AE79-9FC77933D239}"/>
          </ac:cxnSpMkLst>
        </pc:cxnChg>
        <pc:cxnChg chg="add del mod">
          <ac:chgData name="Lian, Xiang" userId="47f83840-acd0-4e40-8a3e-39a5ff6d6ced" providerId="ADAL" clId="{9F7AC1BD-38D4-4318-8C3B-FD668326172B}" dt="2025-08-11T22:42:44.466" v="9642"/>
          <ac:cxnSpMkLst>
            <pc:docMk/>
            <pc:sldMk cId="4206810694" sldId="390"/>
            <ac:cxnSpMk id="13" creationId="{D446CAF3-6A79-4AA6-AF59-9DCC635B1EA5}"/>
          </ac:cxnSpMkLst>
        </pc:cxnChg>
        <pc:cxnChg chg="add del mod">
          <ac:chgData name="Lian, Xiang" userId="47f83840-acd0-4e40-8a3e-39a5ff6d6ced" providerId="ADAL" clId="{9F7AC1BD-38D4-4318-8C3B-FD668326172B}" dt="2025-08-11T22:42:44.466" v="9642"/>
          <ac:cxnSpMkLst>
            <pc:docMk/>
            <pc:sldMk cId="4206810694" sldId="390"/>
            <ac:cxnSpMk id="14" creationId="{70842728-A758-46D7-B83A-F108B5EC048E}"/>
          </ac:cxnSpMkLst>
        </pc:cxnChg>
        <pc:cxnChg chg="add del mod">
          <ac:chgData name="Lian, Xiang" userId="47f83840-acd0-4e40-8a3e-39a5ff6d6ced" providerId="ADAL" clId="{9F7AC1BD-38D4-4318-8C3B-FD668326172B}" dt="2025-08-11T22:42:44.466" v="9642"/>
          <ac:cxnSpMkLst>
            <pc:docMk/>
            <pc:sldMk cId="4206810694" sldId="390"/>
            <ac:cxnSpMk id="15" creationId="{60E536FC-7E3D-4FA2-89E2-34CB2FCB50BC}"/>
          </ac:cxnSpMkLst>
        </pc:cxnChg>
        <pc:cxnChg chg="add del mod">
          <ac:chgData name="Lian, Xiang" userId="47f83840-acd0-4e40-8a3e-39a5ff6d6ced" providerId="ADAL" clId="{9F7AC1BD-38D4-4318-8C3B-FD668326172B}" dt="2025-08-11T22:42:44.466" v="9642"/>
          <ac:cxnSpMkLst>
            <pc:docMk/>
            <pc:sldMk cId="4206810694" sldId="390"/>
            <ac:cxnSpMk id="16" creationId="{AFFD3CC4-3202-4EA4-A5F1-49B317C0CC1F}"/>
          </ac:cxnSpMkLst>
        </pc:cxnChg>
        <pc:cxnChg chg="add del mod">
          <ac:chgData name="Lian, Xiang" userId="47f83840-acd0-4e40-8a3e-39a5ff6d6ced" providerId="ADAL" clId="{9F7AC1BD-38D4-4318-8C3B-FD668326172B}" dt="2025-08-11T22:42:44.466" v="9642"/>
          <ac:cxnSpMkLst>
            <pc:docMk/>
            <pc:sldMk cId="4206810694" sldId="390"/>
            <ac:cxnSpMk id="17" creationId="{939EAF6A-4897-433B-96B2-44126A310C0D}"/>
          </ac:cxnSpMkLst>
        </pc:cxnChg>
        <pc:cxnChg chg="add del mod">
          <ac:chgData name="Lian, Xiang" userId="47f83840-acd0-4e40-8a3e-39a5ff6d6ced" providerId="ADAL" clId="{9F7AC1BD-38D4-4318-8C3B-FD668326172B}" dt="2025-08-11T22:42:44.466" v="9642"/>
          <ac:cxnSpMkLst>
            <pc:docMk/>
            <pc:sldMk cId="4206810694" sldId="390"/>
            <ac:cxnSpMk id="18" creationId="{303259DE-358C-41EA-B35A-F3B2D241CF07}"/>
          </ac:cxnSpMkLst>
        </pc:cxnChg>
        <pc:cxnChg chg="add del mod">
          <ac:chgData name="Lian, Xiang" userId="47f83840-acd0-4e40-8a3e-39a5ff6d6ced" providerId="ADAL" clId="{9F7AC1BD-38D4-4318-8C3B-FD668326172B}" dt="2025-08-11T22:42:44.466" v="9642"/>
          <ac:cxnSpMkLst>
            <pc:docMk/>
            <pc:sldMk cId="4206810694" sldId="390"/>
            <ac:cxnSpMk id="19" creationId="{37908893-9FAC-4337-A07B-829FE9EACE3B}"/>
          </ac:cxnSpMkLst>
        </pc:cxnChg>
        <pc:cxnChg chg="add del mod">
          <ac:chgData name="Lian, Xiang" userId="47f83840-acd0-4e40-8a3e-39a5ff6d6ced" providerId="ADAL" clId="{9F7AC1BD-38D4-4318-8C3B-FD668326172B}" dt="2025-08-11T22:42:44.466" v="9642"/>
          <ac:cxnSpMkLst>
            <pc:docMk/>
            <pc:sldMk cId="4206810694" sldId="390"/>
            <ac:cxnSpMk id="20" creationId="{3519CB9C-A430-4365-A2CE-1FA497B12032}"/>
          </ac:cxnSpMkLst>
        </pc:cxnChg>
        <pc:cxnChg chg="add del mod">
          <ac:chgData name="Lian, Xiang" userId="47f83840-acd0-4e40-8a3e-39a5ff6d6ced" providerId="ADAL" clId="{9F7AC1BD-38D4-4318-8C3B-FD668326172B}" dt="2025-08-11T22:42:44.466" v="9642"/>
          <ac:cxnSpMkLst>
            <pc:docMk/>
            <pc:sldMk cId="4206810694" sldId="390"/>
            <ac:cxnSpMk id="21" creationId="{A57DC4D4-BC29-4E1F-AAA6-6EF9E36F8D2C}"/>
          </ac:cxnSpMkLst>
        </pc:cxnChg>
        <pc:cxnChg chg="add del mod">
          <ac:chgData name="Lian, Xiang" userId="47f83840-acd0-4e40-8a3e-39a5ff6d6ced" providerId="ADAL" clId="{9F7AC1BD-38D4-4318-8C3B-FD668326172B}" dt="2025-08-11T22:42:44.466" v="9642"/>
          <ac:cxnSpMkLst>
            <pc:docMk/>
            <pc:sldMk cId="4206810694" sldId="390"/>
            <ac:cxnSpMk id="22" creationId="{2E7B510F-D5D8-4281-AFE2-D9D2E4DBA27E}"/>
          </ac:cxnSpMkLst>
        </pc:cxnChg>
        <pc:cxnChg chg="add mod">
          <ac:chgData name="Lian, Xiang" userId="47f83840-acd0-4e40-8a3e-39a5ff6d6ced" providerId="ADAL" clId="{9F7AC1BD-38D4-4318-8C3B-FD668326172B}" dt="2025-08-11T22:42:49.921" v="9644" actId="164"/>
          <ac:cxnSpMkLst>
            <pc:docMk/>
            <pc:sldMk cId="4206810694" sldId="390"/>
            <ac:cxnSpMk id="25" creationId="{942D1EDD-FEA7-4E0E-8215-3ED2E42D223E}"/>
          </ac:cxnSpMkLst>
        </pc:cxnChg>
        <pc:cxnChg chg="add mod">
          <ac:chgData name="Lian, Xiang" userId="47f83840-acd0-4e40-8a3e-39a5ff6d6ced" providerId="ADAL" clId="{9F7AC1BD-38D4-4318-8C3B-FD668326172B}" dt="2025-08-11T22:42:49.921" v="9644" actId="164"/>
          <ac:cxnSpMkLst>
            <pc:docMk/>
            <pc:sldMk cId="4206810694" sldId="390"/>
            <ac:cxnSpMk id="26" creationId="{2BC890EA-C074-4B6D-80FF-894C9E00DB19}"/>
          </ac:cxnSpMkLst>
        </pc:cxnChg>
        <pc:cxnChg chg="add mod">
          <ac:chgData name="Lian, Xiang" userId="47f83840-acd0-4e40-8a3e-39a5ff6d6ced" providerId="ADAL" clId="{9F7AC1BD-38D4-4318-8C3B-FD668326172B}" dt="2025-08-11T22:42:49.921" v="9644" actId="164"/>
          <ac:cxnSpMkLst>
            <pc:docMk/>
            <pc:sldMk cId="4206810694" sldId="390"/>
            <ac:cxnSpMk id="27" creationId="{5F42AAF6-B1E2-4D32-8FDD-82B4D45C9460}"/>
          </ac:cxnSpMkLst>
        </pc:cxnChg>
        <pc:cxnChg chg="add mod">
          <ac:chgData name="Lian, Xiang" userId="47f83840-acd0-4e40-8a3e-39a5ff6d6ced" providerId="ADAL" clId="{9F7AC1BD-38D4-4318-8C3B-FD668326172B}" dt="2025-08-11T22:42:49.921" v="9644" actId="164"/>
          <ac:cxnSpMkLst>
            <pc:docMk/>
            <pc:sldMk cId="4206810694" sldId="390"/>
            <ac:cxnSpMk id="28" creationId="{EA1BFC6E-9CAB-4230-82DE-65019B5B12D7}"/>
          </ac:cxnSpMkLst>
        </pc:cxnChg>
        <pc:cxnChg chg="add mod">
          <ac:chgData name="Lian, Xiang" userId="47f83840-acd0-4e40-8a3e-39a5ff6d6ced" providerId="ADAL" clId="{9F7AC1BD-38D4-4318-8C3B-FD668326172B}" dt="2025-08-11T22:42:49.921" v="9644" actId="164"/>
          <ac:cxnSpMkLst>
            <pc:docMk/>
            <pc:sldMk cId="4206810694" sldId="390"/>
            <ac:cxnSpMk id="29" creationId="{94F4016B-8F1F-436F-8DD8-B9749764EE17}"/>
          </ac:cxnSpMkLst>
        </pc:cxnChg>
        <pc:cxnChg chg="add mod">
          <ac:chgData name="Lian, Xiang" userId="47f83840-acd0-4e40-8a3e-39a5ff6d6ced" providerId="ADAL" clId="{9F7AC1BD-38D4-4318-8C3B-FD668326172B}" dt="2025-08-11T22:42:49.921" v="9644" actId="164"/>
          <ac:cxnSpMkLst>
            <pc:docMk/>
            <pc:sldMk cId="4206810694" sldId="390"/>
            <ac:cxnSpMk id="30" creationId="{B9D50F2D-EED1-433E-9497-44082B0E5426}"/>
          </ac:cxnSpMkLst>
        </pc:cxnChg>
        <pc:cxnChg chg="add mod">
          <ac:chgData name="Lian, Xiang" userId="47f83840-acd0-4e40-8a3e-39a5ff6d6ced" providerId="ADAL" clId="{9F7AC1BD-38D4-4318-8C3B-FD668326172B}" dt="2025-08-11T22:42:49.921" v="9644" actId="164"/>
          <ac:cxnSpMkLst>
            <pc:docMk/>
            <pc:sldMk cId="4206810694" sldId="390"/>
            <ac:cxnSpMk id="31" creationId="{9E8331C0-6232-4C65-A68E-91E72F47FB49}"/>
          </ac:cxnSpMkLst>
        </pc:cxnChg>
        <pc:cxnChg chg="add mod">
          <ac:chgData name="Lian, Xiang" userId="47f83840-acd0-4e40-8a3e-39a5ff6d6ced" providerId="ADAL" clId="{9F7AC1BD-38D4-4318-8C3B-FD668326172B}" dt="2025-08-11T22:42:49.921" v="9644" actId="164"/>
          <ac:cxnSpMkLst>
            <pc:docMk/>
            <pc:sldMk cId="4206810694" sldId="390"/>
            <ac:cxnSpMk id="32" creationId="{FF1809AF-D276-482C-9BEA-D9CF46037ED1}"/>
          </ac:cxnSpMkLst>
        </pc:cxnChg>
        <pc:cxnChg chg="add mod">
          <ac:chgData name="Lian, Xiang" userId="47f83840-acd0-4e40-8a3e-39a5ff6d6ced" providerId="ADAL" clId="{9F7AC1BD-38D4-4318-8C3B-FD668326172B}" dt="2025-08-11T22:42:49.921" v="9644" actId="164"/>
          <ac:cxnSpMkLst>
            <pc:docMk/>
            <pc:sldMk cId="4206810694" sldId="390"/>
            <ac:cxnSpMk id="33" creationId="{C629B464-CED6-4118-A83E-7CE95620DA80}"/>
          </ac:cxnSpMkLst>
        </pc:cxnChg>
        <pc:cxnChg chg="add mod">
          <ac:chgData name="Lian, Xiang" userId="47f83840-acd0-4e40-8a3e-39a5ff6d6ced" providerId="ADAL" clId="{9F7AC1BD-38D4-4318-8C3B-FD668326172B}" dt="2025-08-11T22:42:49.921" v="9644" actId="164"/>
          <ac:cxnSpMkLst>
            <pc:docMk/>
            <pc:sldMk cId="4206810694" sldId="390"/>
            <ac:cxnSpMk id="34" creationId="{F42F0D26-4FA7-4F34-B6FA-802E1C8699AF}"/>
          </ac:cxnSpMkLst>
        </pc:cxnChg>
        <pc:cxnChg chg="add mod">
          <ac:chgData name="Lian, Xiang" userId="47f83840-acd0-4e40-8a3e-39a5ff6d6ced" providerId="ADAL" clId="{9F7AC1BD-38D4-4318-8C3B-FD668326172B}" dt="2025-08-11T22:42:49.921" v="9644" actId="164"/>
          <ac:cxnSpMkLst>
            <pc:docMk/>
            <pc:sldMk cId="4206810694" sldId="390"/>
            <ac:cxnSpMk id="35" creationId="{2C8690C6-1067-4E66-982E-C73B447D5C20}"/>
          </ac:cxnSpMkLst>
        </pc:cxnChg>
        <pc:cxnChg chg="add mod">
          <ac:chgData name="Lian, Xiang" userId="47f83840-acd0-4e40-8a3e-39a5ff6d6ced" providerId="ADAL" clId="{9F7AC1BD-38D4-4318-8C3B-FD668326172B}" dt="2025-08-11T22:42:49.921" v="9644" actId="164"/>
          <ac:cxnSpMkLst>
            <pc:docMk/>
            <pc:sldMk cId="4206810694" sldId="390"/>
            <ac:cxnSpMk id="36" creationId="{9428F8E1-4383-4F57-986F-0C2ED280D4E1}"/>
          </ac:cxnSpMkLst>
        </pc:cxnChg>
        <pc:cxnChg chg="add mod">
          <ac:chgData name="Lian, Xiang" userId="47f83840-acd0-4e40-8a3e-39a5ff6d6ced" providerId="ADAL" clId="{9F7AC1BD-38D4-4318-8C3B-FD668326172B}" dt="2025-08-11T22:42:49.921" v="9644" actId="164"/>
          <ac:cxnSpMkLst>
            <pc:docMk/>
            <pc:sldMk cId="4206810694" sldId="390"/>
            <ac:cxnSpMk id="37" creationId="{776F1511-C652-46AF-82B6-5157029C48BA}"/>
          </ac:cxnSpMkLst>
        </pc:cxnChg>
        <pc:cxnChg chg="add mod">
          <ac:chgData name="Lian, Xiang" userId="47f83840-acd0-4e40-8a3e-39a5ff6d6ced" providerId="ADAL" clId="{9F7AC1BD-38D4-4318-8C3B-FD668326172B}" dt="2025-08-11T22:42:49.921" v="9644" actId="164"/>
          <ac:cxnSpMkLst>
            <pc:docMk/>
            <pc:sldMk cId="4206810694" sldId="390"/>
            <ac:cxnSpMk id="38" creationId="{E04C2E5E-DE17-4A96-A0EA-DEF72FC5F239}"/>
          </ac:cxnSpMkLst>
        </pc:cxnChg>
        <pc:cxnChg chg="add mod">
          <ac:chgData name="Lian, Xiang" userId="47f83840-acd0-4e40-8a3e-39a5ff6d6ced" providerId="ADAL" clId="{9F7AC1BD-38D4-4318-8C3B-FD668326172B}" dt="2025-08-11T22:42:49.921" v="9644" actId="164"/>
          <ac:cxnSpMkLst>
            <pc:docMk/>
            <pc:sldMk cId="4206810694" sldId="390"/>
            <ac:cxnSpMk id="39" creationId="{BDB6688E-71AB-4F02-BB73-B868D404B627}"/>
          </ac:cxnSpMkLst>
        </pc:cxnChg>
        <pc:cxnChg chg="add del mod">
          <ac:chgData name="Lian, Xiang" userId="47f83840-acd0-4e40-8a3e-39a5ff6d6ced" providerId="ADAL" clId="{9F7AC1BD-38D4-4318-8C3B-FD668326172B}" dt="2025-08-11T22:43:05.950" v="9648" actId="478"/>
          <ac:cxnSpMkLst>
            <pc:docMk/>
            <pc:sldMk cId="4206810694" sldId="390"/>
            <ac:cxnSpMk id="40" creationId="{D9DECD7C-8AE8-4AAD-AA6A-C068531C4EE7}"/>
          </ac:cxnSpMkLst>
        </pc:cxnChg>
      </pc:sldChg>
      <pc:sldChg chg="add del">
        <pc:chgData name="Lian, Xiang" userId="47f83840-acd0-4e40-8a3e-39a5ff6d6ced" providerId="ADAL" clId="{9F7AC1BD-38D4-4318-8C3B-FD668326172B}" dt="2025-08-13T04:03:18.841" v="13707" actId="47"/>
        <pc:sldMkLst>
          <pc:docMk/>
          <pc:sldMk cId="3269163357" sldId="391"/>
        </pc:sldMkLst>
      </pc:sldChg>
      <pc:sldChg chg="add del">
        <pc:chgData name="Lian, Xiang" userId="47f83840-acd0-4e40-8a3e-39a5ff6d6ced" providerId="ADAL" clId="{9F7AC1BD-38D4-4318-8C3B-FD668326172B}" dt="2025-08-13T04:03:18.841" v="13707" actId="47"/>
        <pc:sldMkLst>
          <pc:docMk/>
          <pc:sldMk cId="2537308067" sldId="392"/>
        </pc:sldMkLst>
      </pc:sldChg>
      <pc:sldChg chg="addSp modSp add mod modAnim modNotesTx">
        <pc:chgData name="Lian, Xiang" userId="47f83840-acd0-4e40-8a3e-39a5ff6d6ced" providerId="ADAL" clId="{9F7AC1BD-38D4-4318-8C3B-FD668326172B}" dt="2025-08-08T14:09:50.584" v="5797" actId="20577"/>
        <pc:sldMkLst>
          <pc:docMk/>
          <pc:sldMk cId="1336709462" sldId="393"/>
        </pc:sldMkLst>
        <pc:spChg chg="mod">
          <ac:chgData name="Lian, Xiang" userId="47f83840-acd0-4e40-8a3e-39a5ff6d6ced" providerId="ADAL" clId="{9F7AC1BD-38D4-4318-8C3B-FD668326172B}" dt="2025-08-08T13:44:47.947" v="5193"/>
          <ac:spMkLst>
            <pc:docMk/>
            <pc:sldMk cId="1336709462" sldId="393"/>
            <ac:spMk id="8" creationId="{9E12B064-E8BB-457B-86CE-495222C6A4D4}"/>
          </ac:spMkLst>
        </pc:spChg>
        <pc:spChg chg="add mod">
          <ac:chgData name="Lian, Xiang" userId="47f83840-acd0-4e40-8a3e-39a5ff6d6ced" providerId="ADAL" clId="{9F7AC1BD-38D4-4318-8C3B-FD668326172B}" dt="2025-08-08T14:02:00.596" v="5678" actId="164"/>
          <ac:spMkLst>
            <pc:docMk/>
            <pc:sldMk cId="1336709462" sldId="393"/>
            <ac:spMk id="9" creationId="{287AD6F7-2698-4BF4-8F05-268DE040ACC8}"/>
          </ac:spMkLst>
        </pc:spChg>
        <pc:spChg chg="add mod">
          <ac:chgData name="Lian, Xiang" userId="47f83840-acd0-4e40-8a3e-39a5ff6d6ced" providerId="ADAL" clId="{9F7AC1BD-38D4-4318-8C3B-FD668326172B}" dt="2025-08-08T14:09:50.584" v="5797" actId="20577"/>
          <ac:spMkLst>
            <pc:docMk/>
            <pc:sldMk cId="1336709462" sldId="393"/>
            <ac:spMk id="10" creationId="{2FC7E1E9-122D-4325-B655-6E517EF3A7B0}"/>
          </ac:spMkLst>
        </pc:spChg>
        <pc:spChg chg="mod">
          <ac:chgData name="Lian, Xiang" userId="47f83840-acd0-4e40-8a3e-39a5ff6d6ced" providerId="ADAL" clId="{9F7AC1BD-38D4-4318-8C3B-FD668326172B}" dt="2025-08-08T13:45:46.553" v="5234" actId="20577"/>
          <ac:spMkLst>
            <pc:docMk/>
            <pc:sldMk cId="1336709462" sldId="393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8T14:02:57.375" v="5679" actId="20577"/>
          <ac:spMkLst>
            <pc:docMk/>
            <pc:sldMk cId="1336709462" sldId="393"/>
            <ac:spMk id="4100" creationId="{00000000-0000-0000-0000-000000000000}"/>
          </ac:spMkLst>
        </pc:spChg>
        <pc:grpChg chg="add mod">
          <ac:chgData name="Lian, Xiang" userId="47f83840-acd0-4e40-8a3e-39a5ff6d6ced" providerId="ADAL" clId="{9F7AC1BD-38D4-4318-8C3B-FD668326172B}" dt="2025-08-08T14:06:44.675" v="5795" actId="1076"/>
          <ac:grpSpMkLst>
            <pc:docMk/>
            <pc:sldMk cId="1336709462" sldId="393"/>
            <ac:grpSpMk id="2" creationId="{0462ACBB-803B-4357-AEB8-A7CAC2DC0857}"/>
          </ac:grpSpMkLst>
        </pc:grpChg>
        <pc:grpChg chg="add mod">
          <ac:chgData name="Lian, Xiang" userId="47f83840-acd0-4e40-8a3e-39a5ff6d6ced" providerId="ADAL" clId="{9F7AC1BD-38D4-4318-8C3B-FD668326172B}" dt="2025-08-08T14:02:00.596" v="5678" actId="164"/>
          <ac:grpSpMkLst>
            <pc:docMk/>
            <pc:sldMk cId="1336709462" sldId="393"/>
            <ac:grpSpMk id="5" creationId="{9113A555-9838-44B0-80AC-08D49F9A175D}"/>
          </ac:grpSpMkLst>
        </pc:grpChg>
        <pc:picChg chg="mod">
          <ac:chgData name="Lian, Xiang" userId="47f83840-acd0-4e40-8a3e-39a5ff6d6ced" providerId="ADAL" clId="{9F7AC1BD-38D4-4318-8C3B-FD668326172B}" dt="2025-08-08T13:44:47.947" v="5193"/>
          <ac:picMkLst>
            <pc:docMk/>
            <pc:sldMk cId="1336709462" sldId="393"/>
            <ac:picMk id="7" creationId="{FD4EA058-AD61-468E-9F49-B099F5D5D060}"/>
          </ac:picMkLst>
        </pc:picChg>
      </pc:sldChg>
      <pc:sldChg chg="addSp delSp modSp add mod modNotesTx">
        <pc:chgData name="Lian, Xiang" userId="47f83840-acd0-4e40-8a3e-39a5ff6d6ced" providerId="ADAL" clId="{9F7AC1BD-38D4-4318-8C3B-FD668326172B}" dt="2025-09-23T12:04:33.020" v="13800"/>
        <pc:sldMkLst>
          <pc:docMk/>
          <pc:sldMk cId="1216159151" sldId="394"/>
        </pc:sldMkLst>
        <pc:spChg chg="add mod">
          <ac:chgData name="Lian, Xiang" userId="47f83840-acd0-4e40-8a3e-39a5ff6d6ced" providerId="ADAL" clId="{9F7AC1BD-38D4-4318-8C3B-FD668326172B}" dt="2025-08-08T15:20:01.498" v="6251" actId="123"/>
          <ac:spMkLst>
            <pc:docMk/>
            <pc:sldMk cId="1216159151" sldId="394"/>
            <ac:spMk id="7" creationId="{8F3FF232-F94E-4CDA-9291-2337E2791CFD}"/>
          </ac:spMkLst>
        </pc:spChg>
        <pc:spChg chg="add del mod">
          <ac:chgData name="Lian, Xiang" userId="47f83840-acd0-4e40-8a3e-39a5ff6d6ced" providerId="ADAL" clId="{9F7AC1BD-38D4-4318-8C3B-FD668326172B}" dt="2025-08-08T15:15:13.741" v="6040" actId="478"/>
          <ac:spMkLst>
            <pc:docMk/>
            <pc:sldMk cId="1216159151" sldId="394"/>
            <ac:spMk id="10" creationId="{1C2EBB30-FCD8-4B91-97DE-7A43C34C9038}"/>
          </ac:spMkLst>
        </pc:spChg>
        <pc:spChg chg="add mod">
          <ac:chgData name="Lian, Xiang" userId="47f83840-acd0-4e40-8a3e-39a5ff6d6ced" providerId="ADAL" clId="{9F7AC1BD-38D4-4318-8C3B-FD668326172B}" dt="2025-08-08T15:33:57.424" v="6578" actId="1076"/>
          <ac:spMkLst>
            <pc:docMk/>
            <pc:sldMk cId="1216159151" sldId="394"/>
            <ac:spMk id="12" creationId="{A30852A2-4CCD-4B5E-8825-E61079C45003}"/>
          </ac:spMkLst>
        </pc:spChg>
        <pc:spChg chg="mod">
          <ac:chgData name="Lian, Xiang" userId="47f83840-acd0-4e40-8a3e-39a5ff6d6ced" providerId="ADAL" clId="{9F7AC1BD-38D4-4318-8C3B-FD668326172B}" dt="2025-08-08T15:13:59.849" v="6024"/>
          <ac:spMkLst>
            <pc:docMk/>
            <pc:sldMk cId="1216159151" sldId="394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9-23T12:04:33.020" v="13800"/>
          <ac:spMkLst>
            <pc:docMk/>
            <pc:sldMk cId="1216159151" sldId="394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9-23T12:04:15.066" v="13796"/>
          <ac:picMkLst>
            <pc:docMk/>
            <pc:sldMk cId="1216159151" sldId="394"/>
            <ac:picMk id="4" creationId="{C56E8661-2A60-4B83-87E7-DFD8E254FD36}"/>
          </ac:picMkLst>
        </pc:picChg>
      </pc:sldChg>
      <pc:sldChg chg="addSp delSp modSp add mod modNotesTx">
        <pc:chgData name="Lian, Xiang" userId="47f83840-acd0-4e40-8a3e-39a5ff6d6ced" providerId="ADAL" clId="{9F7AC1BD-38D4-4318-8C3B-FD668326172B}" dt="2025-08-08T15:39:36.684" v="6688" actId="1076"/>
        <pc:sldMkLst>
          <pc:docMk/>
          <pc:sldMk cId="812309060" sldId="395"/>
        </pc:sldMkLst>
        <pc:spChg chg="add del mod">
          <ac:chgData name="Lian, Xiang" userId="47f83840-acd0-4e40-8a3e-39a5ff6d6ced" providerId="ADAL" clId="{9F7AC1BD-38D4-4318-8C3B-FD668326172B}" dt="2025-08-08T15:23:51.063" v="6299"/>
          <ac:spMkLst>
            <pc:docMk/>
            <pc:sldMk cId="812309060" sldId="395"/>
            <ac:spMk id="5" creationId="{CA8D018C-A386-40D9-8954-D66DAAE5ED96}"/>
          </ac:spMkLst>
        </pc:spChg>
        <pc:spChg chg="add mod">
          <ac:chgData name="Lian, Xiang" userId="47f83840-acd0-4e40-8a3e-39a5ff6d6ced" providerId="ADAL" clId="{9F7AC1BD-38D4-4318-8C3B-FD668326172B}" dt="2025-08-08T15:30:39.592" v="6449" actId="1035"/>
          <ac:spMkLst>
            <pc:docMk/>
            <pc:sldMk cId="812309060" sldId="395"/>
            <ac:spMk id="7" creationId="{3CAE551B-F82E-43D2-8401-EEE5BB7098D3}"/>
          </ac:spMkLst>
        </pc:spChg>
        <pc:spChg chg="mod">
          <ac:chgData name="Lian, Xiang" userId="47f83840-acd0-4e40-8a3e-39a5ff6d6ced" providerId="ADAL" clId="{9F7AC1BD-38D4-4318-8C3B-FD668326172B}" dt="2025-08-08T15:19:01.881" v="6218" actId="20577"/>
          <ac:spMkLst>
            <pc:docMk/>
            <pc:sldMk cId="812309060" sldId="395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8T15:30:21.041" v="6447" actId="1076"/>
          <ac:spMkLst>
            <pc:docMk/>
            <pc:sldMk cId="812309060" sldId="395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08T15:39:36.684" v="6688" actId="1076"/>
          <ac:picMkLst>
            <pc:docMk/>
            <pc:sldMk cId="812309060" sldId="395"/>
            <ac:picMk id="8" creationId="{32BCA532-48FF-4B44-BB9D-68E48E03E2F0}"/>
          </ac:picMkLst>
        </pc:picChg>
      </pc:sldChg>
      <pc:sldChg chg="addSp delSp modSp add mod">
        <pc:chgData name="Lian, Xiang" userId="47f83840-acd0-4e40-8a3e-39a5ff6d6ced" providerId="ADAL" clId="{9F7AC1BD-38D4-4318-8C3B-FD668326172B}" dt="2025-08-08T16:02:04.657" v="7102" actId="1076"/>
        <pc:sldMkLst>
          <pc:docMk/>
          <pc:sldMk cId="3852299218" sldId="396"/>
        </pc:sldMkLst>
        <pc:spChg chg="add del mod">
          <ac:chgData name="Lian, Xiang" userId="47f83840-acd0-4e40-8a3e-39a5ff6d6ced" providerId="ADAL" clId="{9F7AC1BD-38D4-4318-8C3B-FD668326172B}" dt="2025-08-08T15:53:49.072" v="6950" actId="478"/>
          <ac:spMkLst>
            <pc:docMk/>
            <pc:sldMk cId="3852299218" sldId="396"/>
            <ac:spMk id="7" creationId="{1A754783-E98F-48AE-8F96-4DA1830C32D3}"/>
          </ac:spMkLst>
        </pc:spChg>
        <pc:spChg chg="add mod">
          <ac:chgData name="Lian, Xiang" userId="47f83840-acd0-4e40-8a3e-39a5ff6d6ced" providerId="ADAL" clId="{9F7AC1BD-38D4-4318-8C3B-FD668326172B}" dt="2025-08-08T16:02:04.657" v="7102" actId="1076"/>
          <ac:spMkLst>
            <pc:docMk/>
            <pc:sldMk cId="3852299218" sldId="396"/>
            <ac:spMk id="8" creationId="{A6760FF4-FAA3-4469-B100-500EFF8BAC8D}"/>
          </ac:spMkLst>
        </pc:spChg>
        <pc:spChg chg="mod">
          <ac:chgData name="Lian, Xiang" userId="47f83840-acd0-4e40-8a3e-39a5ff6d6ced" providerId="ADAL" clId="{9F7AC1BD-38D4-4318-8C3B-FD668326172B}" dt="2025-08-08T15:52:16.128" v="6861" actId="20577"/>
          <ac:spMkLst>
            <pc:docMk/>
            <pc:sldMk cId="3852299218" sldId="396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8T16:01:52.992" v="7100" actId="20577"/>
          <ac:spMkLst>
            <pc:docMk/>
            <pc:sldMk cId="3852299218" sldId="396"/>
            <ac:spMk id="4100" creationId="{00000000-0000-0000-0000-000000000000}"/>
          </ac:spMkLst>
        </pc:spChg>
      </pc:sldChg>
      <pc:sldChg chg="modSp add mod ord">
        <pc:chgData name="Lian, Xiang" userId="47f83840-acd0-4e40-8a3e-39a5ff6d6ced" providerId="ADAL" clId="{9F7AC1BD-38D4-4318-8C3B-FD668326172B}" dt="2025-08-10T12:56:35.147" v="8339" actId="404"/>
        <pc:sldMkLst>
          <pc:docMk/>
          <pc:sldMk cId="458065377" sldId="397"/>
        </pc:sldMkLst>
        <pc:spChg chg="mod">
          <ac:chgData name="Lian, Xiang" userId="47f83840-acd0-4e40-8a3e-39a5ff6d6ced" providerId="ADAL" clId="{9F7AC1BD-38D4-4318-8C3B-FD668326172B}" dt="2025-08-10T12:56:29.021" v="8337" actId="313"/>
          <ac:spMkLst>
            <pc:docMk/>
            <pc:sldMk cId="458065377" sldId="397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0T12:56:35.147" v="8339" actId="404"/>
          <ac:spMkLst>
            <pc:docMk/>
            <pc:sldMk cId="458065377" sldId="397"/>
            <ac:spMk id="4100" creationId="{00000000-0000-0000-0000-000000000000}"/>
          </ac:spMkLst>
        </pc:spChg>
      </pc:sldChg>
      <pc:sldChg chg="modSp add mod modNotesTx">
        <pc:chgData name="Lian, Xiang" userId="47f83840-acd0-4e40-8a3e-39a5ff6d6ced" providerId="ADAL" clId="{9F7AC1BD-38D4-4318-8C3B-FD668326172B}" dt="2025-09-23T12:10:37.005" v="13806" actId="207"/>
        <pc:sldMkLst>
          <pc:docMk/>
          <pc:sldMk cId="4145515336" sldId="398"/>
        </pc:sldMkLst>
        <pc:spChg chg="mod">
          <ac:chgData name="Lian, Xiang" userId="47f83840-acd0-4e40-8a3e-39a5ff6d6ced" providerId="ADAL" clId="{9F7AC1BD-38D4-4318-8C3B-FD668326172B}" dt="2025-08-08T15:45:35.584" v="6778" actId="6549"/>
          <ac:spMkLst>
            <pc:docMk/>
            <pc:sldMk cId="4145515336" sldId="398"/>
            <ac:spMk id="7" creationId="{3CAE551B-F82E-43D2-8401-EEE5BB7098D3}"/>
          </ac:spMkLst>
        </pc:spChg>
        <pc:spChg chg="mod">
          <ac:chgData name="Lian, Xiang" userId="47f83840-acd0-4e40-8a3e-39a5ff6d6ced" providerId="ADAL" clId="{9F7AC1BD-38D4-4318-8C3B-FD668326172B}" dt="2025-08-08T15:32:01.951" v="6452" actId="20577"/>
          <ac:spMkLst>
            <pc:docMk/>
            <pc:sldMk cId="4145515336" sldId="398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9-23T12:10:37.005" v="13806" actId="207"/>
          <ac:spMkLst>
            <pc:docMk/>
            <pc:sldMk cId="4145515336" sldId="398"/>
            <ac:spMk id="4100" creationId="{00000000-0000-0000-0000-000000000000}"/>
          </ac:spMkLst>
        </pc:spChg>
      </pc:sldChg>
      <pc:sldChg chg="addSp delSp modSp add mod ord modNotesTx">
        <pc:chgData name="Lian, Xiang" userId="47f83840-acd0-4e40-8a3e-39a5ff6d6ced" providerId="ADAL" clId="{9F7AC1BD-38D4-4318-8C3B-FD668326172B}" dt="2025-08-08T15:57:41.611" v="7053" actId="1076"/>
        <pc:sldMkLst>
          <pc:docMk/>
          <pc:sldMk cId="1577942065" sldId="399"/>
        </pc:sldMkLst>
        <pc:spChg chg="add mod">
          <ac:chgData name="Lian, Xiang" userId="47f83840-acd0-4e40-8a3e-39a5ff6d6ced" providerId="ADAL" clId="{9F7AC1BD-38D4-4318-8C3B-FD668326172B}" dt="2025-08-08T15:57:41.611" v="7053" actId="1076"/>
          <ac:spMkLst>
            <pc:docMk/>
            <pc:sldMk cId="1577942065" sldId="399"/>
            <ac:spMk id="7" creationId="{57D6A5C8-E1F8-4381-8FA3-94175CFD1D03}"/>
          </ac:spMkLst>
        </pc:spChg>
        <pc:spChg chg="add del mod">
          <ac:chgData name="Lian, Xiang" userId="47f83840-acd0-4e40-8a3e-39a5ff6d6ced" providerId="ADAL" clId="{9F7AC1BD-38D4-4318-8C3B-FD668326172B}" dt="2025-08-08T15:34:29.651" v="6584" actId="478"/>
          <ac:spMkLst>
            <pc:docMk/>
            <pc:sldMk cId="1577942065" sldId="399"/>
            <ac:spMk id="8" creationId="{6E4CA56C-5DC0-4920-84CE-28FA5DE6C89D}"/>
          </ac:spMkLst>
        </pc:spChg>
        <pc:spChg chg="add mod">
          <ac:chgData name="Lian, Xiang" userId="47f83840-acd0-4e40-8a3e-39a5ff6d6ced" providerId="ADAL" clId="{9F7AC1BD-38D4-4318-8C3B-FD668326172B}" dt="2025-08-08T15:57:41.611" v="7053" actId="1076"/>
          <ac:spMkLst>
            <pc:docMk/>
            <pc:sldMk cId="1577942065" sldId="399"/>
            <ac:spMk id="11" creationId="{0FE57776-145F-49FF-B5B8-B09CDCF5C825}"/>
          </ac:spMkLst>
        </pc:spChg>
        <pc:spChg chg="add mod">
          <ac:chgData name="Lian, Xiang" userId="47f83840-acd0-4e40-8a3e-39a5ff6d6ced" providerId="ADAL" clId="{9F7AC1BD-38D4-4318-8C3B-FD668326172B}" dt="2025-08-08T15:57:31.141" v="7052" actId="1076"/>
          <ac:spMkLst>
            <pc:docMk/>
            <pc:sldMk cId="1577942065" sldId="399"/>
            <ac:spMk id="12" creationId="{490A60C5-EF23-4643-B97B-F27988AFE09F}"/>
          </ac:spMkLst>
        </pc:spChg>
        <pc:spChg chg="mod">
          <ac:chgData name="Lian, Xiang" userId="47f83840-acd0-4e40-8a3e-39a5ff6d6ced" providerId="ADAL" clId="{9F7AC1BD-38D4-4318-8C3B-FD668326172B}" dt="2025-08-08T15:56:41.702" v="7045" actId="20577"/>
          <ac:spMkLst>
            <pc:docMk/>
            <pc:sldMk cId="1577942065" sldId="399"/>
            <ac:spMk id="4099" creationId="{00000000-0000-0000-0000-000000000000}"/>
          </ac:spMkLst>
        </pc:spChg>
        <pc:spChg chg="del">
          <ac:chgData name="Lian, Xiang" userId="47f83840-acd0-4e40-8a3e-39a5ff6d6ced" providerId="ADAL" clId="{9F7AC1BD-38D4-4318-8C3B-FD668326172B}" dt="2025-08-08T15:56:30.503" v="7031" actId="478"/>
          <ac:spMkLst>
            <pc:docMk/>
            <pc:sldMk cId="1577942065" sldId="399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08T15:57:41.611" v="7053" actId="1076"/>
          <ac:picMkLst>
            <pc:docMk/>
            <pc:sldMk cId="1577942065" sldId="399"/>
            <ac:picMk id="4" creationId="{656CD5FE-1ECA-474A-9661-4359C4E56B36}"/>
          </ac:picMkLst>
        </pc:picChg>
        <pc:picChg chg="add mod">
          <ac:chgData name="Lian, Xiang" userId="47f83840-acd0-4e40-8a3e-39a5ff6d6ced" providerId="ADAL" clId="{9F7AC1BD-38D4-4318-8C3B-FD668326172B}" dt="2025-08-08T15:57:41.611" v="7053" actId="1076"/>
          <ac:picMkLst>
            <pc:docMk/>
            <pc:sldMk cId="1577942065" sldId="399"/>
            <ac:picMk id="5" creationId="{20C72834-A59D-45D5-9DA8-2F4118B767DC}"/>
          </ac:picMkLst>
        </pc:picChg>
      </pc:sldChg>
      <pc:sldChg chg="modSp add mod modNotesTx">
        <pc:chgData name="Lian, Xiang" userId="47f83840-acd0-4e40-8a3e-39a5ff6d6ced" providerId="ADAL" clId="{9F7AC1BD-38D4-4318-8C3B-FD668326172B}" dt="2025-08-08T17:47:50.306" v="7393"/>
        <pc:sldMkLst>
          <pc:docMk/>
          <pc:sldMk cId="973357304" sldId="400"/>
        </pc:sldMkLst>
        <pc:spChg chg="mod">
          <ac:chgData name="Lian, Xiang" userId="47f83840-acd0-4e40-8a3e-39a5ff6d6ced" providerId="ADAL" clId="{9F7AC1BD-38D4-4318-8C3B-FD668326172B}" dt="2025-08-08T17:38:59.476" v="7134" actId="20577"/>
          <ac:spMkLst>
            <pc:docMk/>
            <pc:sldMk cId="973357304" sldId="400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8T17:47:39.459" v="7392" actId="5793"/>
          <ac:spMkLst>
            <pc:docMk/>
            <pc:sldMk cId="973357304" sldId="400"/>
            <ac:spMk id="4100" creationId="{00000000-0000-0000-0000-000000000000}"/>
          </ac:spMkLst>
        </pc:spChg>
      </pc:sldChg>
      <pc:sldChg chg="addSp delSp modSp add mod modNotesTx">
        <pc:chgData name="Lian, Xiang" userId="47f83840-acd0-4e40-8a3e-39a5ff6d6ced" providerId="ADAL" clId="{9F7AC1BD-38D4-4318-8C3B-FD668326172B}" dt="2025-08-08T18:53:34.551" v="7959" actId="20577"/>
        <pc:sldMkLst>
          <pc:docMk/>
          <pc:sldMk cId="275520141" sldId="401"/>
        </pc:sldMkLst>
        <pc:spChg chg="mod">
          <ac:chgData name="Lian, Xiang" userId="47f83840-acd0-4e40-8a3e-39a5ff6d6ced" providerId="ADAL" clId="{9F7AC1BD-38D4-4318-8C3B-FD668326172B}" dt="2025-08-08T18:08:58.579" v="7561" actId="20577"/>
          <ac:spMkLst>
            <pc:docMk/>
            <pc:sldMk cId="275520141" sldId="401"/>
            <ac:spMk id="4099" creationId="{00000000-0000-0000-0000-000000000000}"/>
          </ac:spMkLst>
        </pc:spChg>
        <pc:spChg chg="del">
          <ac:chgData name="Lian, Xiang" userId="47f83840-acd0-4e40-8a3e-39a5ff6d6ced" providerId="ADAL" clId="{9F7AC1BD-38D4-4318-8C3B-FD668326172B}" dt="2025-08-08T17:57:24.973" v="7475" actId="478"/>
          <ac:spMkLst>
            <pc:docMk/>
            <pc:sldMk cId="275520141" sldId="401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08T17:57:41.779" v="7481" actId="14100"/>
          <ac:picMkLst>
            <pc:docMk/>
            <pc:sldMk cId="275520141" sldId="401"/>
            <ac:picMk id="3" creationId="{A77DA850-E2B9-445A-91CC-82765535D718}"/>
          </ac:picMkLst>
        </pc:picChg>
      </pc:sldChg>
      <pc:sldChg chg="addSp modSp add mod ord modNotesTx">
        <pc:chgData name="Lian, Xiang" userId="47f83840-acd0-4e40-8a3e-39a5ff6d6ced" providerId="ADAL" clId="{9F7AC1BD-38D4-4318-8C3B-FD668326172B}" dt="2025-08-08T18:18:27.778" v="7721" actId="207"/>
        <pc:sldMkLst>
          <pc:docMk/>
          <pc:sldMk cId="884462792" sldId="402"/>
        </pc:sldMkLst>
        <pc:spChg chg="add mod">
          <ac:chgData name="Lian, Xiang" userId="47f83840-acd0-4e40-8a3e-39a5ff6d6ced" providerId="ADAL" clId="{9F7AC1BD-38D4-4318-8C3B-FD668326172B}" dt="2025-08-08T18:14:02.189" v="7584"/>
          <ac:spMkLst>
            <pc:docMk/>
            <pc:sldMk cId="884462792" sldId="402"/>
            <ac:spMk id="5" creationId="{93A1678C-B599-4D34-BD85-BA41EC55FFA2}"/>
          </ac:spMkLst>
        </pc:spChg>
        <pc:spChg chg="mod">
          <ac:chgData name="Lian, Xiang" userId="47f83840-acd0-4e40-8a3e-39a5ff6d6ced" providerId="ADAL" clId="{9F7AC1BD-38D4-4318-8C3B-FD668326172B}" dt="2025-08-08T18:16:38.832" v="7694" actId="20577"/>
          <ac:spMkLst>
            <pc:docMk/>
            <pc:sldMk cId="884462792" sldId="402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8T18:18:27.778" v="7721" actId="207"/>
          <ac:spMkLst>
            <pc:docMk/>
            <pc:sldMk cId="884462792" sldId="402"/>
            <ac:spMk id="4100" creationId="{00000000-0000-0000-0000-000000000000}"/>
          </ac:spMkLst>
        </pc:spChg>
      </pc:sldChg>
      <pc:sldChg chg="add del">
        <pc:chgData name="Lian, Xiang" userId="47f83840-acd0-4e40-8a3e-39a5ff6d6ced" providerId="ADAL" clId="{9F7AC1BD-38D4-4318-8C3B-FD668326172B}" dt="2025-08-08T18:24:25.539" v="7841" actId="47"/>
        <pc:sldMkLst>
          <pc:docMk/>
          <pc:sldMk cId="322308464" sldId="403"/>
        </pc:sldMkLst>
      </pc:sldChg>
      <pc:sldChg chg="add del">
        <pc:chgData name="Lian, Xiang" userId="47f83840-acd0-4e40-8a3e-39a5ff6d6ced" providerId="ADAL" clId="{9F7AC1BD-38D4-4318-8C3B-FD668326172B}" dt="2025-08-08T18:24:25.539" v="7841" actId="47"/>
        <pc:sldMkLst>
          <pc:docMk/>
          <pc:sldMk cId="1676720123" sldId="404"/>
        </pc:sldMkLst>
      </pc:sldChg>
      <pc:sldChg chg="add del">
        <pc:chgData name="Lian, Xiang" userId="47f83840-acd0-4e40-8a3e-39a5ff6d6ced" providerId="ADAL" clId="{9F7AC1BD-38D4-4318-8C3B-FD668326172B}" dt="2025-08-08T18:24:25.539" v="7841" actId="47"/>
        <pc:sldMkLst>
          <pc:docMk/>
          <pc:sldMk cId="1412914816" sldId="405"/>
        </pc:sldMkLst>
      </pc:sldChg>
      <pc:sldChg chg="add del">
        <pc:chgData name="Lian, Xiang" userId="47f83840-acd0-4e40-8a3e-39a5ff6d6ced" providerId="ADAL" clId="{9F7AC1BD-38D4-4318-8C3B-FD668326172B}" dt="2025-08-08T18:24:25.539" v="7841" actId="47"/>
        <pc:sldMkLst>
          <pc:docMk/>
          <pc:sldMk cId="1281336050" sldId="406"/>
        </pc:sldMkLst>
      </pc:sldChg>
      <pc:sldChg chg="modSp add mod">
        <pc:chgData name="Lian, Xiang" userId="47f83840-acd0-4e40-8a3e-39a5ff6d6ced" providerId="ADAL" clId="{9F7AC1BD-38D4-4318-8C3B-FD668326172B}" dt="2025-08-08T18:18:15.396" v="7719" actId="207"/>
        <pc:sldMkLst>
          <pc:docMk/>
          <pc:sldMk cId="157558781" sldId="407"/>
        </pc:sldMkLst>
        <pc:spChg chg="mod">
          <ac:chgData name="Lian, Xiang" userId="47f83840-acd0-4e40-8a3e-39a5ff6d6ced" providerId="ADAL" clId="{9F7AC1BD-38D4-4318-8C3B-FD668326172B}" dt="2025-08-08T18:16:46.063" v="7696" actId="20577"/>
          <ac:spMkLst>
            <pc:docMk/>
            <pc:sldMk cId="157558781" sldId="407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8T18:18:15.396" v="7719" actId="207"/>
          <ac:spMkLst>
            <pc:docMk/>
            <pc:sldMk cId="157558781" sldId="407"/>
            <ac:spMk id="4100" creationId="{00000000-0000-0000-0000-000000000000}"/>
          </ac:spMkLst>
        </pc:spChg>
      </pc:sldChg>
      <pc:sldChg chg="modSp add mod">
        <pc:chgData name="Lian, Xiang" userId="47f83840-acd0-4e40-8a3e-39a5ff6d6ced" providerId="ADAL" clId="{9F7AC1BD-38D4-4318-8C3B-FD668326172B}" dt="2025-09-23T12:26:57.893" v="13812" actId="20577"/>
        <pc:sldMkLst>
          <pc:docMk/>
          <pc:sldMk cId="633569678" sldId="408"/>
        </pc:sldMkLst>
        <pc:spChg chg="mod">
          <ac:chgData name="Lian, Xiang" userId="47f83840-acd0-4e40-8a3e-39a5ff6d6ced" providerId="ADAL" clId="{9F7AC1BD-38D4-4318-8C3B-FD668326172B}" dt="2025-08-08T18:18:55.557" v="7723" actId="20577"/>
          <ac:spMkLst>
            <pc:docMk/>
            <pc:sldMk cId="633569678" sldId="408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9-23T12:26:57.893" v="13812" actId="20577"/>
          <ac:spMkLst>
            <pc:docMk/>
            <pc:sldMk cId="633569678" sldId="408"/>
            <ac:spMk id="4100" creationId="{00000000-0000-0000-0000-000000000000}"/>
          </ac:spMkLst>
        </pc:spChg>
      </pc:sldChg>
      <pc:sldChg chg="modSp add mod">
        <pc:chgData name="Lian, Xiang" userId="47f83840-acd0-4e40-8a3e-39a5ff6d6ced" providerId="ADAL" clId="{9F7AC1BD-38D4-4318-8C3B-FD668326172B}" dt="2025-08-08T18:23:57.761" v="7840" actId="20577"/>
        <pc:sldMkLst>
          <pc:docMk/>
          <pc:sldMk cId="1409197228" sldId="409"/>
        </pc:sldMkLst>
        <pc:spChg chg="mod">
          <ac:chgData name="Lian, Xiang" userId="47f83840-acd0-4e40-8a3e-39a5ff6d6ced" providerId="ADAL" clId="{9F7AC1BD-38D4-4318-8C3B-FD668326172B}" dt="2025-08-08T18:22:09.202" v="7810" actId="20577"/>
          <ac:spMkLst>
            <pc:docMk/>
            <pc:sldMk cId="1409197228" sldId="409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08T18:23:57.761" v="7840" actId="20577"/>
          <ac:spMkLst>
            <pc:docMk/>
            <pc:sldMk cId="1409197228" sldId="409"/>
            <ac:spMk id="4100" creationId="{00000000-0000-0000-0000-000000000000}"/>
          </ac:spMkLst>
        </pc:spChg>
      </pc:sldChg>
      <pc:sldChg chg="modSp add mod">
        <pc:chgData name="Lian, Xiang" userId="47f83840-acd0-4e40-8a3e-39a5ff6d6ced" providerId="ADAL" clId="{9F7AC1BD-38D4-4318-8C3B-FD668326172B}" dt="2025-09-25T02:17:41.187" v="13863" actId="20577"/>
        <pc:sldMkLst>
          <pc:docMk/>
          <pc:sldMk cId="439567070" sldId="410"/>
        </pc:sldMkLst>
        <pc:spChg chg="mod">
          <ac:chgData name="Lian, Xiang" userId="47f83840-acd0-4e40-8a3e-39a5ff6d6ced" providerId="ADAL" clId="{9F7AC1BD-38D4-4318-8C3B-FD668326172B}" dt="2025-09-25T02:17:41.187" v="13863" actId="20577"/>
          <ac:spMkLst>
            <pc:docMk/>
            <pc:sldMk cId="439567070" sldId="410"/>
            <ac:spMk id="4100" creationId="{00000000-0000-0000-0000-000000000000}"/>
          </ac:spMkLst>
        </pc:spChg>
      </pc:sldChg>
      <pc:sldChg chg="modSp add mod">
        <pc:chgData name="Lian, Xiang" userId="47f83840-acd0-4e40-8a3e-39a5ff6d6ced" providerId="ADAL" clId="{9F7AC1BD-38D4-4318-8C3B-FD668326172B}" dt="2025-09-25T02:17:50.971" v="13865" actId="6549"/>
        <pc:sldMkLst>
          <pc:docMk/>
          <pc:sldMk cId="1439117297" sldId="411"/>
        </pc:sldMkLst>
        <pc:spChg chg="mod">
          <ac:chgData name="Lian, Xiang" userId="47f83840-acd0-4e40-8a3e-39a5ff6d6ced" providerId="ADAL" clId="{9F7AC1BD-38D4-4318-8C3B-FD668326172B}" dt="2025-09-25T02:17:50.971" v="13865" actId="6549"/>
          <ac:spMkLst>
            <pc:docMk/>
            <pc:sldMk cId="1439117297" sldId="411"/>
            <ac:spMk id="4100" creationId="{00000000-0000-0000-0000-000000000000}"/>
          </ac:spMkLst>
        </pc:spChg>
      </pc:sldChg>
      <pc:sldChg chg="modSp add mod">
        <pc:chgData name="Lian, Xiang" userId="47f83840-acd0-4e40-8a3e-39a5ff6d6ced" providerId="ADAL" clId="{9F7AC1BD-38D4-4318-8C3B-FD668326172B}" dt="2025-08-10T13:12:30.378" v="8463" actId="27636"/>
        <pc:sldMkLst>
          <pc:docMk/>
          <pc:sldMk cId="2324144521" sldId="412"/>
        </pc:sldMkLst>
        <pc:spChg chg="mod">
          <ac:chgData name="Lian, Xiang" userId="47f83840-acd0-4e40-8a3e-39a5ff6d6ced" providerId="ADAL" clId="{9F7AC1BD-38D4-4318-8C3B-FD668326172B}" dt="2025-08-10T12:56:18.350" v="8320"/>
          <ac:spMkLst>
            <pc:docMk/>
            <pc:sldMk cId="2324144521" sldId="412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0T13:12:30.378" v="8463" actId="27636"/>
          <ac:spMkLst>
            <pc:docMk/>
            <pc:sldMk cId="2324144521" sldId="412"/>
            <ac:spMk id="4100" creationId="{00000000-0000-0000-0000-000000000000}"/>
          </ac:spMkLst>
        </pc:spChg>
      </pc:sldChg>
      <pc:sldChg chg="modSp add mod ord">
        <pc:chgData name="Lian, Xiang" userId="47f83840-acd0-4e40-8a3e-39a5ff6d6ced" providerId="ADAL" clId="{9F7AC1BD-38D4-4318-8C3B-FD668326172B}" dt="2025-08-11T17:52:18.283" v="8654"/>
        <pc:sldMkLst>
          <pc:docMk/>
          <pc:sldMk cId="3098655441" sldId="413"/>
        </pc:sldMkLst>
        <pc:spChg chg="mod">
          <ac:chgData name="Lian, Xiang" userId="47f83840-acd0-4e40-8a3e-39a5ff6d6ced" providerId="ADAL" clId="{9F7AC1BD-38D4-4318-8C3B-FD668326172B}" dt="2025-08-11T03:43:31.436" v="8514" actId="20577"/>
          <ac:spMkLst>
            <pc:docMk/>
            <pc:sldMk cId="3098655441" sldId="413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1T03:50:36.483" v="8652" actId="6549"/>
          <ac:spMkLst>
            <pc:docMk/>
            <pc:sldMk cId="3098655441" sldId="413"/>
            <ac:spMk id="4100" creationId="{00000000-0000-0000-0000-000000000000}"/>
          </ac:spMkLst>
        </pc:spChg>
      </pc:sldChg>
      <pc:sldChg chg="modSp add mod">
        <pc:chgData name="Lian, Xiang" userId="47f83840-acd0-4e40-8a3e-39a5ff6d6ced" providerId="ADAL" clId="{9F7AC1BD-38D4-4318-8C3B-FD668326172B}" dt="2025-09-25T02:18:04.615" v="13870" actId="20577"/>
        <pc:sldMkLst>
          <pc:docMk/>
          <pc:sldMk cId="3830552846" sldId="414"/>
        </pc:sldMkLst>
        <pc:spChg chg="mod">
          <ac:chgData name="Lian, Xiang" userId="47f83840-acd0-4e40-8a3e-39a5ff6d6ced" providerId="ADAL" clId="{9F7AC1BD-38D4-4318-8C3B-FD668326172B}" dt="2025-09-25T02:18:04.615" v="13870" actId="20577"/>
          <ac:spMkLst>
            <pc:docMk/>
            <pc:sldMk cId="3830552846" sldId="414"/>
            <ac:spMk id="4100" creationId="{00000000-0000-0000-0000-000000000000}"/>
          </ac:spMkLst>
        </pc:spChg>
      </pc:sldChg>
      <pc:sldChg chg="addSp delSp modSp add mod modAnim modNotesTx">
        <pc:chgData name="Lian, Xiang" userId="47f83840-acd0-4e40-8a3e-39a5ff6d6ced" providerId="ADAL" clId="{9F7AC1BD-38D4-4318-8C3B-FD668326172B}" dt="2025-08-12T03:00:56.127" v="10771"/>
        <pc:sldMkLst>
          <pc:docMk/>
          <pc:sldMk cId="1603439941" sldId="415"/>
        </pc:sldMkLst>
        <pc:spChg chg="mod">
          <ac:chgData name="Lian, Xiang" userId="47f83840-acd0-4e40-8a3e-39a5ff6d6ced" providerId="ADAL" clId="{9F7AC1BD-38D4-4318-8C3B-FD668326172B}" dt="2025-08-12T01:04:05.715" v="9936" actId="20577"/>
          <ac:spMkLst>
            <pc:docMk/>
            <pc:sldMk cId="1603439941" sldId="415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2T01:13:20.045" v="10160" actId="20577"/>
          <ac:spMkLst>
            <pc:docMk/>
            <pc:sldMk cId="1603439941" sldId="415"/>
            <ac:spMk id="4100" creationId="{00000000-0000-0000-0000-000000000000}"/>
          </ac:spMkLst>
        </pc:spChg>
        <pc:picChg chg="add del mod">
          <ac:chgData name="Lian, Xiang" userId="47f83840-acd0-4e40-8a3e-39a5ff6d6ced" providerId="ADAL" clId="{9F7AC1BD-38D4-4318-8C3B-FD668326172B}" dt="2025-08-12T01:03:31.589" v="9920" actId="21"/>
          <ac:picMkLst>
            <pc:docMk/>
            <pc:sldMk cId="1603439941" sldId="415"/>
            <ac:picMk id="3" creationId="{E91AB1D1-DC37-4924-AD69-EB199F99C45B}"/>
          </ac:picMkLst>
        </pc:picChg>
      </pc:sldChg>
      <pc:sldChg chg="addSp delSp modSp add mod modNotesTx">
        <pc:chgData name="Lian, Xiang" userId="47f83840-acd0-4e40-8a3e-39a5ff6d6ced" providerId="ADAL" clId="{9F7AC1BD-38D4-4318-8C3B-FD668326172B}" dt="2025-08-12T01:44:12.615" v="10407"/>
        <pc:sldMkLst>
          <pc:docMk/>
          <pc:sldMk cId="746867486" sldId="416"/>
        </pc:sldMkLst>
        <pc:spChg chg="add mod">
          <ac:chgData name="Lian, Xiang" userId="47f83840-acd0-4e40-8a3e-39a5ff6d6ced" providerId="ADAL" clId="{9F7AC1BD-38D4-4318-8C3B-FD668326172B}" dt="2025-08-12T01:15:38.064" v="10220" actId="1035"/>
          <ac:spMkLst>
            <pc:docMk/>
            <pc:sldMk cId="746867486" sldId="416"/>
            <ac:spMk id="3" creationId="{5E41ED7D-49B8-4819-BEFE-F49856796719}"/>
          </ac:spMkLst>
        </pc:spChg>
        <pc:spChg chg="add del mod">
          <ac:chgData name="Lian, Xiang" userId="47f83840-acd0-4e40-8a3e-39a5ff6d6ced" providerId="ADAL" clId="{9F7AC1BD-38D4-4318-8C3B-FD668326172B}" dt="2025-08-12T01:14:29.048" v="10203" actId="478"/>
          <ac:spMkLst>
            <pc:docMk/>
            <pc:sldMk cId="746867486" sldId="416"/>
            <ac:spMk id="7" creationId="{A3FB4B4F-0DA9-4DE1-87C9-83F0547CA2CE}"/>
          </ac:spMkLst>
        </pc:spChg>
        <pc:spChg chg="mod">
          <ac:chgData name="Lian, Xiang" userId="47f83840-acd0-4e40-8a3e-39a5ff6d6ced" providerId="ADAL" clId="{9F7AC1BD-38D4-4318-8C3B-FD668326172B}" dt="2025-08-12T01:13:01.494" v="10149" actId="20577"/>
          <ac:spMkLst>
            <pc:docMk/>
            <pc:sldMk cId="746867486" sldId="416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2T01:16:40.325" v="10243" actId="403"/>
          <ac:spMkLst>
            <pc:docMk/>
            <pc:sldMk cId="746867486" sldId="416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12T01:15:19.961" v="10218" actId="1076"/>
          <ac:picMkLst>
            <pc:docMk/>
            <pc:sldMk cId="746867486" sldId="416"/>
            <ac:picMk id="5" creationId="{042C3C02-7241-4BDD-906B-3B1A4A1C5CFC}"/>
          </ac:picMkLst>
        </pc:picChg>
        <pc:picChg chg="add mod">
          <ac:chgData name="Lian, Xiang" userId="47f83840-acd0-4e40-8a3e-39a5ff6d6ced" providerId="ADAL" clId="{9F7AC1BD-38D4-4318-8C3B-FD668326172B}" dt="2025-08-12T01:18:44.165" v="10252" actId="1076"/>
          <ac:picMkLst>
            <pc:docMk/>
            <pc:sldMk cId="746867486" sldId="416"/>
            <ac:picMk id="9" creationId="{A18A1119-5035-472B-9D49-D00FFCC8C36D}"/>
          </ac:picMkLst>
        </pc:picChg>
        <pc:picChg chg="add mod">
          <ac:chgData name="Lian, Xiang" userId="47f83840-acd0-4e40-8a3e-39a5ff6d6ced" providerId="ADAL" clId="{9F7AC1BD-38D4-4318-8C3B-FD668326172B}" dt="2025-08-12T01:18:51.927" v="10253" actId="1076"/>
          <ac:picMkLst>
            <pc:docMk/>
            <pc:sldMk cId="746867486" sldId="416"/>
            <ac:picMk id="10" creationId="{3B9E215A-CF5D-47AC-89B9-E857B1761ADD}"/>
          </ac:picMkLst>
        </pc:picChg>
      </pc:sldChg>
      <pc:sldChg chg="addSp modSp add mod ord modNotesTx">
        <pc:chgData name="Lian, Xiang" userId="47f83840-acd0-4e40-8a3e-39a5ff6d6ced" providerId="ADAL" clId="{9F7AC1BD-38D4-4318-8C3B-FD668326172B}" dt="2025-08-12T03:30:03.921" v="11238" actId="6549"/>
        <pc:sldMkLst>
          <pc:docMk/>
          <pc:sldMk cId="3980901445" sldId="417"/>
        </pc:sldMkLst>
        <pc:spChg chg="add mod">
          <ac:chgData name="Lian, Xiang" userId="47f83840-acd0-4e40-8a3e-39a5ff6d6ced" providerId="ADAL" clId="{9F7AC1BD-38D4-4318-8C3B-FD668326172B}" dt="2025-08-12T01:17:32.232" v="10246"/>
          <ac:spMkLst>
            <pc:docMk/>
            <pc:sldMk cId="3980901445" sldId="417"/>
            <ac:spMk id="5" creationId="{40933172-ACDB-4AE8-B871-4302D55C930C}"/>
          </ac:spMkLst>
        </pc:spChg>
        <pc:spChg chg="mod">
          <ac:chgData name="Lian, Xiang" userId="47f83840-acd0-4e40-8a3e-39a5ff6d6ced" providerId="ADAL" clId="{9F7AC1BD-38D4-4318-8C3B-FD668326172B}" dt="2025-08-12T01:13:05.820" v="10151" actId="20577"/>
          <ac:spMkLst>
            <pc:docMk/>
            <pc:sldMk cId="3980901445" sldId="417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2T03:30:03.921" v="11238" actId="6549"/>
          <ac:spMkLst>
            <pc:docMk/>
            <pc:sldMk cId="3980901445" sldId="417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12T01:20:20.174" v="10266" actId="1076"/>
          <ac:picMkLst>
            <pc:docMk/>
            <pc:sldMk cId="3980901445" sldId="417"/>
            <ac:picMk id="7" creationId="{4E9720A1-7F88-43A9-BF9E-CDC9B54CC103}"/>
          </ac:picMkLst>
        </pc:picChg>
        <pc:picChg chg="add mod">
          <ac:chgData name="Lian, Xiang" userId="47f83840-acd0-4e40-8a3e-39a5ff6d6ced" providerId="ADAL" clId="{9F7AC1BD-38D4-4318-8C3B-FD668326172B}" dt="2025-08-12T01:20:20.174" v="10266" actId="1076"/>
          <ac:picMkLst>
            <pc:docMk/>
            <pc:sldMk cId="3980901445" sldId="417"/>
            <ac:picMk id="8" creationId="{4E1790CB-07DD-4976-AE62-A4E2984109EE}"/>
          </ac:picMkLst>
        </pc:picChg>
      </pc:sldChg>
      <pc:sldChg chg="add del">
        <pc:chgData name="Lian, Xiang" userId="47f83840-acd0-4e40-8a3e-39a5ff6d6ced" providerId="ADAL" clId="{9F7AC1BD-38D4-4318-8C3B-FD668326172B}" dt="2025-08-13T04:03:18.841" v="13707" actId="47"/>
        <pc:sldMkLst>
          <pc:docMk/>
          <pc:sldMk cId="2452010839" sldId="418"/>
        </pc:sldMkLst>
      </pc:sldChg>
      <pc:sldChg chg="addSp modSp add mod modNotesTx">
        <pc:chgData name="Lian, Xiang" userId="47f83840-acd0-4e40-8a3e-39a5ff6d6ced" providerId="ADAL" clId="{9F7AC1BD-38D4-4318-8C3B-FD668326172B}" dt="2025-08-12T16:17:39.782" v="12305" actId="20577"/>
        <pc:sldMkLst>
          <pc:docMk/>
          <pc:sldMk cId="584792715" sldId="419"/>
        </pc:sldMkLst>
        <pc:spChg chg="add mod">
          <ac:chgData name="Lian, Xiang" userId="47f83840-acd0-4e40-8a3e-39a5ff6d6ced" providerId="ADAL" clId="{9F7AC1BD-38D4-4318-8C3B-FD668326172B}" dt="2025-08-12T01:45:21.499" v="10454" actId="6549"/>
          <ac:spMkLst>
            <pc:docMk/>
            <pc:sldMk cId="584792715" sldId="419"/>
            <ac:spMk id="5" creationId="{E147E2D1-27CC-462B-8C45-94B0E43140CA}"/>
          </ac:spMkLst>
        </pc:spChg>
        <pc:spChg chg="mod">
          <ac:chgData name="Lian, Xiang" userId="47f83840-acd0-4e40-8a3e-39a5ff6d6ced" providerId="ADAL" clId="{9F7AC1BD-38D4-4318-8C3B-FD668326172B}" dt="2025-08-12T01:13:09.767" v="10153" actId="20577"/>
          <ac:spMkLst>
            <pc:docMk/>
            <pc:sldMk cId="584792715" sldId="419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2T16:17:39.782" v="12305" actId="20577"/>
          <ac:spMkLst>
            <pc:docMk/>
            <pc:sldMk cId="584792715" sldId="419"/>
            <ac:spMk id="4100" creationId="{00000000-0000-0000-0000-000000000000}"/>
          </ac:spMkLst>
        </pc:spChg>
      </pc:sldChg>
      <pc:sldChg chg="add del">
        <pc:chgData name="Lian, Xiang" userId="47f83840-acd0-4e40-8a3e-39a5ff6d6ced" providerId="ADAL" clId="{9F7AC1BD-38D4-4318-8C3B-FD668326172B}" dt="2025-08-13T04:03:18.841" v="13707" actId="47"/>
        <pc:sldMkLst>
          <pc:docMk/>
          <pc:sldMk cId="1135276848" sldId="420"/>
        </pc:sldMkLst>
      </pc:sldChg>
      <pc:sldChg chg="add del">
        <pc:chgData name="Lian, Xiang" userId="47f83840-acd0-4e40-8a3e-39a5ff6d6ced" providerId="ADAL" clId="{9F7AC1BD-38D4-4318-8C3B-FD668326172B}" dt="2025-08-13T04:03:18.841" v="13707" actId="47"/>
        <pc:sldMkLst>
          <pc:docMk/>
          <pc:sldMk cId="3810404941" sldId="421"/>
        </pc:sldMkLst>
      </pc:sldChg>
      <pc:sldChg chg="add del">
        <pc:chgData name="Lian, Xiang" userId="47f83840-acd0-4e40-8a3e-39a5ff6d6ced" providerId="ADAL" clId="{9F7AC1BD-38D4-4318-8C3B-FD668326172B}" dt="2025-08-13T04:03:18.841" v="13707" actId="47"/>
        <pc:sldMkLst>
          <pc:docMk/>
          <pc:sldMk cId="1141300076" sldId="422"/>
        </pc:sldMkLst>
      </pc:sldChg>
      <pc:sldChg chg="addSp delSp modSp add mod modNotesTx">
        <pc:chgData name="Lian, Xiang" userId="47f83840-acd0-4e40-8a3e-39a5ff6d6ced" providerId="ADAL" clId="{9F7AC1BD-38D4-4318-8C3B-FD668326172B}" dt="2025-08-12T03:31:42.402" v="11259" actId="2711"/>
        <pc:sldMkLst>
          <pc:docMk/>
          <pc:sldMk cId="4163905348" sldId="423"/>
        </pc:sldMkLst>
        <pc:spChg chg="add mod">
          <ac:chgData name="Lian, Xiang" userId="47f83840-acd0-4e40-8a3e-39a5ff6d6ced" providerId="ADAL" clId="{9F7AC1BD-38D4-4318-8C3B-FD668326172B}" dt="2025-08-12T01:52:34.644" v="10550" actId="123"/>
          <ac:spMkLst>
            <pc:docMk/>
            <pc:sldMk cId="4163905348" sldId="423"/>
            <ac:spMk id="7" creationId="{6B321FC4-B562-48E8-9545-B12F1F7ADD48}"/>
          </ac:spMkLst>
        </pc:spChg>
        <pc:spChg chg="add mod">
          <ac:chgData name="Lian, Xiang" userId="47f83840-acd0-4e40-8a3e-39a5ff6d6ced" providerId="ADAL" clId="{9F7AC1BD-38D4-4318-8C3B-FD668326172B}" dt="2025-08-12T01:55:23.383" v="10611" actId="1076"/>
          <ac:spMkLst>
            <pc:docMk/>
            <pc:sldMk cId="4163905348" sldId="423"/>
            <ac:spMk id="9" creationId="{565728C8-BBEF-4148-875A-46B83969C451}"/>
          </ac:spMkLst>
        </pc:spChg>
        <pc:spChg chg="mod">
          <ac:chgData name="Lian, Xiang" userId="47f83840-acd0-4e40-8a3e-39a5ff6d6ced" providerId="ADAL" clId="{9F7AC1BD-38D4-4318-8C3B-FD668326172B}" dt="2025-08-12T01:48:10.027" v="10475" actId="20577"/>
          <ac:spMkLst>
            <pc:docMk/>
            <pc:sldMk cId="4163905348" sldId="423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2T01:53:12.234" v="10598" actId="20577"/>
          <ac:spMkLst>
            <pc:docMk/>
            <pc:sldMk cId="4163905348" sldId="423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12T01:54:56.357" v="10603" actId="1076"/>
          <ac:picMkLst>
            <pc:docMk/>
            <pc:sldMk cId="4163905348" sldId="423"/>
            <ac:picMk id="8" creationId="{FBD7B6D3-39DF-4F53-82E1-CF78AEA07C1B}"/>
          </ac:picMkLst>
        </pc:picChg>
        <pc:cxnChg chg="add del mod">
          <ac:chgData name="Lian, Xiang" userId="47f83840-acd0-4e40-8a3e-39a5ff6d6ced" providerId="ADAL" clId="{9F7AC1BD-38D4-4318-8C3B-FD668326172B}" dt="2025-08-12T01:54:52.556" v="10602" actId="478"/>
          <ac:cxnSpMkLst>
            <pc:docMk/>
            <pc:sldMk cId="4163905348" sldId="423"/>
            <ac:cxnSpMk id="10" creationId="{ACE8A907-39CD-42EA-98C0-3A81315B9462}"/>
          </ac:cxnSpMkLst>
        </pc:cxnChg>
      </pc:sldChg>
      <pc:sldChg chg="addSp modSp add mod modNotesTx">
        <pc:chgData name="Lian, Xiang" userId="47f83840-acd0-4e40-8a3e-39a5ff6d6ced" providerId="ADAL" clId="{9F7AC1BD-38D4-4318-8C3B-FD668326172B}" dt="2025-08-12T03:31:30.893" v="11258" actId="2711"/>
        <pc:sldMkLst>
          <pc:docMk/>
          <pc:sldMk cId="4069177644" sldId="424"/>
        </pc:sldMkLst>
        <pc:spChg chg="mod">
          <ac:chgData name="Lian, Xiang" userId="47f83840-acd0-4e40-8a3e-39a5ff6d6ced" providerId="ADAL" clId="{9F7AC1BD-38D4-4318-8C3B-FD668326172B}" dt="2025-08-12T02:00:06.820" v="10621" actId="20577"/>
          <ac:spMkLst>
            <pc:docMk/>
            <pc:sldMk cId="4069177644" sldId="424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2T02:59:15.669" v="10766" actId="20577"/>
          <ac:spMkLst>
            <pc:docMk/>
            <pc:sldMk cId="4069177644" sldId="424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12T02:59:33.011" v="10770" actId="1076"/>
          <ac:picMkLst>
            <pc:docMk/>
            <pc:sldMk cId="4069177644" sldId="424"/>
            <ac:picMk id="3" creationId="{91CA035D-E4C9-4544-910D-469F840D9E18}"/>
          </ac:picMkLst>
        </pc:picChg>
      </pc:sldChg>
      <pc:sldChg chg="add del">
        <pc:chgData name="Lian, Xiang" userId="47f83840-acd0-4e40-8a3e-39a5ff6d6ced" providerId="ADAL" clId="{9F7AC1BD-38D4-4318-8C3B-FD668326172B}" dt="2025-08-12T03:02:08.455" v="10779" actId="2696"/>
        <pc:sldMkLst>
          <pc:docMk/>
          <pc:sldMk cId="73965164" sldId="425"/>
        </pc:sldMkLst>
      </pc:sldChg>
      <pc:sldChg chg="modSp add mod">
        <pc:chgData name="Lian, Xiang" userId="47f83840-acd0-4e40-8a3e-39a5ff6d6ced" providerId="ADAL" clId="{9F7AC1BD-38D4-4318-8C3B-FD668326172B}" dt="2025-09-25T02:18:48.434" v="13888" actId="20577"/>
        <pc:sldMkLst>
          <pc:docMk/>
          <pc:sldMk cId="2876763247" sldId="425"/>
        </pc:sldMkLst>
        <pc:spChg chg="mod">
          <ac:chgData name="Lian, Xiang" userId="47f83840-acd0-4e40-8a3e-39a5ff6d6ced" providerId="ADAL" clId="{9F7AC1BD-38D4-4318-8C3B-FD668326172B}" dt="2025-08-13T04:00:12.781" v="13568" actId="6549"/>
          <ac:spMkLst>
            <pc:docMk/>
            <pc:sldMk cId="2876763247" sldId="425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9-25T02:18:48.434" v="13888" actId="20577"/>
          <ac:spMkLst>
            <pc:docMk/>
            <pc:sldMk cId="2876763247" sldId="425"/>
            <ac:spMk id="4100" creationId="{00000000-0000-0000-0000-000000000000}"/>
          </ac:spMkLst>
        </pc:spChg>
      </pc:sldChg>
      <pc:sldChg chg="add">
        <pc:chgData name="Lian, Xiang" userId="47f83840-acd0-4e40-8a3e-39a5ff6d6ced" providerId="ADAL" clId="{9F7AC1BD-38D4-4318-8C3B-FD668326172B}" dt="2025-08-12T01:49:40.875" v="10502"/>
        <pc:sldMkLst>
          <pc:docMk/>
          <pc:sldMk cId="902658046" sldId="426"/>
        </pc:sldMkLst>
      </pc:sldChg>
      <pc:sldChg chg="add del">
        <pc:chgData name="Lian, Xiang" userId="47f83840-acd0-4e40-8a3e-39a5ff6d6ced" providerId="ADAL" clId="{9F7AC1BD-38D4-4318-8C3B-FD668326172B}" dt="2025-08-13T04:03:22.677" v="13708" actId="47"/>
        <pc:sldMkLst>
          <pc:docMk/>
          <pc:sldMk cId="2943924287" sldId="427"/>
        </pc:sldMkLst>
      </pc:sldChg>
      <pc:sldChg chg="addSp modSp add mod modAnim">
        <pc:chgData name="Lian, Xiang" userId="47f83840-acd0-4e40-8a3e-39a5ff6d6ced" providerId="ADAL" clId="{9F7AC1BD-38D4-4318-8C3B-FD668326172B}" dt="2025-08-13T03:36:01.850" v="13140"/>
        <pc:sldMkLst>
          <pc:docMk/>
          <pc:sldMk cId="3759525238" sldId="428"/>
        </pc:sldMkLst>
        <pc:spChg chg="add mod">
          <ac:chgData name="Lian, Xiang" userId="47f83840-acd0-4e40-8a3e-39a5ff6d6ced" providerId="ADAL" clId="{9F7AC1BD-38D4-4318-8C3B-FD668326172B}" dt="2025-08-13T02:08:34.911" v="12794" actId="1076"/>
          <ac:spMkLst>
            <pc:docMk/>
            <pc:sldMk cId="3759525238" sldId="428"/>
            <ac:spMk id="2" creationId="{7A69EDAC-C0FB-41C5-8DEE-2E927CB923CA}"/>
          </ac:spMkLst>
        </pc:spChg>
        <pc:spChg chg="add mod">
          <ac:chgData name="Lian, Xiang" userId="47f83840-acd0-4e40-8a3e-39a5ff6d6ced" providerId="ADAL" clId="{9F7AC1BD-38D4-4318-8C3B-FD668326172B}" dt="2025-08-13T03:13:35.166" v="13109" actId="1076"/>
          <ac:spMkLst>
            <pc:docMk/>
            <pc:sldMk cId="3759525238" sldId="428"/>
            <ac:spMk id="7" creationId="{D3B672C9-1F07-4A73-AEB5-35BBDB40597C}"/>
          </ac:spMkLst>
        </pc:spChg>
        <pc:spChg chg="add mod">
          <ac:chgData name="Lian, Xiang" userId="47f83840-acd0-4e40-8a3e-39a5ff6d6ced" providerId="ADAL" clId="{9F7AC1BD-38D4-4318-8C3B-FD668326172B}" dt="2025-08-13T03:36:01.850" v="13140"/>
          <ac:spMkLst>
            <pc:docMk/>
            <pc:sldMk cId="3759525238" sldId="428"/>
            <ac:spMk id="8" creationId="{0D7BE01D-686A-453F-9D40-5BC77CBEB589}"/>
          </ac:spMkLst>
        </pc:spChg>
        <pc:spChg chg="mod">
          <ac:chgData name="Lian, Xiang" userId="47f83840-acd0-4e40-8a3e-39a5ff6d6ced" providerId="ADAL" clId="{9F7AC1BD-38D4-4318-8C3B-FD668326172B}" dt="2025-08-12T18:54:06.233" v="12720" actId="20577"/>
          <ac:spMkLst>
            <pc:docMk/>
            <pc:sldMk cId="3759525238" sldId="428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3T02:08:27.396" v="12793" actId="20577"/>
          <ac:spMkLst>
            <pc:docMk/>
            <pc:sldMk cId="3759525238" sldId="428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13T03:13:30.974" v="13108" actId="1076"/>
          <ac:picMkLst>
            <pc:docMk/>
            <pc:sldMk cId="3759525238" sldId="428"/>
            <ac:picMk id="5" creationId="{7CA2C478-3CC3-4947-AF10-1B6CFAF9CC78}"/>
          </ac:picMkLst>
        </pc:picChg>
      </pc:sldChg>
      <pc:sldChg chg="add del">
        <pc:chgData name="Lian, Xiang" userId="47f83840-acd0-4e40-8a3e-39a5ff6d6ced" providerId="ADAL" clId="{9F7AC1BD-38D4-4318-8C3B-FD668326172B}" dt="2025-08-12T03:02:08.455" v="10779" actId="2696"/>
        <pc:sldMkLst>
          <pc:docMk/>
          <pc:sldMk cId="4183031930" sldId="428"/>
        </pc:sldMkLst>
      </pc:sldChg>
      <pc:sldChg chg="addSp modSp add mod modAnim modNotesTx">
        <pc:chgData name="Lian, Xiang" userId="47f83840-acd0-4e40-8a3e-39a5ff6d6ced" providerId="ADAL" clId="{9F7AC1BD-38D4-4318-8C3B-FD668326172B}" dt="2025-08-13T03:47:25.827" v="13146" actId="20577"/>
        <pc:sldMkLst>
          <pc:docMk/>
          <pc:sldMk cId="644366912" sldId="429"/>
        </pc:sldMkLst>
        <pc:spChg chg="add mod">
          <ac:chgData name="Lian, Xiang" userId="47f83840-acd0-4e40-8a3e-39a5ff6d6ced" providerId="ADAL" clId="{9F7AC1BD-38D4-4318-8C3B-FD668326172B}" dt="2025-08-13T02:31:07.826" v="13044" actId="14100"/>
          <ac:spMkLst>
            <pc:docMk/>
            <pc:sldMk cId="644366912" sldId="429"/>
            <ac:spMk id="7" creationId="{5968886C-0AB7-4E41-A08D-FB18E622C3E9}"/>
          </ac:spMkLst>
        </pc:spChg>
        <pc:spChg chg="add mod">
          <ac:chgData name="Lian, Xiang" userId="47f83840-acd0-4e40-8a3e-39a5ff6d6ced" providerId="ADAL" clId="{9F7AC1BD-38D4-4318-8C3B-FD668326172B}" dt="2025-08-13T03:32:52.347" v="13138" actId="207"/>
          <ac:spMkLst>
            <pc:docMk/>
            <pc:sldMk cId="644366912" sldId="429"/>
            <ac:spMk id="12" creationId="{560E9DCB-84F9-4A0C-AB57-117007059441}"/>
          </ac:spMkLst>
        </pc:spChg>
        <pc:spChg chg="add mod">
          <ac:chgData name="Lian, Xiang" userId="47f83840-acd0-4e40-8a3e-39a5ff6d6ced" providerId="ADAL" clId="{9F7AC1BD-38D4-4318-8C3B-FD668326172B}" dt="2025-08-13T03:36:26.479" v="13145" actId="1076"/>
          <ac:spMkLst>
            <pc:docMk/>
            <pc:sldMk cId="644366912" sldId="429"/>
            <ac:spMk id="15" creationId="{2817162F-55D6-45B1-99D7-805094DA44C3}"/>
          </ac:spMkLst>
        </pc:spChg>
        <pc:spChg chg="mod">
          <ac:chgData name="Lian, Xiang" userId="47f83840-acd0-4e40-8a3e-39a5ff6d6ced" providerId="ADAL" clId="{9F7AC1BD-38D4-4318-8C3B-FD668326172B}" dt="2025-08-13T02:10:36.493" v="12834" actId="20577"/>
          <ac:spMkLst>
            <pc:docMk/>
            <pc:sldMk cId="644366912" sldId="429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3T02:30:14.057" v="13043" actId="27636"/>
          <ac:spMkLst>
            <pc:docMk/>
            <pc:sldMk cId="644366912" sldId="429"/>
            <ac:spMk id="4100" creationId="{00000000-0000-0000-0000-000000000000}"/>
          </ac:spMkLst>
        </pc:spChg>
        <pc:grpChg chg="add mod">
          <ac:chgData name="Lian, Xiang" userId="47f83840-acd0-4e40-8a3e-39a5ff6d6ced" providerId="ADAL" clId="{9F7AC1BD-38D4-4318-8C3B-FD668326172B}" dt="2025-08-13T02:29:30.769" v="13029" actId="14100"/>
          <ac:grpSpMkLst>
            <pc:docMk/>
            <pc:sldMk cId="644366912" sldId="429"/>
            <ac:grpSpMk id="4" creationId="{E1194C2E-8F13-4BEA-9640-79B5DC55FD90}"/>
          </ac:grpSpMkLst>
        </pc:grpChg>
        <pc:picChg chg="add mod">
          <ac:chgData name="Lian, Xiang" userId="47f83840-acd0-4e40-8a3e-39a5ff6d6ced" providerId="ADAL" clId="{9F7AC1BD-38D4-4318-8C3B-FD668326172B}" dt="2025-08-13T02:16:19.082" v="12957" actId="164"/>
          <ac:picMkLst>
            <pc:docMk/>
            <pc:sldMk cId="644366912" sldId="429"/>
            <ac:picMk id="3" creationId="{99242305-4582-49AB-8BC3-2E4F069F3F0F}"/>
          </ac:picMkLst>
        </pc:picChg>
        <pc:picChg chg="add mod">
          <ac:chgData name="Lian, Xiang" userId="47f83840-acd0-4e40-8a3e-39a5ff6d6ced" providerId="ADAL" clId="{9F7AC1BD-38D4-4318-8C3B-FD668326172B}" dt="2025-08-13T03:32:53.499" v="13139" actId="1076"/>
          <ac:picMkLst>
            <pc:docMk/>
            <pc:sldMk cId="644366912" sldId="429"/>
            <ac:picMk id="8" creationId="{A3500C75-6C70-46D0-8D7D-6A0603F46518}"/>
          </ac:picMkLst>
        </pc:picChg>
        <pc:cxnChg chg="add mod">
          <ac:chgData name="Lian, Xiang" userId="47f83840-acd0-4e40-8a3e-39a5ff6d6ced" providerId="ADAL" clId="{9F7AC1BD-38D4-4318-8C3B-FD668326172B}" dt="2025-08-13T03:32:04.889" v="13135" actId="692"/>
          <ac:cxnSpMkLst>
            <pc:docMk/>
            <pc:sldMk cId="644366912" sldId="429"/>
            <ac:cxnSpMk id="11" creationId="{67CB7463-9BBB-480F-A4DA-CA8EBC4CF32F}"/>
          </ac:cxnSpMkLst>
        </pc:cxnChg>
      </pc:sldChg>
      <pc:sldChg chg="add del">
        <pc:chgData name="Lian, Xiang" userId="47f83840-acd0-4e40-8a3e-39a5ff6d6ced" providerId="ADAL" clId="{9F7AC1BD-38D4-4318-8C3B-FD668326172B}" dt="2025-08-12T03:02:08.455" v="10779" actId="2696"/>
        <pc:sldMkLst>
          <pc:docMk/>
          <pc:sldMk cId="1070623074" sldId="429"/>
        </pc:sldMkLst>
      </pc:sldChg>
      <pc:sldChg chg="add del">
        <pc:chgData name="Lian, Xiang" userId="47f83840-acd0-4e40-8a3e-39a5ff6d6ced" providerId="ADAL" clId="{9F7AC1BD-38D4-4318-8C3B-FD668326172B}" dt="2025-08-12T03:02:08.455" v="10779" actId="2696"/>
        <pc:sldMkLst>
          <pc:docMk/>
          <pc:sldMk cId="713290777" sldId="430"/>
        </pc:sldMkLst>
      </pc:sldChg>
      <pc:sldChg chg="addSp modSp add mod modAnim modNotesTx">
        <pc:chgData name="Lian, Xiang" userId="47f83840-acd0-4e40-8a3e-39a5ff6d6ced" providerId="ADAL" clId="{9F7AC1BD-38D4-4318-8C3B-FD668326172B}" dt="2025-08-13T03:50:21.681" v="13226" actId="14100"/>
        <pc:sldMkLst>
          <pc:docMk/>
          <pc:sldMk cId="2833683301" sldId="430"/>
        </pc:sldMkLst>
        <pc:spChg chg="add mod">
          <ac:chgData name="Lian, Xiang" userId="47f83840-acd0-4e40-8a3e-39a5ff6d6ced" providerId="ADAL" clId="{9F7AC1BD-38D4-4318-8C3B-FD668326172B}" dt="2025-08-13T03:48:36.494" v="13165" actId="692"/>
          <ac:spMkLst>
            <pc:docMk/>
            <pc:sldMk cId="2833683301" sldId="430"/>
            <ac:spMk id="7" creationId="{7F02AF9D-48BF-4452-BF97-A9DDFE5D9632}"/>
          </ac:spMkLst>
        </pc:spChg>
        <pc:spChg chg="add mod">
          <ac:chgData name="Lian, Xiang" userId="47f83840-acd0-4e40-8a3e-39a5ff6d6ced" providerId="ADAL" clId="{9F7AC1BD-38D4-4318-8C3B-FD668326172B}" dt="2025-08-13T03:50:21.681" v="13226" actId="14100"/>
          <ac:spMkLst>
            <pc:docMk/>
            <pc:sldMk cId="2833683301" sldId="430"/>
            <ac:spMk id="8" creationId="{6AFCEAF5-53C7-4DFB-B6F2-D8BFDF96B620}"/>
          </ac:spMkLst>
        </pc:spChg>
        <pc:spChg chg="mod">
          <ac:chgData name="Lian, Xiang" userId="47f83840-acd0-4e40-8a3e-39a5ff6d6ced" providerId="ADAL" clId="{9F7AC1BD-38D4-4318-8C3B-FD668326172B}" dt="2025-08-13T03:47:51.746" v="13158" actId="20577"/>
          <ac:spMkLst>
            <pc:docMk/>
            <pc:sldMk cId="2833683301" sldId="430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3T03:49:26.637" v="13209" actId="20577"/>
          <ac:spMkLst>
            <pc:docMk/>
            <pc:sldMk cId="2833683301" sldId="430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13T03:48:45.577" v="13166" actId="1076"/>
          <ac:picMkLst>
            <pc:docMk/>
            <pc:sldMk cId="2833683301" sldId="430"/>
            <ac:picMk id="3" creationId="{CC650F1E-5CB9-4D61-8032-56BCA1F7FAB3}"/>
          </ac:picMkLst>
        </pc:picChg>
      </pc:sldChg>
      <pc:sldChg chg="add del">
        <pc:chgData name="Lian, Xiang" userId="47f83840-acd0-4e40-8a3e-39a5ff6d6ced" providerId="ADAL" clId="{9F7AC1BD-38D4-4318-8C3B-FD668326172B}" dt="2025-08-12T03:02:08.455" v="10779" actId="2696"/>
        <pc:sldMkLst>
          <pc:docMk/>
          <pc:sldMk cId="2660441093" sldId="431"/>
        </pc:sldMkLst>
      </pc:sldChg>
      <pc:sldChg chg="modSp add mod">
        <pc:chgData name="Lian, Xiang" userId="47f83840-acd0-4e40-8a3e-39a5ff6d6ced" providerId="ADAL" clId="{9F7AC1BD-38D4-4318-8C3B-FD668326172B}" dt="2025-08-13T04:00:42.028" v="13596" actId="20577"/>
        <pc:sldMkLst>
          <pc:docMk/>
          <pc:sldMk cId="2957607546" sldId="431"/>
        </pc:sldMkLst>
        <pc:spChg chg="mod">
          <ac:chgData name="Lian, Xiang" userId="47f83840-acd0-4e40-8a3e-39a5ff6d6ced" providerId="ADAL" clId="{9F7AC1BD-38D4-4318-8C3B-FD668326172B}" dt="2025-08-13T03:55:46.285" v="13314" actId="20577"/>
          <ac:spMkLst>
            <pc:docMk/>
            <pc:sldMk cId="2957607546" sldId="431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3T04:00:42.028" v="13596" actId="20577"/>
          <ac:spMkLst>
            <pc:docMk/>
            <pc:sldMk cId="2957607546" sldId="431"/>
            <ac:spMk id="4100" creationId="{00000000-0000-0000-0000-000000000000}"/>
          </ac:spMkLst>
        </pc:spChg>
      </pc:sldChg>
      <pc:sldChg chg="modSp add mod">
        <pc:chgData name="Lian, Xiang" userId="47f83840-acd0-4e40-8a3e-39a5ff6d6ced" providerId="ADAL" clId="{9F7AC1BD-38D4-4318-8C3B-FD668326172B}" dt="2025-08-12T16:10:02.498" v="12274" actId="403"/>
        <pc:sldMkLst>
          <pc:docMk/>
          <pc:sldMk cId="78604679" sldId="432"/>
        </pc:sldMkLst>
        <pc:spChg chg="mod">
          <ac:chgData name="Lian, Xiang" userId="47f83840-acd0-4e40-8a3e-39a5ff6d6ced" providerId="ADAL" clId="{9F7AC1BD-38D4-4318-8C3B-FD668326172B}" dt="2025-08-12T16:10:02.498" v="12274" actId="403"/>
          <ac:spMkLst>
            <pc:docMk/>
            <pc:sldMk cId="78604679" sldId="432"/>
            <ac:spMk id="8194" creationId="{00000000-0000-0000-0000-000000000000}"/>
          </ac:spMkLst>
        </pc:spChg>
      </pc:sldChg>
      <pc:sldChg chg="modSp add mod">
        <pc:chgData name="Lian, Xiang" userId="47f83840-acd0-4e40-8a3e-39a5ff6d6ced" providerId="ADAL" clId="{9F7AC1BD-38D4-4318-8C3B-FD668326172B}" dt="2025-08-12T16:09:57.806" v="12273" actId="403"/>
        <pc:sldMkLst>
          <pc:docMk/>
          <pc:sldMk cId="203627305" sldId="433"/>
        </pc:sldMkLst>
        <pc:spChg chg="mod">
          <ac:chgData name="Lian, Xiang" userId="47f83840-acd0-4e40-8a3e-39a5ff6d6ced" providerId="ADAL" clId="{9F7AC1BD-38D4-4318-8C3B-FD668326172B}" dt="2025-08-12T16:09:57.806" v="12273" actId="403"/>
          <ac:spMkLst>
            <pc:docMk/>
            <pc:sldMk cId="203627305" sldId="433"/>
            <ac:spMk id="8194" creationId="{00000000-0000-0000-0000-000000000000}"/>
          </ac:spMkLst>
        </pc:spChg>
      </pc:sldChg>
      <pc:sldChg chg="modSp add mod">
        <pc:chgData name="Lian, Xiang" userId="47f83840-acd0-4e40-8a3e-39a5ff6d6ced" providerId="ADAL" clId="{9F7AC1BD-38D4-4318-8C3B-FD668326172B}" dt="2025-08-12T16:10:59.174" v="12282" actId="403"/>
        <pc:sldMkLst>
          <pc:docMk/>
          <pc:sldMk cId="3124085597" sldId="434"/>
        </pc:sldMkLst>
        <pc:spChg chg="mod">
          <ac:chgData name="Lian, Xiang" userId="47f83840-acd0-4e40-8a3e-39a5ff6d6ced" providerId="ADAL" clId="{9F7AC1BD-38D4-4318-8C3B-FD668326172B}" dt="2025-08-12T16:10:59.174" v="12282" actId="403"/>
          <ac:spMkLst>
            <pc:docMk/>
            <pc:sldMk cId="3124085597" sldId="434"/>
            <ac:spMk id="8194" creationId="{00000000-0000-0000-0000-000000000000}"/>
          </ac:spMkLst>
        </pc:spChg>
      </pc:sldChg>
      <pc:sldChg chg="modSp add modAnim">
        <pc:chgData name="Lian, Xiang" userId="47f83840-acd0-4e40-8a3e-39a5ff6d6ced" providerId="ADAL" clId="{9F7AC1BD-38D4-4318-8C3B-FD668326172B}" dt="2025-08-12T03:01:35.091" v="10776" actId="207"/>
        <pc:sldMkLst>
          <pc:docMk/>
          <pc:sldMk cId="4148250824" sldId="435"/>
        </pc:sldMkLst>
        <pc:spChg chg="mod">
          <ac:chgData name="Lian, Xiang" userId="47f83840-acd0-4e40-8a3e-39a5ff6d6ced" providerId="ADAL" clId="{9F7AC1BD-38D4-4318-8C3B-FD668326172B}" dt="2025-08-12T03:01:35.091" v="10776" actId="207"/>
          <ac:spMkLst>
            <pc:docMk/>
            <pc:sldMk cId="4148250824" sldId="435"/>
            <ac:spMk id="4100" creationId="{00000000-0000-0000-0000-000000000000}"/>
          </ac:spMkLst>
        </pc:spChg>
      </pc:sldChg>
      <pc:sldChg chg="modSp add mod">
        <pc:chgData name="Lian, Xiang" userId="47f83840-acd0-4e40-8a3e-39a5ff6d6ced" providerId="ADAL" clId="{9F7AC1BD-38D4-4318-8C3B-FD668326172B}" dt="2025-08-12T03:01:53.221" v="10778" actId="207"/>
        <pc:sldMkLst>
          <pc:docMk/>
          <pc:sldMk cId="3382721311" sldId="436"/>
        </pc:sldMkLst>
        <pc:spChg chg="mod">
          <ac:chgData name="Lian, Xiang" userId="47f83840-acd0-4e40-8a3e-39a5ff6d6ced" providerId="ADAL" clId="{9F7AC1BD-38D4-4318-8C3B-FD668326172B}" dt="2025-08-12T03:01:53.221" v="10778" actId="207"/>
          <ac:spMkLst>
            <pc:docMk/>
            <pc:sldMk cId="3382721311" sldId="436"/>
            <ac:spMk id="4100" creationId="{00000000-0000-0000-0000-000000000000}"/>
          </ac:spMkLst>
        </pc:spChg>
      </pc:sldChg>
      <pc:sldChg chg="addSp modSp add mod modNotesTx">
        <pc:chgData name="Lian, Xiang" userId="47f83840-acd0-4e40-8a3e-39a5ff6d6ced" providerId="ADAL" clId="{9F7AC1BD-38D4-4318-8C3B-FD668326172B}" dt="2025-08-12T03:47:22.980" v="11491" actId="20577"/>
        <pc:sldMkLst>
          <pc:docMk/>
          <pc:sldMk cId="3570298444" sldId="437"/>
        </pc:sldMkLst>
        <pc:spChg chg="mod">
          <ac:chgData name="Lian, Xiang" userId="47f83840-acd0-4e40-8a3e-39a5ff6d6ced" providerId="ADAL" clId="{9F7AC1BD-38D4-4318-8C3B-FD668326172B}" dt="2025-08-12T03:02:59.586" v="10788" actId="20577"/>
          <ac:spMkLst>
            <pc:docMk/>
            <pc:sldMk cId="3570298444" sldId="437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2T03:47:22.980" v="11491" actId="20577"/>
          <ac:spMkLst>
            <pc:docMk/>
            <pc:sldMk cId="3570298444" sldId="437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12T03:18:48.774" v="11133" actId="1076"/>
          <ac:picMkLst>
            <pc:docMk/>
            <pc:sldMk cId="3570298444" sldId="437"/>
            <ac:picMk id="3" creationId="{E7CAC0A3-A47B-463E-A9FA-2478F6462F10}"/>
          </ac:picMkLst>
        </pc:picChg>
        <pc:picChg chg="add mod">
          <ac:chgData name="Lian, Xiang" userId="47f83840-acd0-4e40-8a3e-39a5ff6d6ced" providerId="ADAL" clId="{9F7AC1BD-38D4-4318-8C3B-FD668326172B}" dt="2025-08-12T03:19:16.501" v="11137" actId="1076"/>
          <ac:picMkLst>
            <pc:docMk/>
            <pc:sldMk cId="3570298444" sldId="437"/>
            <ac:picMk id="5" creationId="{2B69D6DC-59C6-4B61-8396-D6357380372F}"/>
          </ac:picMkLst>
        </pc:picChg>
        <pc:picChg chg="add mod">
          <ac:chgData name="Lian, Xiang" userId="47f83840-acd0-4e40-8a3e-39a5ff6d6ced" providerId="ADAL" clId="{9F7AC1BD-38D4-4318-8C3B-FD668326172B}" dt="2025-08-12T03:19:49.978" v="11143" actId="1076"/>
          <ac:picMkLst>
            <pc:docMk/>
            <pc:sldMk cId="3570298444" sldId="437"/>
            <ac:picMk id="8" creationId="{EA89116B-BA83-4BF7-B7F8-9A9BDB166EF0}"/>
          </ac:picMkLst>
        </pc:picChg>
      </pc:sldChg>
      <pc:sldChg chg="addSp modSp add mod ord modNotesTx">
        <pc:chgData name="Lian, Xiang" userId="47f83840-acd0-4e40-8a3e-39a5ff6d6ced" providerId="ADAL" clId="{9F7AC1BD-38D4-4318-8C3B-FD668326172B}" dt="2025-08-12T03:37:59.734" v="11347" actId="20577"/>
        <pc:sldMkLst>
          <pc:docMk/>
          <pc:sldMk cId="508064683" sldId="438"/>
        </pc:sldMkLst>
        <pc:spChg chg="add mod">
          <ac:chgData name="Lian, Xiang" userId="47f83840-acd0-4e40-8a3e-39a5ff6d6ced" providerId="ADAL" clId="{9F7AC1BD-38D4-4318-8C3B-FD668326172B}" dt="2025-08-12T03:35:07.753" v="11316"/>
          <ac:spMkLst>
            <pc:docMk/>
            <pc:sldMk cId="508064683" sldId="438"/>
            <ac:spMk id="5" creationId="{34E33336-8917-4001-9701-141E6570BEF5}"/>
          </ac:spMkLst>
        </pc:spChg>
        <pc:spChg chg="mod">
          <ac:chgData name="Lian, Xiang" userId="47f83840-acd0-4e40-8a3e-39a5ff6d6ced" providerId="ADAL" clId="{9F7AC1BD-38D4-4318-8C3B-FD668326172B}" dt="2025-08-12T03:30:57.504" v="11251"/>
          <ac:spMkLst>
            <pc:docMk/>
            <pc:sldMk cId="508064683" sldId="438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2T03:37:59.734" v="11347" actId="20577"/>
          <ac:spMkLst>
            <pc:docMk/>
            <pc:sldMk cId="508064683" sldId="438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12T03:36:36.402" v="11319" actId="1076"/>
          <ac:picMkLst>
            <pc:docMk/>
            <pc:sldMk cId="508064683" sldId="438"/>
            <ac:picMk id="7" creationId="{486C6F4C-8432-46C2-91C3-4CE686A40D2E}"/>
          </ac:picMkLst>
        </pc:picChg>
        <pc:picChg chg="add mod">
          <ac:chgData name="Lian, Xiang" userId="47f83840-acd0-4e40-8a3e-39a5ff6d6ced" providerId="ADAL" clId="{9F7AC1BD-38D4-4318-8C3B-FD668326172B}" dt="2025-08-12T03:36:36.402" v="11319" actId="1076"/>
          <ac:picMkLst>
            <pc:docMk/>
            <pc:sldMk cId="508064683" sldId="438"/>
            <ac:picMk id="8" creationId="{05A846FA-714A-4517-97EE-926196585144}"/>
          </ac:picMkLst>
        </pc:picChg>
      </pc:sldChg>
      <pc:sldChg chg="addSp modSp add mod ord modNotesTx">
        <pc:chgData name="Lian, Xiang" userId="47f83840-acd0-4e40-8a3e-39a5ff6d6ced" providerId="ADAL" clId="{9F7AC1BD-38D4-4318-8C3B-FD668326172B}" dt="2025-08-12T04:57:54.892" v="12151" actId="6549"/>
        <pc:sldMkLst>
          <pc:docMk/>
          <pc:sldMk cId="1026447619" sldId="439"/>
        </pc:sldMkLst>
        <pc:spChg chg="mod">
          <ac:chgData name="Lian, Xiang" userId="47f83840-acd0-4e40-8a3e-39a5ff6d6ced" providerId="ADAL" clId="{9F7AC1BD-38D4-4318-8C3B-FD668326172B}" dt="2025-08-12T04:13:17.866" v="11922" actId="14100"/>
          <ac:spMkLst>
            <pc:docMk/>
            <pc:sldMk cId="1026447619" sldId="439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2T04:28:29.174" v="12052" actId="114"/>
          <ac:spMkLst>
            <pc:docMk/>
            <pc:sldMk cId="1026447619" sldId="439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12T04:28:18.264" v="12051" actId="1076"/>
          <ac:picMkLst>
            <pc:docMk/>
            <pc:sldMk cId="1026447619" sldId="439"/>
            <ac:picMk id="3" creationId="{72E8FFF2-2611-45A1-ACC9-9C7C5CABA5CD}"/>
          </ac:picMkLst>
        </pc:picChg>
      </pc:sldChg>
      <pc:sldChg chg="addSp modSp add mod ord modNotesTx">
        <pc:chgData name="Lian, Xiang" userId="47f83840-acd0-4e40-8a3e-39a5ff6d6ced" providerId="ADAL" clId="{9F7AC1BD-38D4-4318-8C3B-FD668326172B}" dt="2025-08-12T16:27:16.305" v="12330" actId="115"/>
        <pc:sldMkLst>
          <pc:docMk/>
          <pc:sldMk cId="2230343185" sldId="440"/>
        </pc:sldMkLst>
        <pc:spChg chg="mod">
          <ac:chgData name="Lian, Xiang" userId="47f83840-acd0-4e40-8a3e-39a5ff6d6ced" providerId="ADAL" clId="{9F7AC1BD-38D4-4318-8C3B-FD668326172B}" dt="2025-08-12T04:48:36.606" v="12128" actId="1076"/>
          <ac:spMkLst>
            <pc:docMk/>
            <pc:sldMk cId="2230343185" sldId="440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2T16:27:16.305" v="12330" actId="115"/>
          <ac:spMkLst>
            <pc:docMk/>
            <pc:sldMk cId="2230343185" sldId="440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12T04:48:50.534" v="12133" actId="1038"/>
          <ac:picMkLst>
            <pc:docMk/>
            <pc:sldMk cId="2230343185" sldId="440"/>
            <ac:picMk id="3" creationId="{D10A3F92-F774-46FA-95C5-932AC35C3129}"/>
          </ac:picMkLst>
        </pc:picChg>
      </pc:sldChg>
      <pc:sldChg chg="addSp delSp modSp add mod ord modNotesTx">
        <pc:chgData name="Lian, Xiang" userId="47f83840-acd0-4e40-8a3e-39a5ff6d6ced" providerId="ADAL" clId="{9F7AC1BD-38D4-4318-8C3B-FD668326172B}" dt="2025-08-12T20:54:58.500" v="12727"/>
        <pc:sldMkLst>
          <pc:docMk/>
          <pc:sldMk cId="1582695508" sldId="441"/>
        </pc:sldMkLst>
        <pc:spChg chg="add del">
          <ac:chgData name="Lian, Xiang" userId="47f83840-acd0-4e40-8a3e-39a5ff6d6ced" providerId="ADAL" clId="{9F7AC1BD-38D4-4318-8C3B-FD668326172B}" dt="2025-08-12T16:22:51.411" v="12308" actId="22"/>
          <ac:spMkLst>
            <pc:docMk/>
            <pc:sldMk cId="1582695508" sldId="441"/>
            <ac:spMk id="7" creationId="{FEF7DD8B-687C-4A34-8651-1DE810BF8880}"/>
          </ac:spMkLst>
        </pc:spChg>
        <pc:spChg chg="add mod">
          <ac:chgData name="Lian, Xiang" userId="47f83840-acd0-4e40-8a3e-39a5ff6d6ced" providerId="ADAL" clId="{9F7AC1BD-38D4-4318-8C3B-FD668326172B}" dt="2025-08-12T16:23:21.380" v="12326" actId="692"/>
          <ac:spMkLst>
            <pc:docMk/>
            <pc:sldMk cId="1582695508" sldId="441"/>
            <ac:spMk id="8" creationId="{814ACDD9-B77C-46E3-A5CA-133A066A3E6C}"/>
          </ac:spMkLst>
        </pc:spChg>
        <pc:spChg chg="mod">
          <ac:chgData name="Lian, Xiang" userId="47f83840-acd0-4e40-8a3e-39a5ff6d6ced" providerId="ADAL" clId="{9F7AC1BD-38D4-4318-8C3B-FD668326172B}" dt="2025-08-12T05:03:40.844" v="12196" actId="20577"/>
          <ac:spMkLst>
            <pc:docMk/>
            <pc:sldMk cId="1582695508" sldId="441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2T20:54:58.500" v="12727"/>
          <ac:spMkLst>
            <pc:docMk/>
            <pc:sldMk cId="1582695508" sldId="441"/>
            <ac:spMk id="4100" creationId="{00000000-0000-0000-0000-000000000000}"/>
          </ac:spMkLst>
        </pc:spChg>
      </pc:sldChg>
      <pc:sldChg chg="addSp delSp modSp add mod ord modNotesTx">
        <pc:chgData name="Lian, Xiang" userId="47f83840-acd0-4e40-8a3e-39a5ff6d6ced" providerId="ADAL" clId="{9F7AC1BD-38D4-4318-8C3B-FD668326172B}" dt="2025-08-12T05:06:51.430" v="12215" actId="1076"/>
        <pc:sldMkLst>
          <pc:docMk/>
          <pc:sldMk cId="3759156327" sldId="442"/>
        </pc:sldMkLst>
        <pc:spChg chg="mod">
          <ac:chgData name="Lian, Xiang" userId="47f83840-acd0-4e40-8a3e-39a5ff6d6ced" providerId="ADAL" clId="{9F7AC1BD-38D4-4318-8C3B-FD668326172B}" dt="2025-08-12T05:06:04.296" v="12209" actId="20577"/>
          <ac:spMkLst>
            <pc:docMk/>
            <pc:sldMk cId="3759156327" sldId="442"/>
            <ac:spMk id="4099" creationId="{00000000-0000-0000-0000-000000000000}"/>
          </ac:spMkLst>
        </pc:spChg>
        <pc:spChg chg="del">
          <ac:chgData name="Lian, Xiang" userId="47f83840-acd0-4e40-8a3e-39a5ff6d6ced" providerId="ADAL" clId="{9F7AC1BD-38D4-4318-8C3B-FD668326172B}" dt="2025-08-12T05:06:49.091" v="12214" actId="478"/>
          <ac:spMkLst>
            <pc:docMk/>
            <pc:sldMk cId="3759156327" sldId="442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12T05:06:51.430" v="12215" actId="1076"/>
          <ac:picMkLst>
            <pc:docMk/>
            <pc:sldMk cId="3759156327" sldId="442"/>
            <ac:picMk id="3" creationId="{F97ADC72-B0D0-482C-B71A-768A47B99CD9}"/>
          </ac:picMkLst>
        </pc:picChg>
      </pc:sldChg>
      <pc:sldChg chg="add">
        <pc:chgData name="Lian, Xiang" userId="47f83840-acd0-4e40-8a3e-39a5ff6d6ced" providerId="ADAL" clId="{9F7AC1BD-38D4-4318-8C3B-FD668326172B}" dt="2025-08-12T03:37:16.149" v="11332"/>
        <pc:sldMkLst>
          <pc:docMk/>
          <pc:sldMk cId="2051036807" sldId="443"/>
        </pc:sldMkLst>
      </pc:sldChg>
      <pc:sldChg chg="addSp delSp modSp add mod modNotesTx">
        <pc:chgData name="Lian, Xiang" userId="47f83840-acd0-4e40-8a3e-39a5ff6d6ced" providerId="ADAL" clId="{9F7AC1BD-38D4-4318-8C3B-FD668326172B}" dt="2025-08-12T03:46:10.929" v="11488" actId="1076"/>
        <pc:sldMkLst>
          <pc:docMk/>
          <pc:sldMk cId="3211380516" sldId="444"/>
        </pc:sldMkLst>
        <pc:spChg chg="del">
          <ac:chgData name="Lian, Xiang" userId="47f83840-acd0-4e40-8a3e-39a5ff6d6ced" providerId="ADAL" clId="{9F7AC1BD-38D4-4318-8C3B-FD668326172B}" dt="2025-08-12T03:39:14.967" v="11376" actId="478"/>
          <ac:spMkLst>
            <pc:docMk/>
            <pc:sldMk cId="3211380516" sldId="444"/>
            <ac:spMk id="5" creationId="{34E33336-8917-4001-9701-141E6570BEF5}"/>
          </ac:spMkLst>
        </pc:spChg>
        <pc:spChg chg="add mod">
          <ac:chgData name="Lian, Xiang" userId="47f83840-acd0-4e40-8a3e-39a5ff6d6ced" providerId="ADAL" clId="{9F7AC1BD-38D4-4318-8C3B-FD668326172B}" dt="2025-08-12T03:40:51.668" v="11392" actId="1076"/>
          <ac:spMkLst>
            <pc:docMk/>
            <pc:sldMk cId="3211380516" sldId="444"/>
            <ac:spMk id="11" creationId="{4E201640-05D8-40B1-8005-06A117839813}"/>
          </ac:spMkLst>
        </pc:spChg>
        <pc:spChg chg="mod">
          <ac:chgData name="Lian, Xiang" userId="47f83840-acd0-4e40-8a3e-39a5ff6d6ced" providerId="ADAL" clId="{9F7AC1BD-38D4-4318-8C3B-FD668326172B}" dt="2025-08-12T03:38:32.155" v="11371" actId="313"/>
          <ac:spMkLst>
            <pc:docMk/>
            <pc:sldMk cId="3211380516" sldId="444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2T03:46:05.502" v="11486" actId="20577"/>
          <ac:spMkLst>
            <pc:docMk/>
            <pc:sldMk cId="3211380516" sldId="444"/>
            <ac:spMk id="4100" creationId="{00000000-0000-0000-0000-000000000000}"/>
          </ac:spMkLst>
        </pc:spChg>
        <pc:picChg chg="add mod">
          <ac:chgData name="Lian, Xiang" userId="47f83840-acd0-4e40-8a3e-39a5ff6d6ced" providerId="ADAL" clId="{9F7AC1BD-38D4-4318-8C3B-FD668326172B}" dt="2025-08-12T03:46:10.929" v="11488" actId="1076"/>
          <ac:picMkLst>
            <pc:docMk/>
            <pc:sldMk cId="3211380516" sldId="444"/>
            <ac:picMk id="3" creationId="{080CEB25-F13F-4D79-A2F2-8BE6601A493F}"/>
          </ac:picMkLst>
        </pc:picChg>
        <pc:picChg chg="del">
          <ac:chgData name="Lian, Xiang" userId="47f83840-acd0-4e40-8a3e-39a5ff6d6ced" providerId="ADAL" clId="{9F7AC1BD-38D4-4318-8C3B-FD668326172B}" dt="2025-08-12T03:38:16.237" v="11349" actId="478"/>
          <ac:picMkLst>
            <pc:docMk/>
            <pc:sldMk cId="3211380516" sldId="444"/>
            <ac:picMk id="7" creationId="{486C6F4C-8432-46C2-91C3-4CE686A40D2E}"/>
          </ac:picMkLst>
        </pc:picChg>
        <pc:picChg chg="del">
          <ac:chgData name="Lian, Xiang" userId="47f83840-acd0-4e40-8a3e-39a5ff6d6ced" providerId="ADAL" clId="{9F7AC1BD-38D4-4318-8C3B-FD668326172B}" dt="2025-08-12T03:38:17.176" v="11350" actId="478"/>
          <ac:picMkLst>
            <pc:docMk/>
            <pc:sldMk cId="3211380516" sldId="444"/>
            <ac:picMk id="8" creationId="{05A846FA-714A-4517-97EE-926196585144}"/>
          </ac:picMkLst>
        </pc:picChg>
      </pc:sldChg>
      <pc:sldChg chg="addSp delSp modSp add mod modNotesTx">
        <pc:chgData name="Lian, Xiang" userId="47f83840-acd0-4e40-8a3e-39a5ff6d6ced" providerId="ADAL" clId="{9F7AC1BD-38D4-4318-8C3B-FD668326172B}" dt="2025-08-12T04:07:38.947" v="11902" actId="1076"/>
        <pc:sldMkLst>
          <pc:docMk/>
          <pc:sldMk cId="613240388" sldId="445"/>
        </pc:sldMkLst>
        <pc:spChg chg="del">
          <ac:chgData name="Lian, Xiang" userId="47f83840-acd0-4e40-8a3e-39a5ff6d6ced" providerId="ADAL" clId="{9F7AC1BD-38D4-4318-8C3B-FD668326172B}" dt="2025-08-12T03:42:35.504" v="11400" actId="478"/>
          <ac:spMkLst>
            <pc:docMk/>
            <pc:sldMk cId="613240388" sldId="445"/>
            <ac:spMk id="11" creationId="{4E201640-05D8-40B1-8005-06A117839813}"/>
          </ac:spMkLst>
        </pc:spChg>
        <pc:spChg chg="mod">
          <ac:chgData name="Lian, Xiang" userId="47f83840-acd0-4e40-8a3e-39a5ff6d6ced" providerId="ADAL" clId="{9F7AC1BD-38D4-4318-8C3B-FD668326172B}" dt="2025-08-12T04:07:19.307" v="11895" actId="1076"/>
          <ac:spMkLst>
            <pc:docMk/>
            <pc:sldMk cId="613240388" sldId="445"/>
            <ac:spMk id="4099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2T04:07:33.998" v="11899" actId="404"/>
          <ac:spMkLst>
            <pc:docMk/>
            <pc:sldMk cId="613240388" sldId="445"/>
            <ac:spMk id="4100" creationId="{00000000-0000-0000-0000-000000000000}"/>
          </ac:spMkLst>
        </pc:spChg>
        <pc:picChg chg="del">
          <ac:chgData name="Lian, Xiang" userId="47f83840-acd0-4e40-8a3e-39a5ff6d6ced" providerId="ADAL" clId="{9F7AC1BD-38D4-4318-8C3B-FD668326172B}" dt="2025-08-12T03:42:34.306" v="11399" actId="478"/>
          <ac:picMkLst>
            <pc:docMk/>
            <pc:sldMk cId="613240388" sldId="445"/>
            <ac:picMk id="3" creationId="{080CEB25-F13F-4D79-A2F2-8BE6601A493F}"/>
          </ac:picMkLst>
        </pc:picChg>
        <pc:picChg chg="add mod">
          <ac:chgData name="Lian, Xiang" userId="47f83840-acd0-4e40-8a3e-39a5ff6d6ced" providerId="ADAL" clId="{9F7AC1BD-38D4-4318-8C3B-FD668326172B}" dt="2025-08-12T04:07:38.947" v="11902" actId="1076"/>
          <ac:picMkLst>
            <pc:docMk/>
            <pc:sldMk cId="613240388" sldId="445"/>
            <ac:picMk id="4" creationId="{5978D1D1-D963-4B28-8BCC-0F1011C88F38}"/>
          </ac:picMkLst>
        </pc:picChg>
      </pc:sldChg>
      <pc:sldChg chg="modSp add mod">
        <pc:chgData name="Lian, Xiang" userId="47f83840-acd0-4e40-8a3e-39a5ff6d6ced" providerId="ADAL" clId="{9F7AC1BD-38D4-4318-8C3B-FD668326172B}" dt="2025-08-12T16:10:40.549" v="12281" actId="255"/>
        <pc:sldMkLst>
          <pc:docMk/>
          <pc:sldMk cId="1698027570" sldId="446"/>
        </pc:sldMkLst>
        <pc:spChg chg="mod">
          <ac:chgData name="Lian, Xiang" userId="47f83840-acd0-4e40-8a3e-39a5ff6d6ced" providerId="ADAL" clId="{9F7AC1BD-38D4-4318-8C3B-FD668326172B}" dt="2025-08-12T16:09:53.238" v="12272" actId="403"/>
          <ac:spMkLst>
            <pc:docMk/>
            <pc:sldMk cId="1698027570" sldId="446"/>
            <ac:spMk id="2" creationId="{00000000-0000-0000-0000-000000000000}"/>
          </ac:spMkLst>
        </pc:spChg>
        <pc:spChg chg="mod">
          <ac:chgData name="Lian, Xiang" userId="47f83840-acd0-4e40-8a3e-39a5ff6d6ced" providerId="ADAL" clId="{9F7AC1BD-38D4-4318-8C3B-FD668326172B}" dt="2025-08-12T16:10:40.549" v="12281" actId="255"/>
          <ac:spMkLst>
            <pc:docMk/>
            <pc:sldMk cId="1698027570" sldId="446"/>
            <ac:spMk id="3" creationId="{00000000-0000-0000-0000-000000000000}"/>
          </ac:spMkLst>
        </pc:spChg>
      </pc:sldChg>
    </pc:docChg>
  </pc:docChgLst>
  <pc:docChgLst>
    <pc:chgData name="Lian, Xiang" userId="47f83840-acd0-4e40-8a3e-39a5ff6d6ced" providerId="ADAL" clId="{C023C3DC-96B6-471B-8058-3152353B4E17}"/>
    <pc:docChg chg="addSld delSld modSld">
      <pc:chgData name="Lian, Xiang" userId="47f83840-acd0-4e40-8a3e-39a5ff6d6ced" providerId="ADAL" clId="{C023C3DC-96B6-471B-8058-3152353B4E17}" dt="2025-07-14T13:22:18.195" v="37" actId="20577"/>
      <pc:docMkLst>
        <pc:docMk/>
      </pc:docMkLst>
      <pc:sldChg chg="modSp mod">
        <pc:chgData name="Lian, Xiang" userId="47f83840-acd0-4e40-8a3e-39a5ff6d6ced" providerId="ADAL" clId="{C023C3DC-96B6-471B-8058-3152353B4E17}" dt="2025-07-14T13:22:18.195" v="37" actId="20577"/>
        <pc:sldMkLst>
          <pc:docMk/>
          <pc:sldMk cId="853353161" sldId="257"/>
        </pc:sldMkLst>
        <pc:spChg chg="mod">
          <ac:chgData name="Lian, Xiang" userId="47f83840-acd0-4e40-8a3e-39a5ff6d6ced" providerId="ADAL" clId="{C023C3DC-96B6-471B-8058-3152353B4E17}" dt="2025-07-14T13:22:18.195" v="37" actId="20577"/>
          <ac:spMkLst>
            <pc:docMk/>
            <pc:sldMk cId="853353161" sldId="257"/>
            <ac:spMk id="4100" creationId="{00000000-0000-0000-0000-000000000000}"/>
          </ac:spMkLst>
        </pc:spChg>
      </pc:sldChg>
      <pc:sldChg chg="modSp mod">
        <pc:chgData name="Lian, Xiang" userId="47f83840-acd0-4e40-8a3e-39a5ff6d6ced" providerId="ADAL" clId="{C023C3DC-96B6-471B-8058-3152353B4E17}" dt="2025-07-14T13:21:46.803" v="2" actId="207"/>
        <pc:sldMkLst>
          <pc:docMk/>
          <pc:sldMk cId="3780669664" sldId="258"/>
        </pc:sldMkLst>
        <pc:spChg chg="mod">
          <ac:chgData name="Lian, Xiang" userId="47f83840-acd0-4e40-8a3e-39a5ff6d6ced" providerId="ADAL" clId="{C023C3DC-96B6-471B-8058-3152353B4E17}" dt="2025-07-14T13:21:46.803" v="2" actId="207"/>
          <ac:spMkLst>
            <pc:docMk/>
            <pc:sldMk cId="3780669664" sldId="258"/>
            <ac:spMk id="4100" creationId="{00000000-0000-0000-0000-000000000000}"/>
          </ac:spMkLst>
        </pc:spChg>
      </pc:sldChg>
      <pc:sldChg chg="del">
        <pc:chgData name="Lian, Xiang" userId="47f83840-acd0-4e40-8a3e-39a5ff6d6ced" providerId="ADAL" clId="{C023C3DC-96B6-471B-8058-3152353B4E17}" dt="2025-07-14T13:21:52.913" v="3" actId="47"/>
        <pc:sldMkLst>
          <pc:docMk/>
          <pc:sldMk cId="1240488197" sldId="259"/>
        </pc:sldMkLst>
      </pc:sldChg>
      <pc:sldChg chg="add">
        <pc:chgData name="Lian, Xiang" userId="47f83840-acd0-4e40-8a3e-39a5ff6d6ced" providerId="ADAL" clId="{C023C3DC-96B6-471B-8058-3152353B4E17}" dt="2025-07-14T13:21:56.222" v="4"/>
        <pc:sldMkLst>
          <pc:docMk/>
          <pc:sldMk cId="1326997055" sldId="259"/>
        </pc:sldMkLst>
      </pc:sldChg>
      <pc:sldChg chg="add">
        <pc:chgData name="Lian, Xiang" userId="47f83840-acd0-4e40-8a3e-39a5ff6d6ced" providerId="ADAL" clId="{C023C3DC-96B6-471B-8058-3152353B4E17}" dt="2025-07-14T13:21:56.576" v="5"/>
        <pc:sldMkLst>
          <pc:docMk/>
          <pc:sldMk cId="679834354" sldId="260"/>
        </pc:sldMkLst>
      </pc:sldChg>
      <pc:sldChg chg="del">
        <pc:chgData name="Lian, Xiang" userId="47f83840-acd0-4e40-8a3e-39a5ff6d6ced" providerId="ADAL" clId="{C023C3DC-96B6-471B-8058-3152353B4E17}" dt="2025-07-14T13:21:52.913" v="3" actId="47"/>
        <pc:sldMkLst>
          <pc:docMk/>
          <pc:sldMk cId="1088963902" sldId="260"/>
        </pc:sldMkLst>
      </pc:sldChg>
      <pc:sldChg chg="del">
        <pc:chgData name="Lian, Xiang" userId="47f83840-acd0-4e40-8a3e-39a5ff6d6ced" providerId="ADAL" clId="{C023C3DC-96B6-471B-8058-3152353B4E17}" dt="2025-07-14T13:21:52.913" v="3" actId="47"/>
        <pc:sldMkLst>
          <pc:docMk/>
          <pc:sldMk cId="647336508" sldId="261"/>
        </pc:sldMkLst>
      </pc:sldChg>
      <pc:sldChg chg="add">
        <pc:chgData name="Lian, Xiang" userId="47f83840-acd0-4e40-8a3e-39a5ff6d6ced" providerId="ADAL" clId="{C023C3DC-96B6-471B-8058-3152353B4E17}" dt="2025-07-14T13:21:56.877" v="6"/>
        <pc:sldMkLst>
          <pc:docMk/>
          <pc:sldMk cId="2484578738" sldId="261"/>
        </pc:sldMkLst>
      </pc:sldChg>
      <pc:sldChg chg="del">
        <pc:chgData name="Lian, Xiang" userId="47f83840-acd0-4e40-8a3e-39a5ff6d6ced" providerId="ADAL" clId="{C023C3DC-96B6-471B-8058-3152353B4E17}" dt="2025-07-14T13:21:52.913" v="3" actId="47"/>
        <pc:sldMkLst>
          <pc:docMk/>
          <pc:sldMk cId="710726614" sldId="262"/>
        </pc:sldMkLst>
      </pc:sldChg>
      <pc:sldChg chg="add">
        <pc:chgData name="Lian, Xiang" userId="47f83840-acd0-4e40-8a3e-39a5ff6d6ced" providerId="ADAL" clId="{C023C3DC-96B6-471B-8058-3152353B4E17}" dt="2025-07-14T13:21:57.040" v="7"/>
        <pc:sldMkLst>
          <pc:docMk/>
          <pc:sldMk cId="3861327228" sldId="262"/>
        </pc:sldMkLst>
      </pc:sldChg>
      <pc:sldChg chg="del">
        <pc:chgData name="Lian, Xiang" userId="47f83840-acd0-4e40-8a3e-39a5ff6d6ced" providerId="ADAL" clId="{C023C3DC-96B6-471B-8058-3152353B4E17}" dt="2025-07-14T13:21:52.913" v="3" actId="47"/>
        <pc:sldMkLst>
          <pc:docMk/>
          <pc:sldMk cId="907995068" sldId="263"/>
        </pc:sldMkLst>
      </pc:sldChg>
      <pc:sldChg chg="add">
        <pc:chgData name="Lian, Xiang" userId="47f83840-acd0-4e40-8a3e-39a5ff6d6ced" providerId="ADAL" clId="{C023C3DC-96B6-471B-8058-3152353B4E17}" dt="2025-07-14T13:21:57.240" v="8"/>
        <pc:sldMkLst>
          <pc:docMk/>
          <pc:sldMk cId="2084841595" sldId="263"/>
        </pc:sldMkLst>
      </pc:sldChg>
      <pc:sldChg chg="del">
        <pc:chgData name="Lian, Xiang" userId="47f83840-acd0-4e40-8a3e-39a5ff6d6ced" providerId="ADAL" clId="{C023C3DC-96B6-471B-8058-3152353B4E17}" dt="2025-07-14T13:21:52.913" v="3" actId="47"/>
        <pc:sldMkLst>
          <pc:docMk/>
          <pc:sldMk cId="2087535776" sldId="264"/>
        </pc:sldMkLst>
      </pc:sldChg>
      <pc:sldChg chg="add">
        <pc:chgData name="Lian, Xiang" userId="47f83840-acd0-4e40-8a3e-39a5ff6d6ced" providerId="ADAL" clId="{C023C3DC-96B6-471B-8058-3152353B4E17}" dt="2025-07-14T13:21:57.441" v="9"/>
        <pc:sldMkLst>
          <pc:docMk/>
          <pc:sldMk cId="2298542507" sldId="264"/>
        </pc:sldMkLst>
      </pc:sldChg>
      <pc:sldChg chg="del">
        <pc:chgData name="Lian, Xiang" userId="47f83840-acd0-4e40-8a3e-39a5ff6d6ced" providerId="ADAL" clId="{C023C3DC-96B6-471B-8058-3152353B4E17}" dt="2025-07-14T13:21:52.913" v="3" actId="47"/>
        <pc:sldMkLst>
          <pc:docMk/>
          <pc:sldMk cId="56450581" sldId="265"/>
        </pc:sldMkLst>
      </pc:sldChg>
      <pc:sldChg chg="add">
        <pc:chgData name="Lian, Xiang" userId="47f83840-acd0-4e40-8a3e-39a5ff6d6ced" providerId="ADAL" clId="{C023C3DC-96B6-471B-8058-3152353B4E17}" dt="2025-07-14T13:21:57.980" v="10"/>
        <pc:sldMkLst>
          <pc:docMk/>
          <pc:sldMk cId="70406991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F21E-EC4D-402C-A8B9-667E4032678C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3E84-6385-41D0-8ED3-74655242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6/p1992-li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6/p1992-li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6/p1992-li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6/p1992-li.p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6/p1992-li.pdf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l.acm.org/doi/10.1145/3183713.3196909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6/p1992-li.pdf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6/p1992-li.pdf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6/p1992-li.pdf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6/p1992-li.pdf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6/p1992-li.pdf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183713.3196909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183713.3196909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183713.3196909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dblp.org/pid/209/2298.html" TargetMode="External"/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blp.org/db/journals/pvldb/pvldb13.html#LiuZSC20" TargetMode="External"/><Relationship Id="rId5" Type="http://schemas.openxmlformats.org/officeDocument/2006/relationships/hyperlink" Target="https://dblp.org/pid/c/LeiChen0002.html" TargetMode="External"/><Relationship Id="rId4" Type="http://schemas.openxmlformats.org/officeDocument/2006/relationships/hyperlink" Target="https://dblp.org/pid/74/2905.html" TargetMode="Externa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dblp.org/pid/209/2298.html" TargetMode="External"/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blp.org/db/journals/pvldb/pvldb13.html#LiuZSC20" TargetMode="External"/><Relationship Id="rId5" Type="http://schemas.openxmlformats.org/officeDocument/2006/relationships/hyperlink" Target="https://dblp.org/pid/c/LeiChen0002.html" TargetMode="External"/><Relationship Id="rId4" Type="http://schemas.openxmlformats.org/officeDocument/2006/relationships/hyperlink" Target="https://dblp.org/pid/74/2905.html" TargetMode="Externa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aseline="0" dirty="0"/>
              <a:t>slides of this AI4DB </a:t>
            </a:r>
            <a:r>
              <a:rPr lang="en-US" dirty="0"/>
              <a:t>course</a:t>
            </a:r>
            <a:r>
              <a:rPr lang="en-US" baseline="0" dirty="0"/>
              <a:t> used some public slides/materials on the Web for teaching purposes only. </a:t>
            </a:r>
            <a:r>
              <a:rPr lang="en-US" baseline="0"/>
              <a:t>I would like to acknowledge these resources, and please let me know if I failed to cite them or you want to remove them from my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0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32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>
                <a:latin typeface="Times New Roman" pitchFamily="18" charset="0"/>
              </a:rPr>
              <a:t>Zhaoyan</a:t>
            </a:r>
            <a:r>
              <a:rPr lang="en-US" altLang="zh-CN" sz="1200" dirty="0">
                <a:latin typeface="Times New Roman" pitchFamily="18" charset="0"/>
              </a:rPr>
              <a:t> Sun, </a:t>
            </a:r>
            <a:r>
              <a:rPr lang="en-US" altLang="zh-CN" sz="1200" dirty="0" err="1">
                <a:latin typeface="Times New Roman" pitchFamily="18" charset="0"/>
              </a:rPr>
              <a:t>Xuanhe</a:t>
            </a:r>
            <a:r>
              <a:rPr lang="en-US" altLang="zh-CN" sz="12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1200" dirty="0">
                <a:latin typeface="Times New Roman" pitchFamily="18" charset="0"/>
                <a:hlinkClick r:id="rId3"/>
              </a:rPr>
              <a:t>https://www.vldb.org/pvldb/vol16/p1992-li.pdf</a:t>
            </a:r>
            <a:r>
              <a:rPr lang="en-US" altLang="zh-CN" sz="1200" dirty="0">
                <a:latin typeface="Times New Roman" pitchFamily="18" charset="0"/>
              </a:rPr>
              <a:t> 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FINEdex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P. Li, Y. Hua, J. Jia, and P.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inLibertineT"/>
              </a:rPr>
              <a:t>Zuo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.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inLibertineT"/>
              </a:rPr>
              <a:t>FINEdex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: A Fine-grained Learned Index Scheme for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Scalable and Concurrent Memory Systems. In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inLibertineTI"/>
              </a:rPr>
              <a:t>VLDB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, volume 15, pages 321–334, 2021.</a:t>
            </a:r>
            <a:r>
              <a:rPr lang="en-US" dirty="0"/>
              <a:t> </a:t>
            </a:r>
            <a:br>
              <a:rPr lang="en-US" dirty="0"/>
            </a:b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3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en-US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DPGM]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Ferragina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G.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Vinciguerra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PGM-index: A fully-dynamic compressed learned index with provable worst-case bounds. In VLDB, volume 13, pages 1162–1175, 2020.</a:t>
            </a:r>
          </a:p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XIndex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Tang, Y. Wang, Z. Dong, G. Hu, Z. Wang, M. Wang, and H. Chen.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Xindex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scalable learned index for multicore data storage. In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PPoPP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pages 308–320, 2020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SIndex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Wang, C. Tang, Z. Wang, and H. Chen.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SIndex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scalable learned index for string keys. 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APSys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2020, pages 17–24, 2020.</a:t>
            </a:r>
          </a:p>
          <a:p>
            <a:pPr algn="just"/>
            <a:r>
              <a:rPr lang="en-US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FINEdex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P. Li, Y. Hua, J. Jia, and P.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Zuo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FINEdex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 Fine-grained Learned Index Scheme for Scalable and Concurrent Memory Systems. In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volume 15, pages 321–334, 2021.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30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18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en-US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ALEX]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Ding, U. F. Minhas, J. Yu, C. Wang, J. Do, Y. Li, H. Zhang, B. Chandramouli, J.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Gehrke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Lomet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T.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Kraska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ALEX: An Updatable Adaptive Learned Index. In SIGMOD, pages 969–984, 2020.</a:t>
            </a:r>
          </a:p>
          <a:p>
            <a:pPr algn="just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[LIPP]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Wu, Y. Zhang, S. Chen, J. Wang, Y. Chen, and C. Xing. Updatable learned index with precise positions. In VLDB, volume 14, page 1276, 2021.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7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19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>
                <a:latin typeface="Times New Roman" pitchFamily="18" charset="0"/>
              </a:rPr>
              <a:t>Zhaoyan</a:t>
            </a:r>
            <a:r>
              <a:rPr lang="en-US" altLang="zh-CN" sz="1200" dirty="0">
                <a:latin typeface="Times New Roman" pitchFamily="18" charset="0"/>
              </a:rPr>
              <a:t> Sun, </a:t>
            </a:r>
            <a:r>
              <a:rPr lang="en-US" altLang="zh-CN" sz="1200" dirty="0" err="1">
                <a:latin typeface="Times New Roman" pitchFamily="18" charset="0"/>
              </a:rPr>
              <a:t>Xuanhe</a:t>
            </a:r>
            <a:r>
              <a:rPr lang="en-US" altLang="zh-CN" sz="12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1200" dirty="0">
                <a:latin typeface="Times New Roman" pitchFamily="18" charset="0"/>
                <a:hlinkClick r:id="rId3"/>
              </a:rPr>
              <a:t>https://www.vldb.org/pvldb/vol16/p1992-li.pdf</a:t>
            </a:r>
            <a:r>
              <a:rPr lang="en-US" altLang="zh-CN" sz="1200" dirty="0">
                <a:latin typeface="Times New Roman" pitchFamily="18" charset="0"/>
              </a:rPr>
              <a:t> 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64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39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>
                <a:latin typeface="Times New Roman" pitchFamily="18" charset="0"/>
              </a:rPr>
              <a:t>Zhaoyan</a:t>
            </a:r>
            <a:r>
              <a:rPr lang="en-US" altLang="zh-CN" sz="1200" dirty="0">
                <a:latin typeface="Times New Roman" pitchFamily="18" charset="0"/>
              </a:rPr>
              <a:t> Sun, </a:t>
            </a:r>
            <a:r>
              <a:rPr lang="en-US" altLang="zh-CN" sz="1200" dirty="0" err="1">
                <a:latin typeface="Times New Roman" pitchFamily="18" charset="0"/>
              </a:rPr>
              <a:t>Xuanhe</a:t>
            </a:r>
            <a:r>
              <a:rPr lang="en-US" altLang="zh-CN" sz="12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1200" dirty="0">
                <a:latin typeface="Times New Roman" pitchFamily="18" charset="0"/>
                <a:hlinkClick r:id="rId3"/>
              </a:rPr>
              <a:t>https://www.vldb.org/pvldb/vol16/p1992-li.pdf</a:t>
            </a:r>
            <a:r>
              <a:rPr lang="en-US" altLang="zh-CN" sz="1200" dirty="0">
                <a:latin typeface="Times New Roman" pitchFamily="18" charset="0"/>
              </a:rPr>
              <a:t> 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87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>
                <a:latin typeface="Times New Roman" pitchFamily="18" charset="0"/>
              </a:rPr>
              <a:t>Zhaoyan</a:t>
            </a:r>
            <a:r>
              <a:rPr lang="en-US" altLang="zh-CN" sz="1200" dirty="0">
                <a:latin typeface="Times New Roman" pitchFamily="18" charset="0"/>
              </a:rPr>
              <a:t> Sun, </a:t>
            </a:r>
            <a:r>
              <a:rPr lang="en-US" altLang="zh-CN" sz="1200" dirty="0" err="1">
                <a:latin typeface="Times New Roman" pitchFamily="18" charset="0"/>
              </a:rPr>
              <a:t>Xuanhe</a:t>
            </a:r>
            <a:r>
              <a:rPr lang="en-US" altLang="zh-CN" sz="12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1200" dirty="0">
                <a:latin typeface="Times New Roman" pitchFamily="18" charset="0"/>
                <a:hlinkClick r:id="rId3"/>
              </a:rPr>
              <a:t>https://www.vldb.org/pvldb/vol16/p1992-li.pdf</a:t>
            </a:r>
            <a:r>
              <a:rPr lang="en-US" altLang="zh-CN" sz="1200" dirty="0">
                <a:latin typeface="Times New Roman" pitchFamily="18" charset="0"/>
              </a:rPr>
              <a:t> 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56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>
                <a:latin typeface="Times New Roman" pitchFamily="18" charset="0"/>
              </a:rPr>
              <a:t>Zhaoyan</a:t>
            </a:r>
            <a:r>
              <a:rPr lang="en-US" altLang="zh-CN" sz="1200" dirty="0">
                <a:latin typeface="Times New Roman" pitchFamily="18" charset="0"/>
              </a:rPr>
              <a:t> Sun, </a:t>
            </a:r>
            <a:r>
              <a:rPr lang="en-US" altLang="zh-CN" sz="1200" dirty="0" err="1">
                <a:latin typeface="Times New Roman" pitchFamily="18" charset="0"/>
              </a:rPr>
              <a:t>Xuanhe</a:t>
            </a:r>
            <a:r>
              <a:rPr lang="en-US" altLang="zh-CN" sz="12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1200" dirty="0">
                <a:latin typeface="Times New Roman" pitchFamily="18" charset="0"/>
                <a:hlinkClick r:id="rId3"/>
              </a:rPr>
              <a:t>https://www.vldb.org/pvldb/vol16/p1992-li.pdf</a:t>
            </a:r>
            <a:r>
              <a:rPr lang="en-US" altLang="zh-CN" sz="1200" dirty="0"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Times New Roman" pitchFamily="18" charset="0"/>
              </a:rPr>
              <a:t>[</a:t>
            </a:r>
            <a:r>
              <a:rPr lang="en-US" altLang="zh-CN" sz="1200" b="1" dirty="0" err="1">
                <a:latin typeface="Times New Roman" pitchFamily="18" charset="0"/>
              </a:rPr>
              <a:t>MAB+tree</a:t>
            </a:r>
            <a:r>
              <a:rPr lang="en-US" altLang="zh-CN" sz="1200" b="1" dirty="0">
                <a:latin typeface="Times New Roman" pitchFamily="18" charset="0"/>
              </a:rPr>
              <a:t>] </a:t>
            </a:r>
            <a:r>
              <a:rPr lang="en-US" altLang="zh-CN" sz="1200" dirty="0">
                <a:latin typeface="Times New Roman" pitchFamily="18" charset="0"/>
              </a:rPr>
              <a:t>A. H. 0001 and T. </a:t>
            </a:r>
            <a:r>
              <a:rPr lang="en-US" altLang="zh-CN" sz="1200" dirty="0" err="1">
                <a:latin typeface="Times New Roman" pitchFamily="18" charset="0"/>
              </a:rPr>
              <a:t>Heinis</a:t>
            </a:r>
            <a:r>
              <a:rPr lang="en-US" altLang="zh-CN" sz="1200" dirty="0">
                <a:latin typeface="Times New Roman" pitchFamily="18" charset="0"/>
              </a:rPr>
              <a:t>. MADEX: Learning-augmented Algorithmic Index Structures. In B. He, B. </a:t>
            </a:r>
            <a:r>
              <a:rPr lang="en-US" altLang="zh-CN" sz="1200" dirty="0" err="1">
                <a:latin typeface="Times New Roman" pitchFamily="18" charset="0"/>
              </a:rPr>
              <a:t>Reinwald</a:t>
            </a:r>
            <a:r>
              <a:rPr lang="en-US" altLang="zh-CN" sz="1200" dirty="0">
                <a:latin typeface="Times New Roman" pitchFamily="18" charset="0"/>
              </a:rPr>
              <a:t>, and Y. Wu, editors, AIDB@VLDB 2020,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Times New Roman" pitchFamily="18" charset="0"/>
              </a:rPr>
              <a:t>[RMI] </a:t>
            </a:r>
            <a:r>
              <a:rPr lang="en-US" altLang="zh-CN" sz="1200" dirty="0">
                <a:latin typeface="Times New Roman" pitchFamily="18" charset="0"/>
              </a:rPr>
              <a:t>Tim </a:t>
            </a:r>
            <a:r>
              <a:rPr lang="en-US" altLang="zh-CN" sz="1200" dirty="0" err="1">
                <a:latin typeface="Times New Roman" pitchFamily="18" charset="0"/>
              </a:rPr>
              <a:t>Kraska</a:t>
            </a:r>
            <a:r>
              <a:rPr lang="en-US" altLang="zh-CN" sz="1200" dirty="0">
                <a:latin typeface="Times New Roman" pitchFamily="18" charset="0"/>
              </a:rPr>
              <a:t>, Alex </a:t>
            </a:r>
            <a:r>
              <a:rPr lang="en-US" altLang="zh-CN" sz="1200" dirty="0" err="1">
                <a:latin typeface="Times New Roman" pitchFamily="18" charset="0"/>
              </a:rPr>
              <a:t>Beutel</a:t>
            </a:r>
            <a:r>
              <a:rPr lang="en-US" altLang="zh-CN" sz="1200" dirty="0">
                <a:latin typeface="Times New Roman" pitchFamily="18" charset="0"/>
              </a:rPr>
              <a:t>, Ed H. Chi, Jeffrey Dean, </a:t>
            </a:r>
            <a:r>
              <a:rPr lang="en-US" altLang="zh-CN" sz="1200" dirty="0" err="1">
                <a:latin typeface="Times New Roman" pitchFamily="18" charset="0"/>
              </a:rPr>
              <a:t>Neoklis</a:t>
            </a:r>
            <a:r>
              <a:rPr lang="en-US" altLang="zh-CN" sz="1200" dirty="0">
                <a:latin typeface="Times New Roman" pitchFamily="18" charset="0"/>
              </a:rPr>
              <a:t> </a:t>
            </a:r>
            <a:r>
              <a:rPr lang="en-US" altLang="zh-CN" sz="1200" dirty="0" err="1">
                <a:latin typeface="Times New Roman" pitchFamily="18" charset="0"/>
              </a:rPr>
              <a:t>Polyzotis</a:t>
            </a:r>
            <a:r>
              <a:rPr lang="en-US" altLang="zh-CN" sz="1200" dirty="0">
                <a:latin typeface="Times New Roman" pitchFamily="18" charset="0"/>
              </a:rPr>
              <a:t>. The Case for Learned Index Structures. SIGMOD Conference, 2018. URL: </a:t>
            </a:r>
            <a:r>
              <a:rPr lang="en-US" altLang="zh-CN" sz="1200" dirty="0">
                <a:latin typeface="Times New Roman" pitchFamily="18" charset="0"/>
                <a:hlinkClick r:id="rId4"/>
              </a:rPr>
              <a:t>https://dl.acm.org/doi/10.1145/3183713.3196909</a:t>
            </a:r>
            <a:r>
              <a:rPr lang="en-US" altLang="zh-CN" sz="1200" dirty="0"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Times New Roman" pitchFamily="18" charset="0"/>
              </a:rPr>
              <a:t>[PLEX] </a:t>
            </a:r>
            <a:r>
              <a:rPr lang="en-US" altLang="zh-CN" sz="1200" dirty="0">
                <a:latin typeface="Times New Roman" pitchFamily="18" charset="0"/>
              </a:rPr>
              <a:t>M. Stoian, A. </a:t>
            </a:r>
            <a:r>
              <a:rPr lang="en-US" altLang="zh-CN" sz="1200" dirty="0" err="1">
                <a:latin typeface="Times New Roman" pitchFamily="18" charset="0"/>
              </a:rPr>
              <a:t>Kipf</a:t>
            </a:r>
            <a:r>
              <a:rPr lang="en-US" altLang="zh-CN" sz="1200" dirty="0">
                <a:latin typeface="Times New Roman" pitchFamily="18" charset="0"/>
              </a:rPr>
              <a:t>, R. Marcus, and T. </a:t>
            </a:r>
            <a:r>
              <a:rPr lang="en-US" altLang="zh-CN" sz="1200" dirty="0" err="1">
                <a:latin typeface="Times New Roman" pitchFamily="18" charset="0"/>
              </a:rPr>
              <a:t>Kraska</a:t>
            </a:r>
            <a:r>
              <a:rPr lang="en-US" altLang="zh-CN" sz="1200" dirty="0">
                <a:latin typeface="Times New Roman" pitchFamily="18" charset="0"/>
              </a:rPr>
              <a:t>. Towards Practical Learned Indexing. In AIDB@VLDB 2021, 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imes New Roman" pitchFamily="18" charset="0"/>
              </a:rPr>
              <a:t>DPGM-index – Dynamic Piecewise Geometric Model index</a:t>
            </a:r>
          </a:p>
        </p:txBody>
      </p:sp>
    </p:spTree>
    <p:extLst>
      <p:ext uri="{BB962C8B-B14F-4D97-AF65-F5344CB8AC3E}">
        <p14:creationId xmlns:p14="http://schemas.microsoft.com/office/powerpoint/2010/main" val="3473680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https://huangliu0909.github.io/2020/09/11/Reading_ppt_Learned_Index/</a:t>
            </a:r>
          </a:p>
        </p:txBody>
      </p:sp>
    </p:spTree>
    <p:extLst>
      <p:ext uri="{BB962C8B-B14F-4D97-AF65-F5344CB8AC3E}">
        <p14:creationId xmlns:p14="http://schemas.microsoft.com/office/powerpoint/2010/main" val="195081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61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</a:rPr>
              <a:t>https://huangliu0909.github.io/2020/09/11/Reading_ppt_Learned_Index/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19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https://huangliu0909.github.io/2020/09/11/Reading_ppt_Learned_Index/</a:t>
            </a:r>
          </a:p>
        </p:txBody>
      </p:sp>
    </p:spTree>
    <p:extLst>
      <p:ext uri="{BB962C8B-B14F-4D97-AF65-F5344CB8AC3E}">
        <p14:creationId xmlns:p14="http://schemas.microsoft.com/office/powerpoint/2010/main" val="2312250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</a:rPr>
              <a:t>https://huangliu0909.github.io/2020/09/11/Reading_ppt_Learned_Index/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Times New Roman" pitchFamily="18" charset="0"/>
              </a:rPr>
              <a:t>[RMI] </a:t>
            </a:r>
            <a:r>
              <a:rPr lang="en-US" altLang="zh-CN" sz="1200" dirty="0">
                <a:latin typeface="Times New Roman" pitchFamily="18" charset="0"/>
              </a:rPr>
              <a:t>Tim </a:t>
            </a:r>
            <a:r>
              <a:rPr lang="en-US" altLang="zh-CN" sz="1200" dirty="0" err="1">
                <a:latin typeface="Times New Roman" pitchFamily="18" charset="0"/>
              </a:rPr>
              <a:t>Kraska</a:t>
            </a:r>
            <a:r>
              <a:rPr lang="en-US" altLang="zh-CN" sz="1200" dirty="0">
                <a:latin typeface="Times New Roman" pitchFamily="18" charset="0"/>
              </a:rPr>
              <a:t>, Alex </a:t>
            </a:r>
            <a:r>
              <a:rPr lang="en-US" altLang="zh-CN" sz="1200" dirty="0" err="1">
                <a:latin typeface="Times New Roman" pitchFamily="18" charset="0"/>
              </a:rPr>
              <a:t>Beutel</a:t>
            </a:r>
            <a:r>
              <a:rPr lang="en-US" altLang="zh-CN" sz="1200" dirty="0">
                <a:latin typeface="Times New Roman" pitchFamily="18" charset="0"/>
              </a:rPr>
              <a:t>, Ed H. Chi, Jeffrey Dean, </a:t>
            </a:r>
            <a:r>
              <a:rPr lang="en-US" altLang="zh-CN" sz="1200" dirty="0" err="1">
                <a:latin typeface="Times New Roman" pitchFamily="18" charset="0"/>
              </a:rPr>
              <a:t>Neoklis</a:t>
            </a:r>
            <a:r>
              <a:rPr lang="en-US" altLang="zh-CN" sz="1200" dirty="0">
                <a:latin typeface="Times New Roman" pitchFamily="18" charset="0"/>
              </a:rPr>
              <a:t> </a:t>
            </a:r>
            <a:r>
              <a:rPr lang="en-US" altLang="zh-CN" sz="1200" dirty="0" err="1">
                <a:latin typeface="Times New Roman" pitchFamily="18" charset="0"/>
              </a:rPr>
              <a:t>Polyzotis</a:t>
            </a:r>
            <a:r>
              <a:rPr lang="en-US" altLang="zh-CN" sz="1200" dirty="0">
                <a:latin typeface="Times New Roman" pitchFamily="18" charset="0"/>
              </a:rPr>
              <a:t>. The Case for Learned Index Structures. SIGMOD Conference, 2018.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itchFamily="34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61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</a:rPr>
              <a:t>https://huangliu0909.github.io/2020/09/11/Reading_ppt_Learned_Index/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38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>
                <a:latin typeface="Times New Roman" pitchFamily="18" charset="0"/>
              </a:rPr>
              <a:t>Zhaoyan</a:t>
            </a:r>
            <a:r>
              <a:rPr lang="en-US" altLang="zh-CN" sz="1200" dirty="0">
                <a:latin typeface="Times New Roman" pitchFamily="18" charset="0"/>
              </a:rPr>
              <a:t> Sun, </a:t>
            </a:r>
            <a:r>
              <a:rPr lang="en-US" altLang="zh-CN" sz="1200" dirty="0" err="1">
                <a:latin typeface="Times New Roman" pitchFamily="18" charset="0"/>
              </a:rPr>
              <a:t>Xuanhe</a:t>
            </a:r>
            <a:r>
              <a:rPr lang="en-US" altLang="zh-CN" sz="12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1200" dirty="0">
                <a:latin typeface="Times New Roman" pitchFamily="18" charset="0"/>
                <a:hlinkClick r:id="rId3"/>
              </a:rPr>
              <a:t>https://www.vldb.org/pvldb/vol16/p1992-li.pdf</a:t>
            </a:r>
            <a:r>
              <a:rPr lang="en-US" altLang="zh-CN" sz="1200" dirty="0"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LIPP [49] extends the linear function as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ibertineMathMI"/>
              </a:rPr>
              <a:t>𝐹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xsys"/>
              </a:rPr>
              <a:t>(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ibertineMathMI"/>
              </a:rPr>
              <a:t>𝑥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xsys"/>
              </a:rPr>
              <a:t>)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xmiaX"/>
              </a:rPr>
              <a:t>=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ibertineMathMI"/>
              </a:rPr>
              <a:t>𝑘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xsys"/>
              </a:rPr>
              <a:t>·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ibertineMathMI"/>
              </a:rPr>
              <a:t>𝐺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xsys"/>
              </a:rPr>
              <a:t>(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ibertineMathMI"/>
              </a:rPr>
              <a:t>𝑥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xsys"/>
              </a:rPr>
              <a:t>) +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ibertineMathMI"/>
              </a:rPr>
              <a:t>𝑏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, where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ibertineMathMI"/>
              </a:rPr>
              <a:t>𝑘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is the slope,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ibertineMathMI"/>
              </a:rPr>
              <a:t>𝑏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is the intercept and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ibertineMathMI"/>
              </a:rPr>
              <a:t>𝐺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xsys"/>
              </a:rPr>
              <a:t>(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ibertineMathMI"/>
              </a:rPr>
              <a:t>𝑥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xsys"/>
              </a:rPr>
              <a:t>)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is any monotonically increasing function that helps to learn more complex key-to-position</a:t>
            </a:r>
            <a:r>
              <a:rPr lang="en-US" dirty="0"/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mappings.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[49] J. Wu, Y. Zhang, S. Chen, J. Wang, Y. Chen, and C. Xing. Updatable learned index with precise positions. In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inLibertineTI"/>
              </a:rPr>
              <a:t>VLDB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, volume 14, page 1276, 2021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18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 err="1">
                <a:solidFill>
                  <a:srgbClr val="000000"/>
                </a:solidFill>
                <a:effectLst/>
                <a:latin typeface="LinLibertineT"/>
              </a:rPr>
              <a:t>XIndex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 [43] adopts a two-layer hierarchical structure, where the first-layer uses an RMI model (as the first layer contains many pairs) and the second-layer nodes use piecewise linear models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18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[43] C. Tang, Y. Wang, Z. Dong, G. Hu, Z. Wang, M. Wang, and H. Chen.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inLibertineT"/>
              </a:rPr>
              <a:t>Xindex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: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scalable learned index for multicore data storage. In </a:t>
            </a:r>
            <a:r>
              <a:rPr lang="en-US" sz="1800" b="0" i="1" dirty="0" err="1">
                <a:solidFill>
                  <a:srgbClr val="000000"/>
                </a:solidFill>
                <a:effectLst/>
                <a:latin typeface="LinLibertineTI"/>
              </a:rPr>
              <a:t>PPoPP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nLibertineT"/>
              </a:rPr>
              <a:t>, pages 308–320, 2020.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altLang="zh-CN" sz="1200" b="1" dirty="0">
                <a:latin typeface="Times New Roman" pitchFamily="18" charset="0"/>
              </a:rPr>
              <a:t>[</a:t>
            </a:r>
            <a:r>
              <a:rPr lang="en-US" altLang="zh-CN" sz="1200" b="1" dirty="0" err="1">
                <a:latin typeface="Times New Roman" pitchFamily="18" charset="0"/>
              </a:rPr>
              <a:t>MAB+tree</a:t>
            </a:r>
            <a:r>
              <a:rPr lang="en-US" altLang="zh-CN" sz="1200" b="1" dirty="0">
                <a:latin typeface="Times New Roman" pitchFamily="18" charset="0"/>
              </a:rPr>
              <a:t>] </a:t>
            </a:r>
            <a:r>
              <a:rPr lang="en-US" altLang="zh-CN" sz="1200" dirty="0">
                <a:latin typeface="Times New Roman" pitchFamily="18" charset="0"/>
              </a:rPr>
              <a:t>A. H. 0001 and T. </a:t>
            </a:r>
            <a:r>
              <a:rPr lang="en-US" altLang="zh-CN" sz="1200" dirty="0" err="1">
                <a:latin typeface="Times New Roman" pitchFamily="18" charset="0"/>
              </a:rPr>
              <a:t>Heinis</a:t>
            </a:r>
            <a:r>
              <a:rPr lang="en-US" altLang="zh-CN" sz="1200" dirty="0">
                <a:latin typeface="Times New Roman" pitchFamily="18" charset="0"/>
              </a:rPr>
              <a:t>. MADEX: Learning-augmented Algorithmic Index Structures. In B. He, B. </a:t>
            </a:r>
            <a:r>
              <a:rPr lang="en-US" altLang="zh-CN" sz="1200" dirty="0" err="1">
                <a:latin typeface="Times New Roman" pitchFamily="18" charset="0"/>
              </a:rPr>
              <a:t>Reinwald</a:t>
            </a:r>
            <a:r>
              <a:rPr lang="en-US" altLang="zh-CN" sz="1200" dirty="0">
                <a:latin typeface="Times New Roman" pitchFamily="18" charset="0"/>
              </a:rPr>
              <a:t>, and Y. Wu, editors, AIDB@VLDB 2020, 2020.</a:t>
            </a:r>
          </a:p>
          <a:p>
            <a:endParaRPr lang="en-US" altLang="zh-CN" sz="1200" dirty="0">
              <a:latin typeface="Times New Roman" pitchFamily="18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00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Times New Roman" pitchFamily="18" charset="0"/>
              </a:rPr>
              <a:t>[RS] </a:t>
            </a:r>
            <a:r>
              <a:rPr lang="en-US" altLang="zh-CN" sz="1200" dirty="0">
                <a:latin typeface="Times New Roman" pitchFamily="18" charset="0"/>
              </a:rPr>
              <a:t>A. </a:t>
            </a:r>
            <a:r>
              <a:rPr lang="en-US" altLang="zh-CN" sz="1200" dirty="0" err="1">
                <a:latin typeface="Times New Roman" pitchFamily="18" charset="0"/>
              </a:rPr>
              <a:t>Kipf</a:t>
            </a:r>
            <a:r>
              <a:rPr lang="en-US" altLang="zh-CN" sz="1200" dirty="0">
                <a:latin typeface="Times New Roman" pitchFamily="18" charset="0"/>
              </a:rPr>
              <a:t>, R. Marcus, A. van </a:t>
            </a:r>
            <a:r>
              <a:rPr lang="en-US" altLang="zh-CN" sz="1200" dirty="0" err="1">
                <a:latin typeface="Times New Roman" pitchFamily="18" charset="0"/>
              </a:rPr>
              <a:t>Renen</a:t>
            </a:r>
            <a:r>
              <a:rPr lang="en-US" altLang="zh-CN" sz="1200" dirty="0">
                <a:latin typeface="Times New Roman" pitchFamily="18" charset="0"/>
              </a:rPr>
              <a:t>, M. Stoian, A. Kemper, T. </a:t>
            </a:r>
            <a:r>
              <a:rPr lang="en-US" altLang="zh-CN" sz="1200" dirty="0" err="1">
                <a:latin typeface="Times New Roman" pitchFamily="18" charset="0"/>
              </a:rPr>
              <a:t>Kraska</a:t>
            </a:r>
            <a:r>
              <a:rPr lang="en-US" altLang="zh-CN" sz="1200" dirty="0">
                <a:latin typeface="Times New Roman" pitchFamily="18" charset="0"/>
              </a:rPr>
              <a:t>, and T. Neumann. </a:t>
            </a:r>
            <a:r>
              <a:rPr lang="en-US" altLang="zh-CN" sz="1200" dirty="0" err="1">
                <a:latin typeface="Times New Roman" pitchFamily="18" charset="0"/>
              </a:rPr>
              <a:t>RadixSpline</a:t>
            </a:r>
            <a:r>
              <a:rPr lang="en-US" altLang="zh-CN" sz="1200" dirty="0">
                <a:latin typeface="Times New Roman" pitchFamily="18" charset="0"/>
              </a:rPr>
              <a:t>: A single-pass learned index. In Proceedings of the Third International Workshop on Exploiting Artificial Intelligence Techniques for Data Management, </a:t>
            </a:r>
            <a:r>
              <a:rPr lang="en-US" altLang="zh-CN" sz="1200" dirty="0" err="1">
                <a:latin typeface="Times New Roman" pitchFamily="18" charset="0"/>
              </a:rPr>
              <a:t>aiDM</a:t>
            </a:r>
            <a:r>
              <a:rPr lang="en-US" altLang="zh-CN" sz="1200" dirty="0">
                <a:latin typeface="Times New Roman" pitchFamily="18" charset="0"/>
              </a:rPr>
              <a:t> @ SIGMOD ’20, pages 1–5, Portland, Oregon, June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Times New Roman" pitchFamily="18" charset="0"/>
              </a:rPr>
              <a:t>[PGM]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P.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NimbusRomNo9L-Regu"/>
              </a:rPr>
              <a:t>Ferragina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 and G.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NimbusRomNo9L-Regu"/>
              </a:rPr>
              <a:t>Vinciguerra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. The PGM-index: A fully-dynamic compressed learned index with provable worst-case bounds.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NimbusRomNo9L-ReguItal"/>
              </a:rPr>
              <a:t>Proceedings of the VLDB Endowment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, 13(8):1162–1175, Apr. 2020.</a:t>
            </a:r>
            <a:r>
              <a:rPr lang="en-US" dirty="0"/>
              <a:t> </a:t>
            </a:r>
            <a:br>
              <a:rPr lang="en-US" dirty="0"/>
            </a:br>
            <a:endParaRPr lang="en-US" altLang="zh-CN" sz="1200" dirty="0">
              <a:latin typeface="Times New Roman" pitchFamily="18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49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How good are multi-dimensional learned indexes? An experimental survey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Qiyu Liu, </a:t>
            </a:r>
            <a:r>
              <a:rPr lang="en-US" dirty="0" err="1">
                <a:latin typeface="Arial" pitchFamily="34" charset="0"/>
              </a:rPr>
              <a:t>Maocheng</a:t>
            </a:r>
            <a:r>
              <a:rPr lang="en-US" dirty="0">
                <a:latin typeface="Arial" pitchFamily="34" charset="0"/>
              </a:rPr>
              <a:t> Li, Yuxiang Zeng, </a:t>
            </a:r>
            <a:r>
              <a:rPr lang="en-US" dirty="0" err="1">
                <a:latin typeface="Arial" pitchFamily="34" charset="0"/>
              </a:rPr>
              <a:t>Yanyan</a:t>
            </a:r>
            <a:r>
              <a:rPr lang="en-US" dirty="0">
                <a:latin typeface="Arial" pitchFamily="34" charset="0"/>
              </a:rPr>
              <a:t> Shen, Lei Chen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The VLDB Journal, 34(2), 2025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URL: https://arxiv.org/abs/2405.05536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95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32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>
                <a:latin typeface="Times New Roman" pitchFamily="18" charset="0"/>
              </a:rPr>
              <a:t>Zhaoyan</a:t>
            </a:r>
            <a:r>
              <a:rPr lang="en-US" altLang="zh-CN" sz="1200" dirty="0">
                <a:latin typeface="Times New Roman" pitchFamily="18" charset="0"/>
              </a:rPr>
              <a:t> Sun, </a:t>
            </a:r>
            <a:r>
              <a:rPr lang="en-US" altLang="zh-CN" sz="1200" dirty="0" err="1">
                <a:latin typeface="Times New Roman" pitchFamily="18" charset="0"/>
              </a:rPr>
              <a:t>Xuanhe</a:t>
            </a:r>
            <a:r>
              <a:rPr lang="en-US" altLang="zh-CN" sz="12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1200" dirty="0">
                <a:latin typeface="Times New Roman" pitchFamily="18" charset="0"/>
                <a:hlinkClick r:id="rId3"/>
              </a:rPr>
              <a:t>https://www.vldb.org/pvldb/vol16/p1992-li.pdf</a:t>
            </a:r>
            <a:r>
              <a:rPr lang="en-US" altLang="zh-CN" sz="1200" dirty="0">
                <a:latin typeface="Times New Roman" pitchFamily="18" charset="0"/>
              </a:rPr>
              <a:t> 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194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>
                <a:latin typeface="Times New Roman" pitchFamily="18" charset="0"/>
              </a:rPr>
              <a:t>Zhaoyan</a:t>
            </a:r>
            <a:r>
              <a:rPr lang="en-US" altLang="zh-CN" sz="1200" dirty="0">
                <a:latin typeface="Times New Roman" pitchFamily="18" charset="0"/>
              </a:rPr>
              <a:t> Sun, </a:t>
            </a:r>
            <a:r>
              <a:rPr lang="en-US" altLang="zh-CN" sz="1200" dirty="0" err="1">
                <a:latin typeface="Times New Roman" pitchFamily="18" charset="0"/>
              </a:rPr>
              <a:t>Xuanhe</a:t>
            </a:r>
            <a:r>
              <a:rPr lang="en-US" altLang="zh-CN" sz="12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1200" dirty="0">
                <a:latin typeface="Times New Roman" pitchFamily="18" charset="0"/>
                <a:hlinkClick r:id="rId3"/>
              </a:rPr>
              <a:t>https://www.vldb.org/pvldb/vol16/p1992-li.pdf</a:t>
            </a:r>
            <a:r>
              <a:rPr lang="en-US" altLang="zh-CN" sz="1200" dirty="0">
                <a:latin typeface="Times New Roman" pitchFamily="18" charset="0"/>
              </a:rPr>
              <a:t> 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2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50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>
                <a:latin typeface="Times New Roman" pitchFamily="18" charset="0"/>
              </a:rPr>
              <a:t>Zhaoyan</a:t>
            </a:r>
            <a:r>
              <a:rPr lang="en-US" altLang="zh-CN" sz="1200" dirty="0">
                <a:latin typeface="Times New Roman" pitchFamily="18" charset="0"/>
              </a:rPr>
              <a:t> Sun, </a:t>
            </a:r>
            <a:r>
              <a:rPr lang="en-US" altLang="zh-CN" sz="1200" dirty="0" err="1">
                <a:latin typeface="Times New Roman" pitchFamily="18" charset="0"/>
              </a:rPr>
              <a:t>Xuanhe</a:t>
            </a:r>
            <a:r>
              <a:rPr lang="en-US" altLang="zh-CN" sz="12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1200" dirty="0">
                <a:latin typeface="Times New Roman" pitchFamily="18" charset="0"/>
                <a:hlinkClick r:id="rId3"/>
              </a:rPr>
              <a:t>https://www.vldb.org/pvldb/vol16/p1992-li.pdf</a:t>
            </a:r>
            <a:r>
              <a:rPr lang="en-US" altLang="zh-CN" sz="1200" dirty="0">
                <a:latin typeface="Times New Roman" pitchFamily="18" charset="0"/>
              </a:rPr>
              <a:t> 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791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>
                <a:latin typeface="Times New Roman" pitchFamily="18" charset="0"/>
              </a:rPr>
              <a:t>Zhaoyan</a:t>
            </a:r>
            <a:r>
              <a:rPr lang="en-US" altLang="zh-CN" sz="1200" dirty="0">
                <a:latin typeface="Times New Roman" pitchFamily="18" charset="0"/>
              </a:rPr>
              <a:t> Sun, </a:t>
            </a:r>
            <a:r>
              <a:rPr lang="en-US" altLang="zh-CN" sz="1200" dirty="0" err="1">
                <a:latin typeface="Times New Roman" pitchFamily="18" charset="0"/>
              </a:rPr>
              <a:t>Xuanhe</a:t>
            </a:r>
            <a:r>
              <a:rPr lang="en-US" altLang="zh-CN" sz="12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1200" dirty="0">
                <a:latin typeface="Times New Roman" pitchFamily="18" charset="0"/>
                <a:hlinkClick r:id="rId3"/>
              </a:rPr>
              <a:t>https://www.vldb.org/pvldb/vol16/p1992-li.pdf</a:t>
            </a:r>
            <a:r>
              <a:rPr lang="en-US" altLang="zh-CN" sz="1200" dirty="0">
                <a:latin typeface="Times New Roman" pitchFamily="18" charset="0"/>
              </a:rPr>
              <a:t> 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905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713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imes New Roman" pitchFamily="18" charset="0"/>
              </a:rPr>
              <a:t>Tim </a:t>
            </a:r>
            <a:r>
              <a:rPr lang="en-US" altLang="zh-CN" sz="1200" dirty="0" err="1">
                <a:latin typeface="Times New Roman" pitchFamily="18" charset="0"/>
              </a:rPr>
              <a:t>Kraska</a:t>
            </a:r>
            <a:r>
              <a:rPr lang="en-US" altLang="zh-CN" sz="1200" dirty="0">
                <a:latin typeface="Times New Roman" pitchFamily="18" charset="0"/>
              </a:rPr>
              <a:t>, Alex </a:t>
            </a:r>
            <a:r>
              <a:rPr lang="en-US" altLang="zh-CN" sz="1200" dirty="0" err="1">
                <a:latin typeface="Times New Roman" pitchFamily="18" charset="0"/>
              </a:rPr>
              <a:t>Beutel</a:t>
            </a:r>
            <a:r>
              <a:rPr lang="en-US" altLang="zh-CN" sz="1200" dirty="0">
                <a:latin typeface="Times New Roman" pitchFamily="18" charset="0"/>
              </a:rPr>
              <a:t>, Ed H. Chi, Jeffrey Dean, </a:t>
            </a:r>
            <a:r>
              <a:rPr lang="en-US" altLang="zh-CN" sz="1200" dirty="0" err="1">
                <a:latin typeface="Times New Roman" pitchFamily="18" charset="0"/>
              </a:rPr>
              <a:t>Neoklis</a:t>
            </a:r>
            <a:r>
              <a:rPr lang="en-US" altLang="zh-CN" sz="1200" dirty="0">
                <a:latin typeface="Times New Roman" pitchFamily="18" charset="0"/>
              </a:rPr>
              <a:t> </a:t>
            </a:r>
            <a:r>
              <a:rPr lang="en-US" altLang="zh-CN" sz="1200" dirty="0" err="1">
                <a:latin typeface="Times New Roman" pitchFamily="18" charset="0"/>
              </a:rPr>
              <a:t>Polyzotis</a:t>
            </a:r>
            <a:r>
              <a:rPr lang="en-US" altLang="zh-CN" sz="1200" dirty="0">
                <a:latin typeface="Times New Roman" pitchFamily="18" charset="0"/>
              </a:rPr>
              <a:t>. The Case for Learned Index Structures. SIGMOD Conference, 2018. URL: </a:t>
            </a:r>
            <a:r>
              <a:rPr lang="en-US" altLang="zh-CN" sz="1200" dirty="0">
                <a:latin typeface="Times New Roman" pitchFamily="18" charset="0"/>
                <a:hlinkClick r:id="rId3"/>
              </a:rPr>
              <a:t>https://dl.acm.org/doi/10.1145/3183713.3196909</a:t>
            </a:r>
            <a:r>
              <a:rPr lang="en-US" altLang="zh-CN" sz="1200" dirty="0">
                <a:latin typeface="Times New Roman" pitchFamily="18" charset="0"/>
              </a:rPr>
              <a:t> 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02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imes New Roman" pitchFamily="18" charset="0"/>
              </a:rPr>
              <a:t>Tim </a:t>
            </a:r>
            <a:r>
              <a:rPr lang="en-US" altLang="zh-CN" sz="1200" dirty="0" err="1">
                <a:latin typeface="Times New Roman" pitchFamily="18" charset="0"/>
              </a:rPr>
              <a:t>Kraska</a:t>
            </a:r>
            <a:r>
              <a:rPr lang="en-US" altLang="zh-CN" sz="1200" dirty="0">
                <a:latin typeface="Times New Roman" pitchFamily="18" charset="0"/>
              </a:rPr>
              <a:t>, Alex </a:t>
            </a:r>
            <a:r>
              <a:rPr lang="en-US" altLang="zh-CN" sz="1200" dirty="0" err="1">
                <a:latin typeface="Times New Roman" pitchFamily="18" charset="0"/>
              </a:rPr>
              <a:t>Beutel</a:t>
            </a:r>
            <a:r>
              <a:rPr lang="en-US" altLang="zh-CN" sz="1200" dirty="0">
                <a:latin typeface="Times New Roman" pitchFamily="18" charset="0"/>
              </a:rPr>
              <a:t>, Ed H. Chi, Jeffrey Dean, </a:t>
            </a:r>
            <a:r>
              <a:rPr lang="en-US" altLang="zh-CN" sz="1200" dirty="0" err="1">
                <a:latin typeface="Times New Roman" pitchFamily="18" charset="0"/>
              </a:rPr>
              <a:t>Neoklis</a:t>
            </a:r>
            <a:r>
              <a:rPr lang="en-US" altLang="zh-CN" sz="1200" dirty="0">
                <a:latin typeface="Times New Roman" pitchFamily="18" charset="0"/>
              </a:rPr>
              <a:t> </a:t>
            </a:r>
            <a:r>
              <a:rPr lang="en-US" altLang="zh-CN" sz="1200" dirty="0" err="1">
                <a:latin typeface="Times New Roman" pitchFamily="18" charset="0"/>
              </a:rPr>
              <a:t>Polyzotis</a:t>
            </a:r>
            <a:r>
              <a:rPr lang="en-US" altLang="zh-CN" sz="1200" dirty="0">
                <a:latin typeface="Times New Roman" pitchFamily="18" charset="0"/>
              </a:rPr>
              <a:t>. The Case for Learned Index Structures. SIGMOD Conference, 2018. URL: </a:t>
            </a:r>
            <a:r>
              <a:rPr lang="en-US" altLang="zh-CN" sz="1200" dirty="0">
                <a:latin typeface="Times New Roman" pitchFamily="18" charset="0"/>
                <a:hlinkClick r:id="rId3"/>
              </a:rPr>
              <a:t>https://dl.acm.org/doi/10.1145/3183713.3196909</a:t>
            </a:r>
            <a:r>
              <a:rPr lang="en-US" altLang="zh-CN" sz="1200" dirty="0">
                <a:latin typeface="Times New Roman" pitchFamily="18" charset="0"/>
              </a:rPr>
              <a:t> 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881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259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https://courses.cs.washington.edu/courses/cse312/21au/files/slides/lec10.pdf</a:t>
            </a:r>
          </a:p>
        </p:txBody>
      </p:sp>
    </p:spTree>
    <p:extLst>
      <p:ext uri="{BB962C8B-B14F-4D97-AF65-F5344CB8AC3E}">
        <p14:creationId xmlns:p14="http://schemas.microsoft.com/office/powerpoint/2010/main" val="2888955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804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https://huangliu0909.github.io/2020/09/11/Reading_ppt_Learned_Index/</a:t>
            </a:r>
          </a:p>
        </p:txBody>
      </p:sp>
    </p:spTree>
    <p:extLst>
      <p:ext uri="{BB962C8B-B14F-4D97-AF65-F5344CB8AC3E}">
        <p14:creationId xmlns:p14="http://schemas.microsoft.com/office/powerpoint/2010/main" val="2856176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imes New Roman" pitchFamily="18" charset="0"/>
              </a:rPr>
              <a:t>Tim </a:t>
            </a:r>
            <a:r>
              <a:rPr lang="en-US" altLang="zh-CN" sz="1200" dirty="0" err="1">
                <a:latin typeface="Times New Roman" pitchFamily="18" charset="0"/>
              </a:rPr>
              <a:t>Kraska</a:t>
            </a:r>
            <a:r>
              <a:rPr lang="en-US" altLang="zh-CN" sz="1200" dirty="0">
                <a:latin typeface="Times New Roman" pitchFamily="18" charset="0"/>
              </a:rPr>
              <a:t>, Alex </a:t>
            </a:r>
            <a:r>
              <a:rPr lang="en-US" altLang="zh-CN" sz="1200" dirty="0" err="1">
                <a:latin typeface="Times New Roman" pitchFamily="18" charset="0"/>
              </a:rPr>
              <a:t>Beutel</a:t>
            </a:r>
            <a:r>
              <a:rPr lang="en-US" altLang="zh-CN" sz="1200" dirty="0">
                <a:latin typeface="Times New Roman" pitchFamily="18" charset="0"/>
              </a:rPr>
              <a:t>, Ed H. Chi, Jeffrey Dean, </a:t>
            </a:r>
            <a:r>
              <a:rPr lang="en-US" altLang="zh-CN" sz="1200" dirty="0" err="1">
                <a:latin typeface="Times New Roman" pitchFamily="18" charset="0"/>
              </a:rPr>
              <a:t>Neoklis</a:t>
            </a:r>
            <a:r>
              <a:rPr lang="en-US" altLang="zh-CN" sz="1200" dirty="0">
                <a:latin typeface="Times New Roman" pitchFamily="18" charset="0"/>
              </a:rPr>
              <a:t> </a:t>
            </a:r>
            <a:r>
              <a:rPr lang="en-US" altLang="zh-CN" sz="1200" dirty="0" err="1">
                <a:latin typeface="Times New Roman" pitchFamily="18" charset="0"/>
              </a:rPr>
              <a:t>Polyzotis</a:t>
            </a:r>
            <a:r>
              <a:rPr lang="en-US" altLang="zh-CN" sz="1200" dirty="0">
                <a:latin typeface="Times New Roman" pitchFamily="18" charset="0"/>
              </a:rPr>
              <a:t>. The Case for Learned Index Structures. SIGMOD Conference, 2018. URL: </a:t>
            </a:r>
            <a:r>
              <a:rPr lang="en-US" altLang="zh-CN" sz="1200" dirty="0">
                <a:latin typeface="Times New Roman" pitchFamily="18" charset="0"/>
                <a:hlinkClick r:id="rId3"/>
              </a:rPr>
              <a:t>https://dl.acm.org/doi/10.1145/3183713.3196909</a:t>
            </a:r>
            <a:r>
              <a:rPr lang="en-US" altLang="zh-CN" sz="12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37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313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129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636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044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634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49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132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https://commons.wikimedia.org/wiki/File:Sobol_sequence_2D.svg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/>
            <a:r>
              <a:rPr lang="en-US" dirty="0">
                <a:latin typeface="Arial" pitchFamily="34" charset="0"/>
              </a:rPr>
              <a:t>https://commons.wikimedia.org/wiki/File:Marche_aleatoire_3d_bis.JPG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/>
            <a:r>
              <a:rPr lang="en-US" dirty="0">
                <a:latin typeface="Arial" pitchFamily="34" charset="0"/>
              </a:rPr>
              <a:t>https://www.kaggle.com/datasets/hojjatk/mnist-dataset</a:t>
            </a:r>
          </a:p>
        </p:txBody>
      </p:sp>
    </p:spTree>
    <p:extLst>
      <p:ext uri="{BB962C8B-B14F-4D97-AF65-F5344CB8AC3E}">
        <p14:creationId xmlns:p14="http://schemas.microsoft.com/office/powerpoint/2010/main" val="14487226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68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How good are multi-dimensional learned indexes? An experimental survey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Qiyu Liu, </a:t>
            </a:r>
            <a:r>
              <a:rPr lang="en-US" dirty="0" err="1">
                <a:latin typeface="Arial" pitchFamily="34" charset="0"/>
              </a:rPr>
              <a:t>Maocheng</a:t>
            </a:r>
            <a:r>
              <a:rPr lang="en-US" dirty="0">
                <a:latin typeface="Arial" pitchFamily="34" charset="0"/>
              </a:rPr>
              <a:t> Li, Yuxiang Zeng, </a:t>
            </a:r>
            <a:r>
              <a:rPr lang="en-US" dirty="0" err="1">
                <a:latin typeface="Arial" pitchFamily="34" charset="0"/>
              </a:rPr>
              <a:t>Yanyan</a:t>
            </a:r>
            <a:r>
              <a:rPr lang="en-US" dirty="0">
                <a:latin typeface="Arial" pitchFamily="34" charset="0"/>
              </a:rPr>
              <a:t> Shen, Lei Chen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The VLDB Journal, 34(2), 2025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URL: https://arxiv.org/abs/2405.05536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r>
              <a:rPr lang="en-US" dirty="0"/>
              <a:t>H. V. Jagadish: Linear Clustering of Objects with Multiple </a:t>
            </a:r>
            <a:r>
              <a:rPr lang="en-US" dirty="0" err="1"/>
              <a:t>Atributes</a:t>
            </a:r>
            <a:r>
              <a:rPr lang="en-US" dirty="0"/>
              <a:t>. ACM SIGMOD Conference 1990: 332-342</a:t>
            </a:r>
          </a:p>
          <a:p>
            <a:r>
              <a:rPr lang="en-US" dirty="0"/>
              <a:t>https://en.wikipedia.org/wiki/Hilbert_curve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https://en.wikipedia.org/wiki/K-d_tree</a:t>
            </a:r>
          </a:p>
          <a:p>
            <a:endParaRPr lang="en-US" dirty="0"/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Rigaux, P., Scholl, M.,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Voisard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2002. Spatial Databases - with application to GIS. Morgan Kaufmann, San Francisco, 410pp.</a:t>
            </a:r>
            <a:endParaRPr lang="en-US" dirty="0"/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246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How good are multi-dimensional learned indexes? An experimental survey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Qiyu Liu, </a:t>
            </a:r>
            <a:r>
              <a:rPr lang="en-US" dirty="0" err="1">
                <a:latin typeface="Arial" pitchFamily="34" charset="0"/>
              </a:rPr>
              <a:t>Maocheng</a:t>
            </a:r>
            <a:r>
              <a:rPr lang="en-US" dirty="0">
                <a:latin typeface="Arial" pitchFamily="34" charset="0"/>
              </a:rPr>
              <a:t> Li, Yuxiang Zeng, </a:t>
            </a:r>
            <a:r>
              <a:rPr lang="en-US" dirty="0" err="1">
                <a:latin typeface="Arial" pitchFamily="34" charset="0"/>
              </a:rPr>
              <a:t>Yanyan</a:t>
            </a:r>
            <a:r>
              <a:rPr lang="en-US" dirty="0">
                <a:latin typeface="Arial" pitchFamily="34" charset="0"/>
              </a:rPr>
              <a:t> Shen, Lei Chen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The VLDB Journal, 34(2), 2025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URL: https://arxiv.org/abs/2405.05536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662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How good are multi-dimensional learned indexes? An experimental survey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Qiyu Liu, </a:t>
            </a:r>
            <a:r>
              <a:rPr lang="en-US" dirty="0" err="1">
                <a:latin typeface="Arial" pitchFamily="34" charset="0"/>
              </a:rPr>
              <a:t>Maocheng</a:t>
            </a:r>
            <a:r>
              <a:rPr lang="en-US" dirty="0">
                <a:latin typeface="Arial" pitchFamily="34" charset="0"/>
              </a:rPr>
              <a:t> Li, Yuxiang Zeng, </a:t>
            </a:r>
            <a:r>
              <a:rPr lang="en-US" dirty="0" err="1">
                <a:latin typeface="Arial" pitchFamily="34" charset="0"/>
              </a:rPr>
              <a:t>Yanyan</a:t>
            </a:r>
            <a:r>
              <a:rPr lang="en-US" dirty="0">
                <a:latin typeface="Arial" pitchFamily="34" charset="0"/>
              </a:rPr>
              <a:t> Shen, Lei Chen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The VLDB Journal, 34(2), 2025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URL: https://arxiv.org/abs/2405.05536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1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363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55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[ZM-Index]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Wang, H., Fu, X., Xu, J., Lu, H.: Learned index for spatial queries. In: MDM, pp. 569–574. IEEE, 2019.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Rigaux, M. Scholl, and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443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http://www.cs.cmu.edu/~christos/courses/721.S03/LECTURES-PDF/0230-z-ordering.PDF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228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https://en.wikipedia.org/wiki/Z-order_curve#/media/File:Z-curve.svg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824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60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[ML-Index]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Davitkova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Milchevski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E., Michel, S.: The ML-index: A multidimensional, learned index for point, range, and nearest-neighbor queries. In: EDBT, pp. 407–410. OpenProceedings.org, 2020.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389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61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Times New Roman" pitchFamily="18" charset="0"/>
              </a:rPr>
              <a:t>[LISA] </a:t>
            </a:r>
            <a:r>
              <a:rPr lang="en-US" altLang="zh-CN" sz="1200" dirty="0">
                <a:latin typeface="Times New Roman" pitchFamily="18" charset="0"/>
              </a:rPr>
              <a:t>Li, P., Lu, H., Zheng, Q., Yang, L., Pan, G.: LISA: A learned index structure for spatial data. In: SIGMOD Conference, pp. 2119–2133. ACM, 2020.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071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62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How good are multi-dimensional learned indexes? An experimental survey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Qiyu Liu, </a:t>
            </a:r>
            <a:r>
              <a:rPr lang="en-US" dirty="0" err="1">
                <a:latin typeface="Arial" pitchFamily="34" charset="0"/>
              </a:rPr>
              <a:t>Maocheng</a:t>
            </a:r>
            <a:r>
              <a:rPr lang="en-US" dirty="0">
                <a:latin typeface="Arial" pitchFamily="34" charset="0"/>
              </a:rPr>
              <a:t> Li, Yuxiang Zeng, </a:t>
            </a:r>
            <a:r>
              <a:rPr lang="en-US" dirty="0" err="1">
                <a:latin typeface="Arial" pitchFamily="34" charset="0"/>
              </a:rPr>
              <a:t>Yanyan</a:t>
            </a:r>
            <a:r>
              <a:rPr lang="en-US" dirty="0">
                <a:latin typeface="Arial" pitchFamily="34" charset="0"/>
              </a:rPr>
              <a:t> Shen, Lei Chen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The VLDB Journal, 34(2), 2025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URL: https://arxiv.org/abs/2405.05536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724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63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http://cglab.ca/~cdillaba/comp5409_project/R_Trees.html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https://en.wikipedia.org/wiki/K-d_tree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eaLnBrk="1" hangingPunct="1"/>
            <a:r>
              <a:rPr lang="en-US" dirty="0">
                <a:latin typeface="Arial" pitchFamily="34" charset="0"/>
              </a:rPr>
              <a:t>How good are multi-dimensional learned indexes? An experimental survey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Qiyu Liu, </a:t>
            </a:r>
            <a:r>
              <a:rPr lang="en-US" dirty="0" err="1">
                <a:latin typeface="Arial" pitchFamily="34" charset="0"/>
              </a:rPr>
              <a:t>Maocheng</a:t>
            </a:r>
            <a:r>
              <a:rPr lang="en-US" dirty="0">
                <a:latin typeface="Arial" pitchFamily="34" charset="0"/>
              </a:rPr>
              <a:t> Li, Yuxiang Zeng, </a:t>
            </a:r>
            <a:r>
              <a:rPr lang="en-US" dirty="0" err="1">
                <a:latin typeface="Arial" pitchFamily="34" charset="0"/>
              </a:rPr>
              <a:t>Yanyan</a:t>
            </a:r>
            <a:r>
              <a:rPr lang="en-US" dirty="0">
                <a:latin typeface="Arial" pitchFamily="34" charset="0"/>
              </a:rPr>
              <a:t> Shen, Lei Chen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The VLDB Journal, 34(2), 2025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URL: https://arxiv.org/abs/2405.05536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909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64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IF-Index]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Hadian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A., Kumar, A.,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Heinis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T.: Hands-off model integration in spatial index structures. In: AIDB@VLDB, 2020.</a:t>
            </a:r>
            <a:br>
              <a:rPr lang="en-US" dirty="0"/>
            </a:b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Guttman. R-trees: a dynamic index structure for spatial searching.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http://cglab.ca/~cdillaba/comp5409_project/R_Trees.html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058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66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IF-Index]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Hadian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A., Kumar, A.,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Heinis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T.: Hands-off model integration in spatial index structures. In: AIDB@VLDB, 2020.</a:t>
            </a:r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522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67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RSMI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Qi, J., Liu, G., Jensen, C.S., Kulik, L.: Effectively learning spatial indices. Proc. VLDB Endow.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(11), 2341–2354, 2020.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2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11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https://commons.wikimedia.org/wiki/File:B%2B-tree-remove-30.png</a:t>
            </a:r>
          </a:p>
        </p:txBody>
      </p:sp>
    </p:spTree>
    <p:extLst>
      <p:ext uri="{BB962C8B-B14F-4D97-AF65-F5344CB8AC3E}">
        <p14:creationId xmlns:p14="http://schemas.microsoft.com/office/powerpoint/2010/main" val="14507431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68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How good are multi-dimensional learned indexes? An experimental survey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Qiyu Liu, </a:t>
            </a:r>
            <a:r>
              <a:rPr lang="en-US" dirty="0" err="1">
                <a:latin typeface="Arial" pitchFamily="34" charset="0"/>
              </a:rPr>
              <a:t>Maocheng</a:t>
            </a:r>
            <a:r>
              <a:rPr lang="en-US" dirty="0">
                <a:latin typeface="Arial" pitchFamily="34" charset="0"/>
              </a:rPr>
              <a:t> Li, Yuxiang Zeng, </a:t>
            </a:r>
            <a:r>
              <a:rPr lang="en-US" dirty="0" err="1">
                <a:latin typeface="Arial" pitchFamily="34" charset="0"/>
              </a:rPr>
              <a:t>Yanyan</a:t>
            </a:r>
            <a:r>
              <a:rPr lang="en-US" dirty="0">
                <a:latin typeface="Arial" pitchFamily="34" charset="0"/>
              </a:rPr>
              <a:t> Shen, Lei Chen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The VLDB Journal, 34(2), 2025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URL: https://arxiv.org/abs/2405.05536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731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69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How good are multi-dimensional learned indexes? An experimental survey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Qiyu Liu, </a:t>
            </a:r>
            <a:r>
              <a:rPr lang="en-US" dirty="0" err="1">
                <a:latin typeface="Arial" pitchFamily="34" charset="0"/>
              </a:rPr>
              <a:t>Maocheng</a:t>
            </a:r>
            <a:r>
              <a:rPr lang="en-US" dirty="0">
                <a:latin typeface="Arial" pitchFamily="34" charset="0"/>
              </a:rPr>
              <a:t> Li, Yuxiang Zeng, </a:t>
            </a:r>
            <a:r>
              <a:rPr lang="en-US" dirty="0" err="1">
                <a:latin typeface="Arial" pitchFamily="34" charset="0"/>
              </a:rPr>
              <a:t>Yanyan</a:t>
            </a:r>
            <a:r>
              <a:rPr lang="en-US" dirty="0">
                <a:latin typeface="Arial" pitchFamily="34" charset="0"/>
              </a:rPr>
              <a:t> Shen, Lei Chen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The VLDB Journal, 34(2), 2025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URL: https://arxiv.org/abs/2405.05536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622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70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[Flood]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8"/>
              </a:rPr>
              <a:t>Nathan, V., Ding, J., Alizadeh, M.,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8"/>
              </a:rPr>
              <a:t>Kraska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8"/>
              </a:rPr>
              <a:t>, T.: Learning multi-dimensional indexes. In: SIGMOD Conference, pp. 985–1000. ACM, 2020.</a:t>
            </a:r>
            <a:br>
              <a:rPr lang="en-US" dirty="0"/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923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71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Tsunami]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8"/>
              </a:rPr>
              <a:t>Ding, J., Nathan, V., Alizadeh, M.,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8"/>
              </a:rPr>
              <a:t>Kraska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8"/>
              </a:rPr>
              <a:t>, T.: Tsunami: A learned multi-dimensional index for correlated data and skewed workloads. Proc. VLDB Endow.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BX8"/>
              </a:rPr>
              <a:t>14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8"/>
              </a:rPr>
              <a:t>(2), 74–86, 2020.</a:t>
            </a:r>
            <a:br>
              <a:rPr lang="en-US" dirty="0"/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519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72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"/>
              </a:rPr>
              <a:t>Qiyu Liu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Libin Zheng, </a:t>
            </a:r>
            <a:r>
              <a:rPr lang="en-US" b="0" i="0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"/>
              </a:rPr>
              <a:t>Yanyan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"/>
              </a:rPr>
              <a:t> Shen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Lei Chen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dirty="0"/>
            </a:br>
            <a:r>
              <a:rPr lang="en-US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Stable Learned Bloom Filters for Data Streams.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"/>
              </a:rPr>
              <a:t>Proc. VLDB Endow. 13(11)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 2355-2367 (2020)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701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73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3067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74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"/>
              </a:rPr>
              <a:t>Qiyu Liu</a:t>
            </a:r>
            <a:r>
              <a:rPr lang="en-US" sz="1800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Libin Zheng, </a:t>
            </a:r>
            <a:r>
              <a:rPr lang="en-US" sz="1800" b="0" i="0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"/>
              </a:rPr>
              <a:t>Yanyan</a:t>
            </a:r>
            <a:r>
              <a:rPr lang="en-US" sz="1800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"/>
              </a:rPr>
              <a:t> Shen</a:t>
            </a:r>
            <a:r>
              <a:rPr lang="en-US" sz="1800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sz="1800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Lei Chen</a:t>
            </a:r>
            <a:r>
              <a:rPr lang="en-US" sz="1800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sz="1800" dirty="0"/>
            </a:br>
            <a:r>
              <a:rPr lang="en-US" sz="1800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Stable Learned Bloom Filters for Data Streams.</a:t>
            </a:r>
            <a:r>
              <a:rPr lang="en-US" sz="1800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1800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"/>
              </a:rPr>
              <a:t>Proc. VLDB Endow. 13(11)</a:t>
            </a:r>
            <a:r>
              <a:rPr lang="en-US" sz="1800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 2355-2367 (2020)</a:t>
            </a:r>
            <a:endParaRPr lang="en-US" sz="1800" dirty="0">
              <a:latin typeface="Arial" pitchFamily="34" charset="0"/>
            </a:endParaRPr>
          </a:p>
          <a:p>
            <a:endParaRPr lang="en-US" sz="1800" b="0" i="0" dirty="0">
              <a:solidFill>
                <a:srgbClr val="000000"/>
              </a:solidFill>
              <a:effectLst/>
              <a:latin typeface="CMR9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CMR9"/>
              </a:rPr>
              <a:t>F. Deng and D.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9"/>
              </a:rPr>
              <a:t>Rafiei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9"/>
              </a:rPr>
              <a:t>. Approximately detecting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CMR9"/>
              </a:rPr>
              <a:t>duplicates for streaming data using stable bloom filters. In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TI9"/>
              </a:rPr>
              <a:t>SIGMOD Conference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9"/>
              </a:rPr>
              <a:t>, pages 25{36. ACM, 2006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562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75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CMR9"/>
              </a:rPr>
              <a:t>F. Deng and D.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CMR9"/>
              </a:rPr>
              <a:t>Rafiei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MR9"/>
              </a:rPr>
              <a:t>. Approximately detecting</a:t>
            </a:r>
          </a:p>
          <a:p>
            <a:r>
              <a:rPr lang="en-US" sz="1200" b="0" i="0" dirty="0">
                <a:solidFill>
                  <a:srgbClr val="000000"/>
                </a:solidFill>
                <a:effectLst/>
                <a:latin typeface="CMR9"/>
              </a:rPr>
              <a:t>duplicates for streaming data using stable bloom filters. In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CMTI9"/>
              </a:rPr>
              <a:t>SIGMOD Conference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MR9"/>
              </a:rPr>
              <a:t>, pages 25{36. ACM, 2006</a:t>
            </a:r>
            <a:r>
              <a:rPr lang="en-US" dirty="0"/>
              <a:t> 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5930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76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5774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77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0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4793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78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RS =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NimbusRomNo9L-Medi"/>
              </a:rPr>
              <a:t>radix spline</a:t>
            </a:r>
            <a:r>
              <a:rPr lang="en-US" dirty="0"/>
              <a:t> </a:t>
            </a:r>
            <a:br>
              <a:rPr lang="en-US" dirty="0"/>
            </a:b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493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79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411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80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380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81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8750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82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br>
              <a:rPr lang="en-US" dirty="0"/>
            </a:b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040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83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935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84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9171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85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67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imes New Roman" pitchFamily="18" charset="0"/>
              </a:rPr>
              <a:t>Tim </a:t>
            </a:r>
            <a:r>
              <a:rPr lang="en-US" altLang="zh-CN" sz="1200" dirty="0" err="1">
                <a:latin typeface="Times New Roman" pitchFamily="18" charset="0"/>
              </a:rPr>
              <a:t>Kraska</a:t>
            </a:r>
            <a:r>
              <a:rPr lang="en-US" altLang="zh-CN" sz="1200" dirty="0">
                <a:latin typeface="Times New Roman" pitchFamily="18" charset="0"/>
              </a:rPr>
              <a:t>, Alex </a:t>
            </a:r>
            <a:r>
              <a:rPr lang="en-US" altLang="zh-CN" sz="1200" dirty="0" err="1">
                <a:latin typeface="Times New Roman" pitchFamily="18" charset="0"/>
              </a:rPr>
              <a:t>Beutel</a:t>
            </a:r>
            <a:r>
              <a:rPr lang="en-US" altLang="zh-CN" sz="1200" dirty="0">
                <a:latin typeface="Times New Roman" pitchFamily="18" charset="0"/>
              </a:rPr>
              <a:t>, Ed H. Chi, Jeffrey Dean, </a:t>
            </a:r>
            <a:r>
              <a:rPr lang="en-US" altLang="zh-CN" sz="1200" dirty="0" err="1">
                <a:latin typeface="Times New Roman" pitchFamily="18" charset="0"/>
              </a:rPr>
              <a:t>Neoklis</a:t>
            </a:r>
            <a:r>
              <a:rPr lang="en-US" altLang="zh-CN" sz="1200" dirty="0">
                <a:latin typeface="Times New Roman" pitchFamily="18" charset="0"/>
              </a:rPr>
              <a:t> </a:t>
            </a:r>
            <a:r>
              <a:rPr lang="en-US" altLang="zh-CN" sz="1200" dirty="0" err="1">
                <a:latin typeface="Times New Roman" pitchFamily="18" charset="0"/>
              </a:rPr>
              <a:t>Polyzotis</a:t>
            </a:r>
            <a:r>
              <a:rPr lang="en-US" altLang="zh-CN" sz="1200" dirty="0">
                <a:latin typeface="Times New Roman" pitchFamily="18" charset="0"/>
              </a:rPr>
              <a:t>. The Case for Learned Index Structures. SIGMOD Conference, 2018. </a:t>
            </a:r>
            <a:endParaRPr lang="en-US" dirty="0"/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4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3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099E-2FB3-4AE7-8B19-9FB9B614AB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193-50C7-4EAC-8F23-9605DDFD99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6F6-CC10-40A0-BEBD-D1C8D9DD32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143C-3574-47BD-8AAD-34B80097B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F5DA-90B2-4D51-8478-A1F31B98EE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985-D365-4D14-9DC2-77325BD78F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242D8-F8DF-4750-9687-EDC89A7B49D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47EE-E56E-4E99-887D-FE3F265654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282-BBD1-4B81-8DF8-E0A19C2451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0C7-C108-4F81-8E78-3DAD5C5742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0897-8DF3-409E-A4A0-CAF434E18AE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%2B_tre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B%2B_tre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ldb.org/pvldb/vol16/p1992-li.pdf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6/p1992-li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6/p1992-li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6/p1992-li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6/p1992-li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6/p1992-li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tton-stop-red-cross-warning-31222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17014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question-question-mark-response-1015308/" TargetMode="External"/><Relationship Id="rId4" Type="http://schemas.openxmlformats.org/officeDocument/2006/relationships/image" Target="../media/image3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183713.3196909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10.1145/3332466.3374547" TargetMode="External"/><Relationship Id="rId4" Type="http://schemas.openxmlformats.org/officeDocument/2006/relationships/hyperlink" Target="https://www.vldb.org/pvldb/vol15/p3004-wongkham.pdf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318464.3389711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ldb.org/pvldb/vol14/p1276-wu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5.05536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ldb.org/pvldb/vol14/p1-marcus.pdf" TargetMode="External"/><Relationship Id="rId5" Type="http://schemas.openxmlformats.org/officeDocument/2006/relationships/hyperlink" Target="https://arxiv.org/pdf/2410.00846" TargetMode="External"/><Relationship Id="rId4" Type="http://schemas.openxmlformats.org/officeDocument/2006/relationships/hyperlink" Target="https://www.vldb.org/pvldb/vol16/p1992-li.pdf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db.org/pvldb/vol13/p2355-liu.pdf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615" y="1315928"/>
            <a:ext cx="6781800" cy="1282026"/>
          </a:xfrm>
        </p:spPr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 for DB (AI4DB)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1775" y="4379693"/>
            <a:ext cx="6995160" cy="2087880"/>
          </a:xfrm>
        </p:spPr>
        <p:txBody>
          <a:bodyPr>
            <a:normAutofit/>
          </a:bodyPr>
          <a:lstStyle/>
          <a:p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Instructor: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Xiang Lian</a:t>
            </a:r>
          </a:p>
          <a:p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xxl1584</a:t>
            </a:r>
            <a:r>
              <a:rPr lang="en-US" alt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@case.edu </a:t>
            </a:r>
            <a:endParaRPr lang="en-US" alt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http://www.cs.kent.edu/~xlian/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76215" y="2970663"/>
            <a:ext cx="8243985" cy="103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Chapter 4: Learned Index</a:t>
            </a:r>
            <a:endParaRPr lang="en-US" sz="4400" kern="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99E-2FB3-4AE7-8B19-9FB9B614AB27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8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for Relational Tables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relational databases, we can build indexes over one or multiple attributes in relational tables</a:t>
            </a:r>
          </a:p>
          <a:p>
            <a:pPr lvl="1"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343400" y="3312909"/>
            <a:ext cx="3733800" cy="914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Location Mechanism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4913109"/>
            <a:ext cx="55626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57800" y="4989309"/>
            <a:ext cx="2047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index entries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657600" y="491310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038600" y="491310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419600" y="491310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534400" y="491310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48200" y="247470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602321" y="2774848"/>
            <a:ext cx="14797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</a:rPr>
              <a:t>search key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</a:rPr>
              <a:t>value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953000" y="2931909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3048000" y="2855709"/>
            <a:ext cx="1447800" cy="152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4343400" y="4227309"/>
            <a:ext cx="1752600" cy="608216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49374" y="3766495"/>
            <a:ext cx="27398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Location mechanism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facilitates finding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index entry for </a:t>
            </a:r>
            <a:r>
              <a:rPr lang="en-US" altLang="en-US" sz="2400" i="1" dirty="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3429000" y="4455908"/>
            <a:ext cx="963613" cy="9729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038600" y="498930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4114800" y="6284709"/>
            <a:ext cx="1295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114800" y="6284709"/>
            <a:ext cx="1192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S, …….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243166" y="5379858"/>
            <a:ext cx="28350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Once index entry is found, the row can be directly accessed</a:t>
            </a: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191000" y="5446509"/>
            <a:ext cx="381000" cy="838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200400" y="5943600"/>
            <a:ext cx="990600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4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5058" y="468989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Range Index – B</a:t>
            </a:r>
            <a:r>
              <a:rPr lang="en-US" altLang="zh-CN" sz="4400" baseline="30000" dirty="0">
                <a:latin typeface="Times New Roman" pitchFamily="18" charset="0"/>
              </a:rPr>
              <a:t>+</a:t>
            </a:r>
            <a:r>
              <a:rPr lang="en-US" altLang="zh-CN" sz="4400" dirty="0">
                <a:latin typeface="Times New Roman" pitchFamily="18" charset="0"/>
              </a:rPr>
              <a:t>-Tree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A </a:t>
            </a:r>
            <a:r>
              <a:rPr lang="en-US" altLang="zh-CN" sz="3200" b="1" dirty="0">
                <a:latin typeface="Times New Roman" pitchFamily="18" charset="0"/>
              </a:rPr>
              <a:t>B</a:t>
            </a:r>
            <a:r>
              <a:rPr lang="en-US" altLang="zh-CN" sz="3200" b="1" baseline="30000" dirty="0">
                <a:latin typeface="Times New Roman" pitchFamily="18" charset="0"/>
              </a:rPr>
              <a:t>+</a:t>
            </a:r>
            <a:r>
              <a:rPr lang="en-US" altLang="zh-CN" sz="3200" b="1" dirty="0">
                <a:latin typeface="Times New Roman" pitchFamily="18" charset="0"/>
              </a:rPr>
              <a:t>-tree </a:t>
            </a:r>
            <a:r>
              <a:rPr lang="en-US" altLang="zh-CN" sz="3200" dirty="0">
                <a:latin typeface="Times New Roman" pitchFamily="18" charset="0"/>
              </a:rPr>
              <a:t>is an </a:t>
            </a:r>
            <a:r>
              <a:rPr lang="en-US" altLang="zh-CN" sz="3200" i="1" dirty="0">
                <a:latin typeface="Times New Roman" pitchFamily="18" charset="0"/>
              </a:rPr>
              <a:t>m</a:t>
            </a:r>
            <a:r>
              <a:rPr lang="en-US" altLang="zh-CN" sz="3200" dirty="0">
                <a:latin typeface="Times New Roman" pitchFamily="18" charset="0"/>
              </a:rPr>
              <a:t>-</a:t>
            </a:r>
            <a:r>
              <a:rPr lang="en-US" altLang="zh-CN" sz="3200" dirty="0" err="1">
                <a:latin typeface="Times New Roman" pitchFamily="18" charset="0"/>
              </a:rPr>
              <a:t>ary</a:t>
            </a:r>
            <a:r>
              <a:rPr lang="en-US" altLang="zh-CN" sz="3200" dirty="0">
                <a:latin typeface="Times New Roman" pitchFamily="18" charset="0"/>
              </a:rPr>
              <a:t> tree 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A B</a:t>
            </a:r>
            <a:r>
              <a:rPr lang="en-US" altLang="zh-CN" sz="2800" baseline="30000" dirty="0">
                <a:latin typeface="Times New Roman" pitchFamily="18" charset="0"/>
              </a:rPr>
              <a:t>+</a:t>
            </a:r>
            <a:r>
              <a:rPr lang="en-US" altLang="zh-CN" sz="2800" dirty="0">
                <a:latin typeface="Times New Roman" pitchFamily="18" charset="0"/>
              </a:rPr>
              <a:t>-tree consists of a root, internal nodes, and leaf nodes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Each internal node contains (</a:t>
            </a:r>
            <a:r>
              <a:rPr lang="en-US" altLang="zh-CN" sz="2800" i="1" dirty="0">
                <a:latin typeface="Times New Roman" pitchFamily="18" charset="0"/>
              </a:rPr>
              <a:t>m</a:t>
            </a:r>
            <a:r>
              <a:rPr lang="en-US" altLang="zh-CN" sz="2800" dirty="0">
                <a:latin typeface="Times New Roman" pitchFamily="18" charset="0"/>
              </a:rPr>
              <a:t>-1) keys and </a:t>
            </a:r>
            <a:r>
              <a:rPr lang="en-US" altLang="zh-CN" sz="2800" i="1" dirty="0">
                <a:latin typeface="Times New Roman" pitchFamily="18" charset="0"/>
              </a:rPr>
              <a:t>m</a:t>
            </a:r>
            <a:r>
              <a:rPr lang="en-US" altLang="zh-CN" sz="2800" dirty="0">
                <a:latin typeface="Times New Roman" pitchFamily="18" charset="0"/>
              </a:rPr>
              <a:t> pointers pointing to the children</a:t>
            </a:r>
          </a:p>
          <a:p>
            <a:pPr lvl="1" algn="just" eaLnBrk="1" hangingPunct="1"/>
            <a:endParaRPr lang="en-US" altLang="zh-CN" sz="2800" dirty="0"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AF2C0-457C-4364-ABB9-C66AE8C6E7D9}"/>
              </a:ext>
            </a:extLst>
          </p:cNvPr>
          <p:cNvSpPr/>
          <p:nvPr/>
        </p:nvSpPr>
        <p:spPr>
          <a:xfrm>
            <a:off x="505180" y="6219152"/>
            <a:ext cx="404694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https://en.wikipedia.org/wiki/B%2B_tree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48359F-76BE-433F-8140-9BF4DBB26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017199"/>
            <a:ext cx="7315200" cy="2113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58205A-CFF9-4964-B0FB-1F82270970F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609600"/>
            <a:ext cx="4671401" cy="127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9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B</a:t>
            </a:r>
            <a:r>
              <a:rPr lang="en-US" alt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1614228"/>
            <a:ext cx="7885112" cy="36295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6EFF4F-9A6F-4505-B981-8D00B7AAF025}"/>
              </a:ext>
            </a:extLst>
          </p:cNvPr>
          <p:cNvSpPr/>
          <p:nvPr/>
        </p:nvSpPr>
        <p:spPr>
          <a:xfrm>
            <a:off x="505180" y="6219152"/>
            <a:ext cx="404694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https://en.wikipedia.org/wiki/B%2B_tree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014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Learned Index for B</a:t>
            </a:r>
            <a:r>
              <a:rPr lang="en-US" altLang="zh-CN" sz="4400" baseline="30000" dirty="0">
                <a:latin typeface="Times New Roman" pitchFamily="18" charset="0"/>
              </a:rPr>
              <a:t>+</a:t>
            </a:r>
            <a:r>
              <a:rPr lang="en-US" altLang="zh-CN" sz="4400" dirty="0">
                <a:latin typeface="Times New Roman" pitchFamily="18" charset="0"/>
              </a:rPr>
              <a:t>-Tree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8712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Essentially, B</a:t>
            </a:r>
            <a:r>
              <a:rPr lang="en-US" altLang="zh-CN" sz="3200" baseline="30000" dirty="0">
                <a:latin typeface="Times New Roman" pitchFamily="18" charset="0"/>
              </a:rPr>
              <a:t>+</a:t>
            </a:r>
            <a:r>
              <a:rPr lang="en-US" altLang="zh-CN" sz="3200" dirty="0">
                <a:latin typeface="Times New Roman" pitchFamily="18" charset="0"/>
              </a:rPr>
              <a:t>-tree "predicts" the location of a key within a key-sorted 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07BD4-B68F-4649-A489-A8AD53B3A5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2373874"/>
            <a:ext cx="4731635" cy="36610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664D1B-7F60-4686-9329-1959BB55FC14}"/>
              </a:ext>
            </a:extLst>
          </p:cNvPr>
          <p:cNvCxnSpPr/>
          <p:nvPr/>
        </p:nvCxnSpPr>
        <p:spPr>
          <a:xfrm>
            <a:off x="4114800" y="3276600"/>
            <a:ext cx="3810000" cy="0"/>
          </a:xfrm>
          <a:prstGeom prst="line">
            <a:avLst/>
          </a:prstGeom>
          <a:ln w="127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63E5BA-C00F-4929-9A13-216238157FD3}"/>
              </a:ext>
            </a:extLst>
          </p:cNvPr>
          <p:cNvCxnSpPr>
            <a:cxnSpLocks/>
          </p:cNvCxnSpPr>
          <p:nvPr/>
        </p:nvCxnSpPr>
        <p:spPr>
          <a:xfrm>
            <a:off x="5105400" y="4267200"/>
            <a:ext cx="2819400" cy="0"/>
          </a:xfrm>
          <a:prstGeom prst="line">
            <a:avLst/>
          </a:prstGeom>
          <a:ln w="127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2B16DB-4F4C-4E5C-8C72-85423E68AB27}"/>
              </a:ext>
            </a:extLst>
          </p:cNvPr>
          <p:cNvCxnSpPr>
            <a:cxnSpLocks/>
          </p:cNvCxnSpPr>
          <p:nvPr/>
        </p:nvCxnSpPr>
        <p:spPr>
          <a:xfrm>
            <a:off x="7696200" y="3276600"/>
            <a:ext cx="0" cy="990600"/>
          </a:xfrm>
          <a:prstGeom prst="straightConnector1">
            <a:avLst/>
          </a:prstGeom>
          <a:ln>
            <a:solidFill>
              <a:srgbClr val="0000C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325AF8E-7D5C-4311-9A4D-2177BF6F611F}"/>
              </a:ext>
            </a:extLst>
          </p:cNvPr>
          <p:cNvSpPr txBox="1"/>
          <p:nvPr/>
        </p:nvSpPr>
        <p:spPr>
          <a:xfrm>
            <a:off x="7762300" y="3541068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(log 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8CAA59-34AB-4020-92B5-7B9CA31121C8}"/>
              </a:ext>
            </a:extLst>
          </p:cNvPr>
          <p:cNvSpPr txBox="1"/>
          <p:nvPr/>
        </p:nvSpPr>
        <p:spPr>
          <a:xfrm>
            <a:off x="457200" y="6149072"/>
            <a:ext cx="8001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1800" dirty="0">
                <a:latin typeface="Times New Roman" pitchFamily="18" charset="0"/>
              </a:rPr>
              <a:t>Tim </a:t>
            </a:r>
            <a:r>
              <a:rPr lang="en-US" altLang="zh-CN" sz="1800" dirty="0" err="1">
                <a:latin typeface="Times New Roman" pitchFamily="18" charset="0"/>
              </a:rPr>
              <a:t>Kraska</a:t>
            </a:r>
            <a:r>
              <a:rPr lang="en-US" altLang="zh-CN" sz="1800" dirty="0">
                <a:latin typeface="Times New Roman" pitchFamily="18" charset="0"/>
              </a:rPr>
              <a:t>, Alex </a:t>
            </a:r>
            <a:r>
              <a:rPr lang="en-US" altLang="zh-CN" sz="1800" dirty="0" err="1">
                <a:latin typeface="Times New Roman" pitchFamily="18" charset="0"/>
              </a:rPr>
              <a:t>Beutel</a:t>
            </a:r>
            <a:r>
              <a:rPr lang="en-US" altLang="zh-CN" sz="1800" dirty="0">
                <a:latin typeface="Times New Roman" pitchFamily="18" charset="0"/>
              </a:rPr>
              <a:t>, Ed H. Chi, Jeffrey Dean, </a:t>
            </a:r>
            <a:r>
              <a:rPr lang="en-US" altLang="zh-CN" sz="1800" dirty="0" err="1">
                <a:latin typeface="Times New Roman" pitchFamily="18" charset="0"/>
              </a:rPr>
              <a:t>Neoklis</a:t>
            </a:r>
            <a:r>
              <a:rPr lang="en-US" altLang="zh-CN" sz="1800" dirty="0">
                <a:latin typeface="Times New Roman" pitchFamily="18" charset="0"/>
              </a:rPr>
              <a:t> </a:t>
            </a:r>
            <a:r>
              <a:rPr lang="en-US" altLang="zh-CN" sz="1800" dirty="0" err="1">
                <a:latin typeface="Times New Roman" pitchFamily="18" charset="0"/>
              </a:rPr>
              <a:t>Polyzotis</a:t>
            </a:r>
            <a:r>
              <a:rPr lang="en-US" altLang="zh-CN" sz="1800" dirty="0">
                <a:latin typeface="Times New Roman" pitchFamily="18" charset="0"/>
              </a:rPr>
              <a:t>. The Case for Learned Index Structures. SIGMOD Conference, 2018. 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756786-E993-4E14-9DB7-35C7D1677B77}"/>
              </a:ext>
            </a:extLst>
          </p:cNvPr>
          <p:cNvSpPr/>
          <p:nvPr/>
        </p:nvSpPr>
        <p:spPr>
          <a:xfrm>
            <a:off x="4415266" y="4824455"/>
            <a:ext cx="990600" cy="489004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3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Learned Index for B</a:t>
            </a:r>
            <a:r>
              <a:rPr lang="en-US" altLang="zh-CN" sz="4400" baseline="30000" dirty="0">
                <a:latin typeface="Times New Roman" pitchFamily="18" charset="0"/>
              </a:rPr>
              <a:t>+</a:t>
            </a:r>
            <a:r>
              <a:rPr lang="en-US" altLang="zh-CN" sz="4400" dirty="0">
                <a:latin typeface="Times New Roman" pitchFamily="18" charset="0"/>
              </a:rPr>
              <a:t>-Tree (cont'd)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3637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Learned index: replacing the B</a:t>
            </a:r>
            <a:r>
              <a:rPr lang="en-US" altLang="zh-CN" sz="3200" baseline="30000" dirty="0">
                <a:latin typeface="Times New Roman" pitchFamily="18" charset="0"/>
              </a:rPr>
              <a:t>+</a:t>
            </a:r>
            <a:r>
              <a:rPr lang="en-US" altLang="zh-CN" sz="3200" dirty="0">
                <a:latin typeface="Times New Roman" pitchFamily="18" charset="0"/>
              </a:rPr>
              <a:t>-tree index with a </a:t>
            </a:r>
            <a:r>
              <a:rPr lang="en-US" altLang="zh-CN" sz="3200" i="1" dirty="0">
                <a:latin typeface="Times New Roman" pitchFamily="18" charset="0"/>
              </a:rPr>
              <a:t>neural network </a:t>
            </a:r>
            <a:r>
              <a:rPr lang="en-US" altLang="zh-CN" sz="3200" dirty="0">
                <a:latin typeface="Times New Roman" pitchFamily="18" charset="0"/>
              </a:rPr>
              <a:t>(NN) model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Learn a mapping from a look-up key to a 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36D252-F244-4476-A1CA-9479C2BB481E}"/>
              </a:ext>
            </a:extLst>
          </p:cNvPr>
          <p:cNvSpPr txBox="1"/>
          <p:nvPr/>
        </p:nvSpPr>
        <p:spPr>
          <a:xfrm>
            <a:off x="6847730" y="378167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cost 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795244-EBA3-4B8B-B047-DE6E1378901B}"/>
              </a:ext>
            </a:extLst>
          </p:cNvPr>
          <p:cNvGrpSpPr/>
          <p:nvPr/>
        </p:nvGrpSpPr>
        <p:grpSpPr>
          <a:xfrm>
            <a:off x="2133600" y="2732302"/>
            <a:ext cx="4343400" cy="3429000"/>
            <a:chOff x="2133600" y="2732302"/>
            <a:chExt cx="4343400" cy="3429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41E195D-45CA-4B3D-958C-CC26C54F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2732302"/>
              <a:ext cx="4343400" cy="3429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390270-B895-4746-AE9D-997431BB5745}"/>
                </a:ext>
              </a:extLst>
            </p:cNvPr>
            <p:cNvSpPr/>
            <p:nvPr/>
          </p:nvSpPr>
          <p:spPr>
            <a:xfrm>
              <a:off x="4038600" y="5029201"/>
              <a:ext cx="990600" cy="489004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FB0830A-B935-474B-BCF9-3AFF45CA9D70}"/>
              </a:ext>
            </a:extLst>
          </p:cNvPr>
          <p:cNvSpPr txBox="1"/>
          <p:nvPr/>
        </p:nvSpPr>
        <p:spPr>
          <a:xfrm>
            <a:off x="457200" y="6149072"/>
            <a:ext cx="8001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1800" dirty="0">
                <a:latin typeface="Times New Roman" pitchFamily="18" charset="0"/>
              </a:rPr>
              <a:t>Tim </a:t>
            </a:r>
            <a:r>
              <a:rPr lang="en-US" altLang="zh-CN" sz="1800" dirty="0" err="1">
                <a:latin typeface="Times New Roman" pitchFamily="18" charset="0"/>
              </a:rPr>
              <a:t>Kraska</a:t>
            </a:r>
            <a:r>
              <a:rPr lang="en-US" altLang="zh-CN" sz="1800" dirty="0">
                <a:latin typeface="Times New Roman" pitchFamily="18" charset="0"/>
              </a:rPr>
              <a:t>, Alex </a:t>
            </a:r>
            <a:r>
              <a:rPr lang="en-US" altLang="zh-CN" sz="1800" dirty="0" err="1">
                <a:latin typeface="Times New Roman" pitchFamily="18" charset="0"/>
              </a:rPr>
              <a:t>Beutel</a:t>
            </a:r>
            <a:r>
              <a:rPr lang="en-US" altLang="zh-CN" sz="1800" dirty="0">
                <a:latin typeface="Times New Roman" pitchFamily="18" charset="0"/>
              </a:rPr>
              <a:t>, Ed H. Chi, Jeffrey Dean, </a:t>
            </a:r>
            <a:r>
              <a:rPr lang="en-US" altLang="zh-CN" sz="1800" dirty="0" err="1">
                <a:latin typeface="Times New Roman" pitchFamily="18" charset="0"/>
              </a:rPr>
              <a:t>Neoklis</a:t>
            </a:r>
            <a:r>
              <a:rPr lang="en-US" altLang="zh-CN" sz="1800" dirty="0">
                <a:latin typeface="Times New Roman" pitchFamily="18" charset="0"/>
              </a:rPr>
              <a:t> </a:t>
            </a:r>
            <a:r>
              <a:rPr lang="en-US" altLang="zh-CN" sz="1800" dirty="0" err="1">
                <a:latin typeface="Times New Roman" pitchFamily="18" charset="0"/>
              </a:rPr>
              <a:t>Polyzotis</a:t>
            </a:r>
            <a:r>
              <a:rPr lang="en-US" altLang="zh-CN" sz="1800" dirty="0">
                <a:latin typeface="Times New Roman" pitchFamily="18" charset="0"/>
              </a:rPr>
              <a:t>. The Case for Learned Index Structures. SIGMOD Conference, 2018. 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29E69B-8DAC-4DFB-BE00-EE128D4C1AC1}"/>
              </a:ext>
            </a:extLst>
          </p:cNvPr>
          <p:cNvCxnSpPr>
            <a:cxnSpLocks/>
          </p:cNvCxnSpPr>
          <p:nvPr/>
        </p:nvCxnSpPr>
        <p:spPr>
          <a:xfrm>
            <a:off x="4953000" y="4075944"/>
            <a:ext cx="2209800" cy="242460"/>
          </a:xfrm>
          <a:prstGeom prst="line">
            <a:avLst/>
          </a:prstGeom>
          <a:ln w="127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578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Cumulative Distribution Function (CDF) Model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(</a:t>
            </a:r>
            <a:r>
              <a:rPr lang="en-US" altLang="zh-CN" sz="3200" i="1" dirty="0">
                <a:latin typeface="Times New Roman" pitchFamily="18" charset="0"/>
              </a:rPr>
              <a:t>Key</a:t>
            </a:r>
            <a:r>
              <a:rPr lang="en-US" altLang="zh-CN" sz="3200" dirty="0">
                <a:latin typeface="Times New Roman" pitchFamily="18" charset="0"/>
              </a:rPr>
              <a:t>, </a:t>
            </a:r>
            <a:r>
              <a:rPr lang="en-US" altLang="zh-CN" sz="3200" i="1" dirty="0">
                <a:latin typeface="Times New Roman" pitchFamily="18" charset="0"/>
              </a:rPr>
              <a:t>Pos</a:t>
            </a:r>
            <a:r>
              <a:rPr lang="en-US" altLang="zh-CN" sz="3200" dirty="0">
                <a:latin typeface="Times New Roman" pitchFamily="18" charset="0"/>
              </a:rPr>
              <a:t>)-Mapping</a:t>
            </a:r>
          </a:p>
          <a:p>
            <a:pPr lvl="1" algn="just" eaLnBrk="1" hangingPunct="1"/>
            <a:r>
              <a:rPr lang="en-US" altLang="zh-CN" sz="2800" i="1" dirty="0">
                <a:latin typeface="Times New Roman" pitchFamily="18" charset="0"/>
              </a:rPr>
              <a:t>Pos</a:t>
            </a:r>
            <a:r>
              <a:rPr lang="en-US" altLang="zh-CN" sz="2800" dirty="0">
                <a:latin typeface="Times New Roman" pitchFamily="18" charset="0"/>
              </a:rPr>
              <a:t> = </a:t>
            </a:r>
            <a:r>
              <a:rPr lang="en-US" altLang="zh-CN" sz="2800" i="1" dirty="0">
                <a:latin typeface="Times New Roman" pitchFamily="18" charset="0"/>
              </a:rPr>
              <a:t>f </a:t>
            </a:r>
            <a:r>
              <a:rPr lang="en-US" altLang="zh-CN" sz="2800" dirty="0">
                <a:latin typeface="Times New Roman" pitchFamily="18" charset="0"/>
              </a:rPr>
              <a:t>(</a:t>
            </a:r>
            <a:r>
              <a:rPr lang="en-US" altLang="zh-CN" sz="2800" i="1" dirty="0">
                <a:latin typeface="Times New Roman" pitchFamily="18" charset="0"/>
              </a:rPr>
              <a:t>Key</a:t>
            </a:r>
            <a:r>
              <a:rPr lang="en-US" altLang="zh-CN" sz="2800" dirty="0">
                <a:latin typeface="Times New Roman" pitchFamily="18" charset="0"/>
              </a:rPr>
              <a:t>) * </a:t>
            </a:r>
            <a:r>
              <a:rPr lang="en-US" altLang="zh-CN" sz="2800" i="1" dirty="0">
                <a:latin typeface="Times New Roman" pitchFamily="18" charset="0"/>
              </a:rPr>
              <a:t>N</a:t>
            </a:r>
            <a:r>
              <a:rPr lang="en-US" altLang="zh-CN" sz="2800" dirty="0">
                <a:latin typeface="Times New Roman" pitchFamily="18" charset="0"/>
              </a:rPr>
              <a:t>, where </a:t>
            </a:r>
            <a:r>
              <a:rPr lang="en-US" altLang="zh-CN" sz="2800" i="1" dirty="0">
                <a:latin typeface="Times New Roman" pitchFamily="18" charset="0"/>
              </a:rPr>
              <a:t>f </a:t>
            </a:r>
            <a:r>
              <a:rPr lang="en-US" altLang="zh-CN" sz="2800" dirty="0">
                <a:latin typeface="Times New Roman" pitchFamily="18" charset="0"/>
              </a:rPr>
              <a:t>(</a:t>
            </a:r>
            <a:r>
              <a:rPr lang="en-US" altLang="zh-CN" sz="2800" i="1" dirty="0">
                <a:latin typeface="Times New Roman" pitchFamily="18" charset="0"/>
              </a:rPr>
              <a:t>Key</a:t>
            </a:r>
            <a:r>
              <a:rPr lang="en-US" altLang="zh-CN" sz="2800" dirty="0">
                <a:latin typeface="Times New Roman" pitchFamily="18" charset="0"/>
              </a:rPr>
              <a:t>) = </a:t>
            </a:r>
            <a:r>
              <a:rPr lang="en-US" altLang="zh-CN" sz="2800" i="1" dirty="0" err="1">
                <a:latin typeface="Times New Roman" pitchFamily="18" charset="0"/>
              </a:rPr>
              <a:t>Pr</a:t>
            </a:r>
            <a:r>
              <a:rPr lang="en-US" altLang="zh-CN" sz="2800" dirty="0">
                <a:latin typeface="Times New Roman" pitchFamily="18" charset="0"/>
              </a:rPr>
              <a:t>{</a:t>
            </a:r>
            <a:r>
              <a:rPr lang="en-US" altLang="zh-CN" sz="2800" i="1" dirty="0">
                <a:latin typeface="Times New Roman" pitchFamily="18" charset="0"/>
              </a:rPr>
              <a:t>X</a:t>
            </a:r>
            <a:r>
              <a:rPr lang="en-US" altLang="zh-CN" sz="2800" dirty="0">
                <a:latin typeface="Times New Roman" pitchFamily="18" charset="0"/>
                <a:sym typeface="Symbol" panose="05050102010706020507" pitchFamily="18" charset="2"/>
              </a:rPr>
              <a:t>≤ </a:t>
            </a:r>
            <a:r>
              <a:rPr lang="en-US" altLang="zh-CN" sz="2800" i="1" dirty="0">
                <a:latin typeface="Times New Roman" pitchFamily="18" charset="0"/>
                <a:sym typeface="Symbol" panose="05050102010706020507" pitchFamily="18" charset="2"/>
              </a:rPr>
              <a:t>Key</a:t>
            </a:r>
            <a:r>
              <a:rPr lang="en-US" altLang="zh-CN" sz="2800" dirty="0">
                <a:latin typeface="Times New Roman" pitchFamily="18" charset="0"/>
                <a:sym typeface="Symbol" panose="05050102010706020507" pitchFamily="18" charset="2"/>
              </a:rPr>
              <a:t>}, and </a:t>
            </a:r>
            <a:r>
              <a:rPr lang="en-US" altLang="zh-CN" sz="2800" i="1" dirty="0">
                <a:latin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CN" sz="2800" dirty="0">
                <a:latin typeface="Times New Roman" pitchFamily="18" charset="0"/>
                <a:sym typeface="Symbol" panose="05050102010706020507" pitchFamily="18" charset="2"/>
              </a:rPr>
              <a:t> is the database size</a:t>
            </a:r>
            <a:endParaRPr lang="en-US" altLang="zh-CN" sz="2800" dirty="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2FE50-8293-4FE2-815E-D0D0B9B5C4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17"/>
          <a:stretch/>
        </p:blipFill>
        <p:spPr>
          <a:xfrm>
            <a:off x="1218543" y="3219253"/>
            <a:ext cx="6706913" cy="28970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11DE9-EDA1-4A9A-98B7-E0FE9E8AE406}"/>
              </a:ext>
            </a:extLst>
          </p:cNvPr>
          <p:cNvSpPr txBox="1"/>
          <p:nvPr/>
        </p:nvSpPr>
        <p:spPr>
          <a:xfrm>
            <a:off x="457200" y="6149072"/>
            <a:ext cx="8001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1800" dirty="0">
                <a:latin typeface="Times New Roman" pitchFamily="18" charset="0"/>
              </a:rPr>
              <a:t>Tim </a:t>
            </a:r>
            <a:r>
              <a:rPr lang="en-US" altLang="zh-CN" sz="1800" dirty="0" err="1">
                <a:latin typeface="Times New Roman" pitchFamily="18" charset="0"/>
              </a:rPr>
              <a:t>Kraska</a:t>
            </a:r>
            <a:r>
              <a:rPr lang="en-US" altLang="zh-CN" sz="1800" dirty="0">
                <a:latin typeface="Times New Roman" pitchFamily="18" charset="0"/>
              </a:rPr>
              <a:t>, Alex </a:t>
            </a:r>
            <a:r>
              <a:rPr lang="en-US" altLang="zh-CN" sz="1800" dirty="0" err="1">
                <a:latin typeface="Times New Roman" pitchFamily="18" charset="0"/>
              </a:rPr>
              <a:t>Beutel</a:t>
            </a:r>
            <a:r>
              <a:rPr lang="en-US" altLang="zh-CN" sz="1800" dirty="0">
                <a:latin typeface="Times New Roman" pitchFamily="18" charset="0"/>
              </a:rPr>
              <a:t>, Ed H. Chi, Jeffrey Dean, </a:t>
            </a:r>
            <a:r>
              <a:rPr lang="en-US" altLang="zh-CN" sz="1800" dirty="0" err="1">
                <a:latin typeface="Times New Roman" pitchFamily="18" charset="0"/>
              </a:rPr>
              <a:t>Neoklis</a:t>
            </a:r>
            <a:r>
              <a:rPr lang="en-US" altLang="zh-CN" sz="1800" dirty="0">
                <a:latin typeface="Times New Roman" pitchFamily="18" charset="0"/>
              </a:rPr>
              <a:t> </a:t>
            </a:r>
            <a:r>
              <a:rPr lang="en-US" altLang="zh-CN" sz="1800" dirty="0" err="1">
                <a:latin typeface="Times New Roman" pitchFamily="18" charset="0"/>
              </a:rPr>
              <a:t>Polyzotis</a:t>
            </a:r>
            <a:r>
              <a:rPr lang="en-US" altLang="zh-CN" sz="1800" dirty="0">
                <a:latin typeface="Times New Roman" pitchFamily="18" charset="0"/>
              </a:rPr>
              <a:t>. The Case for Learned Index Structures. SIGMOD Conference, 2018.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2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Insertion Design of the Learned Index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2893"/>
            <a:ext cx="8229600" cy="5003583"/>
          </a:xfrm>
        </p:spPr>
        <p:txBody>
          <a:bodyPr>
            <a:normAutofit/>
          </a:bodyPr>
          <a:lstStyle/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an insert pair 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the learned index first finds the position,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then inserts the pair into the corresponding leaf node</a:t>
            </a:r>
          </a:p>
          <a:p>
            <a:pPr algn="just" eaLnBrk="1" hangingPunct="1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node is full, …</a:t>
            </a:r>
          </a:p>
          <a:p>
            <a:pPr lvl="1" algn="just"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Delta-buffer insert</a:t>
            </a:r>
          </a:p>
          <a:p>
            <a:pPr lvl="2" algn="just" eaLnBrk="1" hangingPunct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Index-Level (e.g., DPGM)</a:t>
            </a:r>
          </a:p>
          <a:p>
            <a:pPr lvl="2" algn="just" eaLnBrk="1" hangingPunct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Node-Level (e.g.,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XIndex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SIndex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algn="just" eaLnBrk="1" hangingPunct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Pair-Level (e.g.,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FINEdex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insert</a:t>
            </a:r>
          </a:p>
          <a:p>
            <a:pPr lvl="2" algn="just" eaLnBrk="1" hangingPunct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Reserve gaps for each node</a:t>
            </a:r>
          </a:p>
          <a:p>
            <a:pPr lvl="1" algn="just" eaLnBrk="1" hangingPunct="1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FF232-F94E-4CDA-9291-2337E2791CFD}"/>
              </a:ext>
            </a:extLst>
          </p:cNvPr>
          <p:cNvSpPr txBox="1"/>
          <p:nvPr/>
        </p:nvSpPr>
        <p:spPr>
          <a:xfrm>
            <a:off x="114300" y="6211669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FINEdex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P. Li, Y. Hua, J. Jia, and P.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FINEdex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 Fine-grained Learned Index Scheme for Scalable and Concurrent Memory Systems. In 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volume 15, pages 321–334, 2021.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E8661-2A60-4B83-87E7-DFD8E254FD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1389" y="2883694"/>
            <a:ext cx="3485350" cy="2701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0852A2-4CCD-4B5E-8825-E61079C45003}"/>
              </a:ext>
            </a:extLst>
          </p:cNvPr>
          <p:cNvSpPr txBox="1"/>
          <p:nvPr/>
        </p:nvSpPr>
        <p:spPr>
          <a:xfrm>
            <a:off x="6400800" y="5583229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FINEdex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5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Delta-Buffer Insertion Strategies</a:t>
            </a:r>
            <a:b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4400" dirty="0">
              <a:latin typeface="Times New Roman" pitchFamily="18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7845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Index-Level Methods (e.g., DPGM)</a:t>
            </a:r>
          </a:p>
          <a:p>
            <a:pPr lvl="1" algn="just"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Shares one buffer for all the insert operations</a:t>
            </a:r>
          </a:p>
          <a:p>
            <a:pPr algn="just" eaLnBrk="1" hangingPunct="1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Node-Level Methods (e.g.,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XIndex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SIndex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 a delta buffer for each leaf node to cache the inserted pairs</a:t>
            </a:r>
          </a:p>
          <a:p>
            <a:pPr algn="just" eaLnBrk="1" hangingPunct="1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Pair-Level Methods (e.g.,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FINEdex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Uses finer-grained delta buffers, and allocates a buffer for each key in the leaf node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E551B-F82E-43D2-8401-EEE5BB7098D3}"/>
              </a:ext>
            </a:extLst>
          </p:cNvPr>
          <p:cNvSpPr txBox="1"/>
          <p:nvPr/>
        </p:nvSpPr>
        <p:spPr>
          <a:xfrm>
            <a:off x="381000" y="4648200"/>
            <a:ext cx="838200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DPGM]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Ferragina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Vinciguerra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PGM-index: A fully-dynamic compressed learned index with provable worst-case bounds. In VLDB, volume 13, pages 1162–1175, 2020.</a:t>
            </a:r>
          </a:p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XIndex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Tang, Y. Wang, Z. Dong, G. Hu, Z. Wang, M. Wang, and H. Chen.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Xindex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scalable learned index for multicore data storage. In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PPoPP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pages 308–320, 2020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SIndex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Wang, C. Tang, Z. Wang, and H. Chen.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SIndex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scalable learned index for string keys. 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APSys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2020, pages 17–24, 2020.</a:t>
            </a:r>
          </a:p>
          <a:p>
            <a:pPr algn="just"/>
            <a:r>
              <a:rPr lang="en-US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FINEdex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P. Li, Y. Hua, J. Jia, and P.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Zuo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FINEdex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 Fine-grained Learned Index Scheme for Scalable and Concurrent Memory Systems. In 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volume 15, pages 321–334, 2021.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BCA532-48FF-4B44-BB9D-68E48E03E2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914400"/>
            <a:ext cx="1815548" cy="140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09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Insertion Strategies</a:t>
            </a:r>
            <a:b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4400" dirty="0">
              <a:latin typeface="Times New Roman" pitchFamily="18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7845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insertion, if there is a gap in the target position, insert the pair directly</a:t>
            </a:r>
          </a:p>
          <a:p>
            <a:pPr algn="just" eaLnBrk="1" hangingPunct="1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…</a:t>
            </a:r>
          </a:p>
          <a:p>
            <a:pPr lvl="1" algn="just"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[ALEX] 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shifts the pairs between the target position and the closest gap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make space for the new pair (the insert cost is high)</a:t>
            </a:r>
          </a:p>
          <a:p>
            <a:pPr lvl="1" algn="just"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[LIPP] 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 a new node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both the inserted pair and the existing pair in the target position, and replaces the target position with a pointer to the new node</a:t>
            </a:r>
          </a:p>
          <a:p>
            <a:pPr lvl="1" algn="just" eaLnBrk="1" hangingPunct="1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zh-CN" sz="2400" dirty="0"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E551B-F82E-43D2-8401-EEE5BB7098D3}"/>
              </a:ext>
            </a:extLst>
          </p:cNvPr>
          <p:cNvSpPr txBox="1"/>
          <p:nvPr/>
        </p:nvSpPr>
        <p:spPr>
          <a:xfrm>
            <a:off x="381000" y="5012774"/>
            <a:ext cx="838200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ALEX]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Ding, U. F. Minhas, J. Yu, C. Wang, J. Do, Y. Li, H. Zhang, B. Chandramouli, J.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Gehrke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Lomet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Kraska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ALEX: An Updatable Adaptive Learned Index. In SIGMOD, pages 969–984, 2020.</a:t>
            </a:r>
          </a:p>
          <a:p>
            <a:pPr algn="just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[LIPP]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Wu, Y. Zhang, S. Chen, J. Wang, Y. Chen, and C. Xing. Updatable learned index with precise positions. In VLDB, volume 14, page 1276, 2021.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15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Examples of Insertion Handling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72834-A59D-45D5-9DA8-2F4118B7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09" y="1549537"/>
            <a:ext cx="3953752" cy="3065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D6A5C8-E1F8-4381-8FA3-94175CFD1D03}"/>
              </a:ext>
            </a:extLst>
          </p:cNvPr>
          <p:cNvSpPr txBox="1"/>
          <p:nvPr/>
        </p:nvSpPr>
        <p:spPr>
          <a:xfrm>
            <a:off x="612986" y="4581974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FINEdex</a:t>
            </a:r>
            <a:r>
              <a:rPr lang="en-US" sz="18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(Delta-Buffer Insert, Pair-Level)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CD5FE-1ECA-474A-9661-4359C4E56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924" y="1516933"/>
            <a:ext cx="3925052" cy="30650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E57776-145F-49FF-B5B8-B09CDCF5C825}"/>
              </a:ext>
            </a:extLst>
          </p:cNvPr>
          <p:cNvSpPr txBox="1"/>
          <p:nvPr/>
        </p:nvSpPr>
        <p:spPr>
          <a:xfrm>
            <a:off x="4937550" y="4581974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ALEX </a:t>
            </a:r>
          </a:p>
          <a:p>
            <a:pPr algn="ctr"/>
            <a:r>
              <a:rPr lang="en-US" sz="18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(In-Place Insert)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A60C5-EF23-4643-B97B-F27988AFE09F}"/>
              </a:ext>
            </a:extLst>
          </p:cNvPr>
          <p:cNvSpPr txBox="1"/>
          <p:nvPr/>
        </p:nvSpPr>
        <p:spPr>
          <a:xfrm>
            <a:off x="381000" y="5392808"/>
            <a:ext cx="8382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err="1">
                <a:latin typeface="Times New Roman" pitchFamily="18" charset="0"/>
              </a:rPr>
              <a:t>Zhaoyan</a:t>
            </a:r>
            <a:r>
              <a:rPr lang="en-US" altLang="zh-CN" sz="2000" dirty="0">
                <a:latin typeface="Times New Roman" pitchFamily="18" charset="0"/>
              </a:rPr>
              <a:t> Sun, </a:t>
            </a:r>
            <a:r>
              <a:rPr lang="en-US" altLang="zh-CN" sz="2000" dirty="0" err="1">
                <a:latin typeface="Times New Roman" pitchFamily="18" charset="0"/>
              </a:rPr>
              <a:t>Xuanhe</a:t>
            </a:r>
            <a:r>
              <a:rPr lang="en-US" altLang="zh-CN" sz="20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2000" dirty="0">
                <a:latin typeface="Times New Roman" pitchFamily="18" charset="0"/>
                <a:hlinkClick r:id="rId5"/>
              </a:rPr>
              <a:t>https://www.vldb.org/pvldb/vol16/p1992-li.pdf</a:t>
            </a:r>
            <a:r>
              <a:rPr lang="en-US" altLang="zh-CN" sz="20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794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In this chapter, we will: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Understand the motivation, structure, and usage of the B</a:t>
            </a:r>
            <a:r>
              <a:rPr lang="en-US" altLang="zh-CN" sz="2800" baseline="30000" dirty="0">
                <a:latin typeface="Times New Roman" pitchFamily="18" charset="0"/>
              </a:rPr>
              <a:t>+</a:t>
            </a:r>
            <a:r>
              <a:rPr lang="en-US" altLang="zh-CN" sz="2800" dirty="0">
                <a:latin typeface="Times New Roman" pitchFamily="18" charset="0"/>
              </a:rPr>
              <a:t>-tree index and bloom filters (BF)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Learn the details of the learned index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Know variants of the learned indexes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1D and multidimensional learned indexes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Learned bloom filter for static or stream data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Pros and cons of the learned index</a:t>
            </a:r>
          </a:p>
        </p:txBody>
      </p:sp>
    </p:spTree>
    <p:extLst>
      <p:ext uri="{BB962C8B-B14F-4D97-AF65-F5344CB8AC3E}">
        <p14:creationId xmlns:p14="http://schemas.microsoft.com/office/powerpoint/2010/main" val="853353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Structural Changes/Modifications (Homework)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What triggers the structural modifications of the learned index? Please provide at least 2 causes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Read the following reference and find out the answer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60FF4-FAA3-4469-B100-500EFF8BAC8D}"/>
              </a:ext>
            </a:extLst>
          </p:cNvPr>
          <p:cNvSpPr txBox="1"/>
          <p:nvPr/>
        </p:nvSpPr>
        <p:spPr>
          <a:xfrm>
            <a:off x="457200" y="4343400"/>
            <a:ext cx="8382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err="1">
                <a:latin typeface="Times New Roman" pitchFamily="18" charset="0"/>
              </a:rPr>
              <a:t>Zhaoyan</a:t>
            </a:r>
            <a:r>
              <a:rPr lang="en-US" altLang="zh-CN" sz="2000" dirty="0">
                <a:latin typeface="Times New Roman" pitchFamily="18" charset="0"/>
              </a:rPr>
              <a:t> Sun, </a:t>
            </a:r>
            <a:r>
              <a:rPr lang="en-US" altLang="zh-CN" sz="2000" dirty="0" err="1">
                <a:latin typeface="Times New Roman" pitchFamily="18" charset="0"/>
              </a:rPr>
              <a:t>Xuanhe</a:t>
            </a:r>
            <a:r>
              <a:rPr lang="en-US" altLang="zh-CN" sz="20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2000" dirty="0">
                <a:latin typeface="Times New Roman" pitchFamily="18" charset="0"/>
                <a:hlinkClick r:id="rId3"/>
              </a:rPr>
              <a:t>https://www.vldb.org/pvldb/vol16/p1992-li.pdf</a:t>
            </a:r>
            <a:r>
              <a:rPr lang="en-US" altLang="zh-CN" sz="20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2299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Other Issues of Learned Indexes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Deletion Design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Concurrency Design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Lock the affected objects of the learned index when updating the index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Bulk Loading Design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Processing a batch of key-position pairs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Top-down vs. bottom-up bulk loading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…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5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Two-Step Position Search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3637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Given the sorted key-position pairs (</a:t>
            </a:r>
            <a:r>
              <a:rPr lang="en-US" altLang="zh-CN" sz="3200" i="1" dirty="0">
                <a:latin typeface="Times New Roman" pitchFamily="18" charset="0"/>
              </a:rPr>
              <a:t>D</a:t>
            </a:r>
            <a:r>
              <a:rPr lang="en-US" altLang="zh-CN" sz="3200" dirty="0">
                <a:latin typeface="Times New Roman" pitchFamily="18" charset="0"/>
              </a:rPr>
              <a:t>[</a:t>
            </a:r>
            <a:r>
              <a:rPr lang="en-US" altLang="zh-CN" sz="3200" i="1" dirty="0">
                <a:latin typeface="Times New Roman" pitchFamily="18" charset="0"/>
              </a:rPr>
              <a:t>pos</a:t>
            </a:r>
            <a:r>
              <a:rPr lang="en-US" altLang="zh-CN" sz="3200" dirty="0">
                <a:latin typeface="Times New Roman" pitchFamily="18" charset="0"/>
              </a:rPr>
              <a:t>], </a:t>
            </a:r>
            <a:r>
              <a:rPr lang="en-US" altLang="zh-CN" sz="3200" i="1" dirty="0">
                <a:latin typeface="Times New Roman" pitchFamily="18" charset="0"/>
              </a:rPr>
              <a:t>pos</a:t>
            </a:r>
            <a:r>
              <a:rPr lang="en-US" altLang="zh-CN" sz="3200" dirty="0">
                <a:latin typeface="Times New Roman" pitchFamily="18" charset="0"/>
              </a:rPr>
              <a:t>) in database </a:t>
            </a:r>
            <a:r>
              <a:rPr lang="en-US" altLang="zh-CN" sz="3200" i="1" dirty="0">
                <a:latin typeface="Times New Roman" pitchFamily="18" charset="0"/>
              </a:rPr>
              <a:t>D </a:t>
            </a:r>
            <a:r>
              <a:rPr lang="en-US" altLang="zh-CN" sz="3200" dirty="0">
                <a:latin typeface="Times New Roman" pitchFamily="18" charset="0"/>
              </a:rPr>
              <a:t>and a query key </a:t>
            </a:r>
            <a:r>
              <a:rPr lang="en-US" altLang="zh-CN" sz="3200" i="1" dirty="0" err="1">
                <a:latin typeface="Times New Roman" pitchFamily="18" charset="0"/>
              </a:rPr>
              <a:t>Key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 eaLnBrk="1" hangingPunct="1"/>
            <a:r>
              <a:rPr lang="en-US" altLang="zh-CN" sz="2800" b="1" dirty="0">
                <a:latin typeface="Times New Roman" pitchFamily="18" charset="0"/>
              </a:rPr>
              <a:t>Range Prediction: </a:t>
            </a:r>
            <a:r>
              <a:rPr lang="en-US" altLang="zh-CN" sz="2800" dirty="0">
                <a:latin typeface="Times New Roman" pitchFamily="18" charset="0"/>
              </a:rPr>
              <a:t>If the predicted key </a:t>
            </a:r>
            <a:r>
              <a:rPr lang="en-US" altLang="zh-CN" sz="2800" i="1" dirty="0">
                <a:latin typeface="Times New Roman" pitchFamily="18" charset="0"/>
              </a:rPr>
              <a:t>D</a:t>
            </a:r>
            <a:r>
              <a:rPr lang="en-US" altLang="zh-CN" sz="2800" dirty="0">
                <a:latin typeface="Times New Roman" pitchFamily="18" charset="0"/>
              </a:rPr>
              <a:t>[</a:t>
            </a:r>
            <a:r>
              <a:rPr lang="en-US" altLang="zh-CN" sz="2800" i="1" dirty="0">
                <a:latin typeface="Times New Roman" pitchFamily="18" charset="0"/>
              </a:rPr>
              <a:t>pos</a:t>
            </a:r>
            <a:r>
              <a:rPr lang="en-US" altLang="zh-CN" sz="2800" dirty="0">
                <a:latin typeface="Times New Roman" pitchFamily="18" charset="0"/>
              </a:rPr>
              <a:t>] &gt; </a:t>
            </a:r>
            <a:r>
              <a:rPr lang="en-US" altLang="zh-CN" sz="2800" i="1" dirty="0">
                <a:latin typeface="Times New Roman" pitchFamily="18" charset="0"/>
              </a:rPr>
              <a:t>Key</a:t>
            </a:r>
            <a:r>
              <a:rPr lang="en-US" altLang="zh-CN" sz="2800" dirty="0">
                <a:latin typeface="Times New Roman" pitchFamily="18" charset="0"/>
              </a:rPr>
              <a:t>, the search range is </a:t>
            </a:r>
            <a:r>
              <a:rPr lang="en-US" altLang="zh-CN" sz="2800" i="1" dirty="0">
                <a:latin typeface="Times New Roman" pitchFamily="18" charset="0"/>
              </a:rPr>
              <a:t>D</a:t>
            </a:r>
            <a:r>
              <a:rPr lang="en-US" altLang="zh-CN" sz="2800" dirty="0">
                <a:latin typeface="Times New Roman" pitchFamily="18" charset="0"/>
              </a:rPr>
              <a:t>[0 : </a:t>
            </a:r>
            <a:r>
              <a:rPr lang="en-US" altLang="zh-CN" sz="2800" i="1" dirty="0">
                <a:latin typeface="Times New Roman" pitchFamily="18" charset="0"/>
              </a:rPr>
              <a:t>pos</a:t>
            </a:r>
            <a:r>
              <a:rPr lang="en-US" altLang="zh-CN" sz="2800" dirty="0">
                <a:latin typeface="Times New Roman" pitchFamily="18" charset="0"/>
              </a:rPr>
              <a:t>] (or </a:t>
            </a:r>
            <a:r>
              <a:rPr lang="en-US" altLang="zh-CN" sz="2800" i="1" dirty="0">
                <a:latin typeface="Times New Roman" pitchFamily="18" charset="0"/>
              </a:rPr>
              <a:t>D</a:t>
            </a:r>
            <a:r>
              <a:rPr lang="en-US" altLang="zh-CN" sz="2800" dirty="0">
                <a:latin typeface="Times New Roman" pitchFamily="18" charset="0"/>
              </a:rPr>
              <a:t>[</a:t>
            </a:r>
            <a:r>
              <a:rPr lang="en-US" altLang="zh-CN" sz="2800" i="1" dirty="0">
                <a:latin typeface="Times New Roman" pitchFamily="18" charset="0"/>
              </a:rPr>
              <a:t>pos</a:t>
            </a:r>
            <a:r>
              <a:rPr lang="en-US" altLang="zh-CN" sz="2800" dirty="0">
                <a:latin typeface="Times New Roman" pitchFamily="18" charset="0"/>
              </a:rPr>
              <a:t>-</a:t>
            </a:r>
            <a:r>
              <a:rPr lang="en-US" altLang="zh-CN" sz="2800" i="1" dirty="0" err="1">
                <a:latin typeface="Times New Roman" pitchFamily="18" charset="0"/>
              </a:rPr>
              <a:t>min_err</a:t>
            </a:r>
            <a:r>
              <a:rPr lang="en-US" altLang="zh-CN" sz="2800" dirty="0">
                <a:latin typeface="Times New Roman" pitchFamily="18" charset="0"/>
              </a:rPr>
              <a:t> : </a:t>
            </a:r>
            <a:r>
              <a:rPr lang="en-US" altLang="zh-CN" sz="2800" i="1" dirty="0">
                <a:latin typeface="Times New Roman" pitchFamily="18" charset="0"/>
              </a:rPr>
              <a:t>pos</a:t>
            </a:r>
            <a:r>
              <a:rPr lang="en-US" altLang="zh-CN" sz="2800" dirty="0">
                <a:latin typeface="Times New Roman" pitchFamily="18" charset="0"/>
              </a:rPr>
              <a:t>]); otherwise, the search range is </a:t>
            </a:r>
            <a:r>
              <a:rPr lang="en-US" altLang="zh-CN" sz="2800" i="1" dirty="0">
                <a:latin typeface="Times New Roman" pitchFamily="18" charset="0"/>
              </a:rPr>
              <a:t>D</a:t>
            </a:r>
            <a:r>
              <a:rPr lang="en-US" altLang="zh-CN" sz="2800" dirty="0">
                <a:latin typeface="Times New Roman" pitchFamily="18" charset="0"/>
              </a:rPr>
              <a:t>[</a:t>
            </a:r>
            <a:r>
              <a:rPr lang="en-US" altLang="zh-CN" sz="2800" i="1" dirty="0">
                <a:latin typeface="Times New Roman" pitchFamily="18" charset="0"/>
              </a:rPr>
              <a:t>pos</a:t>
            </a:r>
            <a:r>
              <a:rPr lang="en-US" altLang="zh-CN" sz="2800" dirty="0">
                <a:latin typeface="Times New Roman" pitchFamily="18" charset="0"/>
              </a:rPr>
              <a:t>+1</a:t>
            </a:r>
            <a:r>
              <a:rPr lang="en-US" altLang="zh-CN" sz="2800" i="1" dirty="0">
                <a:latin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</a:rPr>
              <a:t>: </a:t>
            </a:r>
            <a:r>
              <a:rPr lang="en-US" altLang="zh-CN" sz="2800" i="1" dirty="0">
                <a:latin typeface="Times New Roman" pitchFamily="18" charset="0"/>
              </a:rPr>
              <a:t>N</a:t>
            </a:r>
            <a:r>
              <a:rPr lang="en-US" altLang="zh-CN" sz="2800" dirty="0">
                <a:latin typeface="Times New Roman" pitchFamily="18" charset="0"/>
              </a:rPr>
              <a:t>] (or </a:t>
            </a:r>
            <a:r>
              <a:rPr lang="en-US" altLang="zh-CN" sz="2800" i="1" dirty="0">
                <a:latin typeface="Times New Roman" pitchFamily="18" charset="0"/>
              </a:rPr>
              <a:t>D</a:t>
            </a:r>
            <a:r>
              <a:rPr lang="en-US" altLang="zh-CN" sz="2800" dirty="0">
                <a:latin typeface="Times New Roman" pitchFamily="18" charset="0"/>
              </a:rPr>
              <a:t>[</a:t>
            </a:r>
            <a:r>
              <a:rPr lang="en-US" altLang="zh-CN" sz="2800" i="1" dirty="0">
                <a:latin typeface="Times New Roman" pitchFamily="18" charset="0"/>
              </a:rPr>
              <a:t>pos</a:t>
            </a:r>
            <a:r>
              <a:rPr lang="en-US" altLang="zh-CN" sz="2800" dirty="0">
                <a:latin typeface="Times New Roman" pitchFamily="18" charset="0"/>
              </a:rPr>
              <a:t> : </a:t>
            </a:r>
            <a:r>
              <a:rPr lang="en-US" altLang="zh-CN" sz="2800" i="1" dirty="0" err="1">
                <a:latin typeface="Times New Roman" pitchFamily="18" charset="0"/>
              </a:rPr>
              <a:t>pos</a:t>
            </a:r>
            <a:r>
              <a:rPr lang="en-US" altLang="zh-CN" sz="2800" dirty="0" err="1">
                <a:latin typeface="Times New Roman" pitchFamily="18" charset="0"/>
              </a:rPr>
              <a:t>+</a:t>
            </a:r>
            <a:r>
              <a:rPr lang="en-US" altLang="zh-CN" sz="2800" i="1" dirty="0" err="1">
                <a:latin typeface="Times New Roman" pitchFamily="18" charset="0"/>
              </a:rPr>
              <a:t>max_err</a:t>
            </a:r>
            <a:r>
              <a:rPr lang="en-US" altLang="zh-CN" sz="2800" dirty="0">
                <a:latin typeface="Times New Roman" pitchFamily="18" charset="0"/>
              </a:rPr>
              <a:t>])</a:t>
            </a:r>
          </a:p>
          <a:p>
            <a:pPr lvl="1" algn="just" eaLnBrk="1" hangingPunct="1"/>
            <a:r>
              <a:rPr lang="en-US" altLang="zh-CN" sz="2800" b="1" dirty="0">
                <a:latin typeface="Times New Roman" pitchFamily="18" charset="0"/>
              </a:rPr>
              <a:t>Search within the Range: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Linear Search (small error)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Binary Search (large error)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62ACBB-803B-4357-AEB8-A7CAC2DC0857}"/>
              </a:ext>
            </a:extLst>
          </p:cNvPr>
          <p:cNvGrpSpPr/>
          <p:nvPr/>
        </p:nvGrpSpPr>
        <p:grpSpPr>
          <a:xfrm>
            <a:off x="5181600" y="4088399"/>
            <a:ext cx="3200400" cy="2603607"/>
            <a:chOff x="5334000" y="4088399"/>
            <a:chExt cx="3200400" cy="26036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13A555-9838-44B0-80AC-08D49F9A175D}"/>
                </a:ext>
              </a:extLst>
            </p:cNvPr>
            <p:cNvGrpSpPr/>
            <p:nvPr/>
          </p:nvGrpSpPr>
          <p:grpSpPr>
            <a:xfrm>
              <a:off x="5334000" y="4088399"/>
              <a:ext cx="3200400" cy="2603607"/>
              <a:chOff x="2133600" y="2732302"/>
              <a:chExt cx="4343400" cy="34290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D4EA058-AD61-468E-9F49-B099F5D5D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3600" y="2732302"/>
                <a:ext cx="4343400" cy="3429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12B064-E8BB-457B-86CE-495222C6A4D4}"/>
                  </a:ext>
                </a:extLst>
              </p:cNvPr>
              <p:cNvSpPr/>
              <p:nvPr/>
            </p:nvSpPr>
            <p:spPr>
              <a:xfrm>
                <a:off x="4038600" y="5029201"/>
                <a:ext cx="990600" cy="489004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7AD6F7-2698-4BF4-8F05-268DE040ACC8}"/>
                </a:ext>
              </a:extLst>
            </p:cNvPr>
            <p:cNvSpPr/>
            <p:nvPr/>
          </p:nvSpPr>
          <p:spPr>
            <a:xfrm>
              <a:off x="6989197" y="5839587"/>
              <a:ext cx="97403" cy="36243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2FC7E1E9-122D-4325-B655-6E517EF3A7B0}"/>
              </a:ext>
            </a:extLst>
          </p:cNvPr>
          <p:cNvSpPr/>
          <p:nvPr/>
        </p:nvSpPr>
        <p:spPr>
          <a:xfrm rot="21426895">
            <a:off x="67788" y="5240279"/>
            <a:ext cx="5442267" cy="1365754"/>
          </a:xfrm>
          <a:prstGeom prst="horizontalScroll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Learned B</a:t>
            </a:r>
            <a:r>
              <a:rPr lang="en-US" sz="27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-Tree also Supports Range Queries and Duplicated Keys</a:t>
            </a:r>
          </a:p>
        </p:txBody>
      </p:sp>
    </p:spTree>
    <p:extLst>
      <p:ext uri="{BB962C8B-B14F-4D97-AF65-F5344CB8AC3E}">
        <p14:creationId xmlns:p14="http://schemas.microsoft.com/office/powerpoint/2010/main" val="13367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A Lineage of Learned Indexes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DA850-E2B9-445A-91CC-82765535D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00126"/>
            <a:ext cx="8263994" cy="39100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20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Basic Idea of Learned Index to Replace B</a:t>
            </a:r>
            <a:r>
              <a:rPr lang="en-US" altLang="zh-CN" sz="4400" baseline="30000" dirty="0">
                <a:latin typeface="Times New Roman" pitchFamily="18" charset="0"/>
              </a:rPr>
              <a:t>+</a:t>
            </a:r>
            <a:r>
              <a:rPr lang="en-US" altLang="zh-CN" sz="4400" dirty="0">
                <a:latin typeface="Times New Roman" pitchFamily="18" charset="0"/>
              </a:rPr>
              <a:t>-Tree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70F039-82A6-4F0C-A43D-4AED1EEFCE3D}"/>
              </a:ext>
            </a:extLst>
          </p:cNvPr>
          <p:cNvGrpSpPr/>
          <p:nvPr/>
        </p:nvGrpSpPr>
        <p:grpSpPr>
          <a:xfrm>
            <a:off x="1331333" y="1600200"/>
            <a:ext cx="6481334" cy="4369517"/>
            <a:chOff x="1331333" y="1600200"/>
            <a:chExt cx="6481334" cy="43695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EA4AFF-7A53-4F45-B0C5-CA9AA0CFA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1333" y="1600200"/>
              <a:ext cx="6481334" cy="436951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0466D0-E029-4882-B3D0-322F3DA44B54}"/>
                </a:ext>
              </a:extLst>
            </p:cNvPr>
            <p:cNvSpPr txBox="1"/>
            <p:nvPr/>
          </p:nvSpPr>
          <p:spPr>
            <a:xfrm>
              <a:off x="2819400" y="1828800"/>
              <a:ext cx="304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baseline="30000" dirty="0">
                  <a:solidFill>
                    <a:schemeClr val="bg1"/>
                  </a:solidFill>
                  <a:latin typeface="Times New Roman" pitchFamily="18" charset="0"/>
                </a:rPr>
                <a:t>+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841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Advantages of Learned Indexes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Smaller index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Less main-memory storage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Faster lookup 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E.g., Linear function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More parallelism 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Use multiplications instead of if-statement</a:t>
            </a:r>
          </a:p>
        </p:txBody>
      </p:sp>
    </p:spTree>
    <p:extLst>
      <p:ext uri="{BB962C8B-B14F-4D97-AF65-F5344CB8AC3E}">
        <p14:creationId xmlns:p14="http://schemas.microsoft.com/office/powerpoint/2010/main" val="351733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A First Naive Learned Index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3637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 err="1">
                <a:latin typeface="Times New Roman" pitchFamily="18" charset="0"/>
              </a:rPr>
              <a:t>Tensorflow</a:t>
            </a:r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200M web-server log records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Input features: timestamps (keys)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Labels: positions in sorted array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2 fully-connected layers, 32 neurons/layer, </a:t>
            </a:r>
            <a:r>
              <a:rPr lang="en-US" altLang="zh-CN" sz="3200" dirty="0" err="1">
                <a:latin typeface="Times New Roman" pitchFamily="18" charset="0"/>
              </a:rPr>
              <a:t>ReLU</a:t>
            </a:r>
            <a:r>
              <a:rPr lang="en-US" altLang="zh-CN" sz="3200" dirty="0">
                <a:latin typeface="Times New Roman" pitchFamily="18" charset="0"/>
              </a:rPr>
              <a:t> activation functions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92CD4-E3C0-4211-830B-4E1BBD85AC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4753193"/>
            <a:ext cx="4953000" cy="194764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2E5E5CF-C03C-4138-97D6-05C40CB3540B}"/>
              </a:ext>
            </a:extLst>
          </p:cNvPr>
          <p:cNvSpPr/>
          <p:nvPr/>
        </p:nvSpPr>
        <p:spPr>
          <a:xfrm>
            <a:off x="6553200" y="6243638"/>
            <a:ext cx="762000" cy="233362"/>
          </a:xfrm>
          <a:prstGeom prst="rightArrow">
            <a:avLst/>
          </a:prstGeom>
          <a:gradFill flip="none" rotWithShape="1">
            <a:gsLst>
              <a:gs pos="0">
                <a:srgbClr val="7030A0">
                  <a:lumMod val="99000"/>
                </a:srgb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71F83-63E1-4868-A248-B742F86C7AE7}"/>
              </a:ext>
            </a:extLst>
          </p:cNvPr>
          <p:cNvSpPr txBox="1"/>
          <p:nvPr/>
        </p:nvSpPr>
        <p:spPr>
          <a:xfrm>
            <a:off x="7427181" y="6129486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~30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A05D5B-CB8F-414A-9C47-098E59B98C3E}"/>
              </a:ext>
            </a:extLst>
          </p:cNvPr>
          <p:cNvCxnSpPr>
            <a:cxnSpLocks/>
          </p:cNvCxnSpPr>
          <p:nvPr/>
        </p:nvCxnSpPr>
        <p:spPr>
          <a:xfrm flipH="1">
            <a:off x="6520732" y="5105400"/>
            <a:ext cx="718268" cy="357981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396977-8630-4FF2-854D-2C133697F1C7}"/>
              </a:ext>
            </a:extLst>
          </p:cNvPr>
          <p:cNvSpPr txBox="1"/>
          <p:nvPr/>
        </p:nvSpPr>
        <p:spPr>
          <a:xfrm>
            <a:off x="6980583" y="4513798"/>
            <a:ext cx="179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a big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5AB822-A06F-4647-A62F-E234698C3071}"/>
              </a:ext>
            </a:extLst>
          </p:cNvPr>
          <p:cNvSpPr txBox="1"/>
          <p:nvPr/>
        </p:nvSpPr>
        <p:spPr>
          <a:xfrm>
            <a:off x="3429000" y="6129486"/>
            <a:ext cx="179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</a:p>
        </p:txBody>
      </p:sp>
    </p:spTree>
    <p:extLst>
      <p:ext uri="{BB962C8B-B14F-4D97-AF65-F5344CB8AC3E}">
        <p14:creationId xmlns:p14="http://schemas.microsoft.com/office/powerpoint/2010/main" val="2780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Recursive-Model Indexes (RMI)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 Recursive regression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A2A02-B833-40EC-B169-6478B3968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75" y="1773056"/>
            <a:ext cx="7415650" cy="39228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9F5732-6126-4510-A1FF-5D53A7EBF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5957522"/>
            <a:ext cx="5562600" cy="7337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B379FC-BC47-4088-8D80-8DCEB81D3B59}"/>
              </a:ext>
            </a:extLst>
          </p:cNvPr>
          <p:cNvSpPr txBox="1"/>
          <p:nvPr/>
        </p:nvSpPr>
        <p:spPr>
          <a:xfrm>
            <a:off x="381000" y="6118522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function:</a:t>
            </a:r>
          </a:p>
        </p:txBody>
      </p:sp>
    </p:spTree>
    <p:extLst>
      <p:ext uri="{BB962C8B-B14F-4D97-AF65-F5344CB8AC3E}">
        <p14:creationId xmlns:p14="http://schemas.microsoft.com/office/powerpoint/2010/main" val="9453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Hybrid Indexes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3637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Simple </a:t>
            </a:r>
            <a:r>
              <a:rPr lang="en-US" altLang="zh-CN" sz="2800" dirty="0" err="1">
                <a:latin typeface="Times New Roman" pitchFamily="18" charset="0"/>
              </a:rPr>
              <a:t>ReLU</a:t>
            </a:r>
            <a:r>
              <a:rPr lang="en-US" altLang="zh-CN" sz="2800" dirty="0">
                <a:latin typeface="Times New Roman" pitchFamily="18" charset="0"/>
              </a:rPr>
              <a:t> neural net (with 0 ~ 2 hidden layers)</a:t>
            </a:r>
          </a:p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Linear regression model</a:t>
            </a:r>
          </a:p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B</a:t>
            </a:r>
            <a:r>
              <a:rPr lang="en-US" altLang="zh-CN" sz="2800" baseline="30000" dirty="0">
                <a:latin typeface="Times New Roman" pitchFamily="18" charset="0"/>
              </a:rPr>
              <a:t>+</a:t>
            </a:r>
            <a:r>
              <a:rPr lang="en-US" altLang="zh-CN" sz="2800" dirty="0">
                <a:latin typeface="Times New Roman" pitchFamily="18" charset="0"/>
              </a:rPr>
              <a:t>-tree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CEB49-BD50-4B3D-A435-F958B9A66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677161"/>
            <a:ext cx="6491199" cy="34537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FA29C3-0962-4301-9EA6-B02C88CBBD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1659130"/>
            <a:ext cx="3364832" cy="14867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075B9B-2E3D-4FD8-B8DA-92F51CB60243}"/>
              </a:ext>
            </a:extLst>
          </p:cNvPr>
          <p:cNvCxnSpPr/>
          <p:nvPr/>
        </p:nvCxnSpPr>
        <p:spPr>
          <a:xfrm flipV="1">
            <a:off x="5104301" y="3146579"/>
            <a:ext cx="1295400" cy="1143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729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Data Fitting Models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Linear Model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Linear interpolation model </a:t>
            </a:r>
            <a:r>
              <a:rPr lang="en-US" altLang="zh-CN" sz="2800" b="1" dirty="0">
                <a:latin typeface="Times New Roman" pitchFamily="18" charset="0"/>
              </a:rPr>
              <a:t>[MAB+-tree]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Linear regression model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Non-Linear Model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Polynomial fitting model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Neural network model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Hybrid Model</a:t>
            </a:r>
          </a:p>
          <a:p>
            <a:pPr lvl="1" algn="just" eaLnBrk="1" hangingPunct="1"/>
            <a:r>
              <a:rPr lang="en-US" altLang="zh-CN" sz="2800" dirty="0" err="1">
                <a:latin typeface="Times New Roman" pitchFamily="18" charset="0"/>
              </a:rPr>
              <a:t>XIndex</a:t>
            </a:r>
            <a:r>
              <a:rPr lang="en-US" altLang="zh-CN" sz="2800" dirty="0">
                <a:latin typeface="Times New Roman" pitchFamily="18" charset="0"/>
              </a:rPr>
              <a:t>: two layers, </a:t>
            </a:r>
            <a:r>
              <a:rPr lang="en-US" altLang="zh-CN" sz="2800" dirty="0" err="1">
                <a:latin typeface="Times New Roman" pitchFamily="18" charset="0"/>
              </a:rPr>
              <a:t>RMI+piecewise</a:t>
            </a:r>
            <a:r>
              <a:rPr lang="en-US" altLang="zh-CN" sz="2800" dirty="0">
                <a:latin typeface="Times New Roman" pitchFamily="18" charset="0"/>
              </a:rPr>
              <a:t> linear models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…</a:t>
            </a: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0D8D3B-D58B-4014-9009-BDCD7A667FEA}"/>
              </a:ext>
            </a:extLst>
          </p:cNvPr>
          <p:cNvSpPr/>
          <p:nvPr/>
        </p:nvSpPr>
        <p:spPr>
          <a:xfrm rot="21426895">
            <a:off x="84776" y="5331803"/>
            <a:ext cx="9030575" cy="1365754"/>
          </a:xfrm>
          <a:prstGeom prst="horizontalScroll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Non-linear models often achieve higher prediction accuracy than linear models, but take more training/prediction overhead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DBA56-8108-4DA9-AE35-80AB67823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4931"/>
            <a:ext cx="3429000" cy="18244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661696-D1E7-4AE5-9CE7-097D983620EF}"/>
              </a:ext>
            </a:extLst>
          </p:cNvPr>
          <p:cNvSpPr txBox="1"/>
          <p:nvPr/>
        </p:nvSpPr>
        <p:spPr>
          <a:xfrm>
            <a:off x="5029200" y="3382662"/>
            <a:ext cx="40386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 err="1">
                <a:latin typeface="Times New Roman" pitchFamily="18" charset="0"/>
              </a:rPr>
              <a:t>Zhaoyan</a:t>
            </a:r>
            <a:r>
              <a:rPr lang="en-US" altLang="zh-CN" sz="1800" dirty="0">
                <a:latin typeface="Times New Roman" pitchFamily="18" charset="0"/>
              </a:rPr>
              <a:t> Sun, </a:t>
            </a:r>
            <a:r>
              <a:rPr lang="en-US" altLang="zh-CN" sz="1800" dirty="0" err="1">
                <a:latin typeface="Times New Roman" pitchFamily="18" charset="0"/>
              </a:rPr>
              <a:t>Xuanhe</a:t>
            </a:r>
            <a:r>
              <a:rPr lang="en-US" altLang="zh-CN" sz="1800" dirty="0">
                <a:latin typeface="Times New Roman" pitchFamily="18" charset="0"/>
              </a:rPr>
              <a:t> Zhou, and Guoliang Li. Learned Index: A Comprehensive Experimental Evaluation, PVLDB, 2023.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C17589-F7B6-4D4B-92D4-D1DE559430C9}"/>
              </a:ext>
            </a:extLst>
          </p:cNvPr>
          <p:cNvCxnSpPr/>
          <p:nvPr/>
        </p:nvCxnSpPr>
        <p:spPr>
          <a:xfrm flipH="1">
            <a:off x="6324600" y="4724400"/>
            <a:ext cx="2286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87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Introduction to the B</a:t>
            </a:r>
            <a:r>
              <a:rPr lang="en-US" altLang="zh-CN" sz="3200" baseline="30000" dirty="0">
                <a:latin typeface="Times New Roman" pitchFamily="18" charset="0"/>
              </a:rPr>
              <a:t>+</a:t>
            </a:r>
            <a:r>
              <a:rPr lang="en-US" altLang="zh-CN" sz="3200" dirty="0">
                <a:latin typeface="Times New Roman" pitchFamily="18" charset="0"/>
              </a:rPr>
              <a:t>-Tree Index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Range Index – Learned Index to Replace B</a:t>
            </a:r>
            <a:r>
              <a:rPr lang="en-US" altLang="zh-CN" sz="3200" baseline="30000" dirty="0">
                <a:latin typeface="Times New Roman" pitchFamily="18" charset="0"/>
              </a:rPr>
              <a:t>+</a:t>
            </a:r>
            <a:r>
              <a:rPr lang="en-US" altLang="zh-CN" sz="3200" dirty="0">
                <a:latin typeface="Times New Roman" pitchFamily="18" charset="0"/>
              </a:rPr>
              <a:t>-Tree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Point Index – Learned Hash-Map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Existence Index – Learned Bloom Filter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Variants of Learned Indexes</a:t>
            </a:r>
          </a:p>
        </p:txBody>
      </p:sp>
    </p:spTree>
    <p:extLst>
      <p:ext uri="{BB962C8B-B14F-4D97-AF65-F5344CB8AC3E}">
        <p14:creationId xmlns:p14="http://schemas.microsoft.com/office/powerpoint/2010/main" val="37806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Other Models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6512"/>
            <a:ext cx="4343400" cy="4530725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Radix Spline (RS) Index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A radix table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A set of spline points</a:t>
            </a:r>
          </a:p>
          <a:p>
            <a:pPr lvl="1"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Piecewise Geometric Model (PGM) Index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Multi-level structure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Error-bounded piecewise linear regression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3A86D-B8B7-49B1-91C7-5AAC3F4C31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1271" y="157162"/>
            <a:ext cx="4545794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618AA-7F07-481F-98E9-BC482B37A7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1283" y="3124200"/>
            <a:ext cx="4445782" cy="27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51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Characteristics of Different Model Choices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ADC72-B0D0-482C-B71A-768A47B99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76400"/>
            <a:ext cx="6903778" cy="44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6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Experimental Results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Learned Index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2-stage RMI, NN with 0~2 hidden layers and layer width 4-32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FC9D40-E5BD-4C51-A56A-45EBE91BB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0577"/>
            <a:ext cx="9144000" cy="2105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71F654-42F8-4824-ACF3-A662FB8D358F}"/>
              </a:ext>
            </a:extLst>
          </p:cNvPr>
          <p:cNvSpPr txBox="1"/>
          <p:nvPr/>
        </p:nvSpPr>
        <p:spPr>
          <a:xfrm>
            <a:off x="2286000" y="548193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>
                <a:latin typeface="Times New Roman" pitchFamily="18" charset="0"/>
              </a:rPr>
              <a:t>Learned Index vs. B</a:t>
            </a:r>
            <a:r>
              <a:rPr lang="en-US" altLang="zh-CN" sz="2400" b="1" baseline="30000" dirty="0">
                <a:latin typeface="Times New Roman" pitchFamily="18" charset="0"/>
              </a:rPr>
              <a:t>+</a:t>
            </a:r>
            <a:r>
              <a:rPr lang="en-US" altLang="zh-CN" sz="2400" b="1" dirty="0">
                <a:latin typeface="Times New Roman" pitchFamily="18" charset="0"/>
              </a:rPr>
              <a:t>-Tree</a:t>
            </a:r>
          </a:p>
        </p:txBody>
      </p:sp>
    </p:spTree>
    <p:extLst>
      <p:ext uri="{BB962C8B-B14F-4D97-AF65-F5344CB8AC3E}">
        <p14:creationId xmlns:p14="http://schemas.microsoft.com/office/powerpoint/2010/main" val="1580700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Some Findings About the Learned Indexes (1)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Some learned indexes can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</a:rPr>
              <a:t>outperform</a:t>
            </a:r>
            <a:r>
              <a:rPr lang="en-US" altLang="zh-CN" sz="3200" dirty="0">
                <a:latin typeface="Times New Roman" pitchFamily="18" charset="0"/>
              </a:rPr>
              <a:t> traditional indexes for </a:t>
            </a:r>
            <a:r>
              <a:rPr lang="en-US" altLang="zh-CN" sz="3200" b="1" dirty="0">
                <a:latin typeface="Times New Roman" pitchFamily="18" charset="0"/>
              </a:rPr>
              <a:t>simple data distributions </a:t>
            </a:r>
            <a:r>
              <a:rPr lang="en-US" altLang="zh-CN" sz="3200" dirty="0">
                <a:latin typeface="Times New Roman" pitchFamily="18" charset="0"/>
              </a:rPr>
              <a:t>and </a:t>
            </a:r>
            <a:r>
              <a:rPr lang="en-US" altLang="zh-CN" sz="3200" b="1" dirty="0">
                <a:latin typeface="Times New Roman" pitchFamily="18" charset="0"/>
              </a:rPr>
              <a:t>read-heavy scenarios</a:t>
            </a:r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Existing learned indexes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</a:rPr>
              <a:t>have no advantages </a:t>
            </a:r>
            <a:r>
              <a:rPr lang="en-US" altLang="zh-CN" sz="3200" dirty="0">
                <a:latin typeface="Times New Roman" pitchFamily="18" charset="0"/>
              </a:rPr>
              <a:t>for </a:t>
            </a:r>
            <a:r>
              <a:rPr lang="en-US" altLang="zh-CN" sz="3200" b="1" dirty="0">
                <a:latin typeface="Times New Roman" pitchFamily="18" charset="0"/>
              </a:rPr>
              <a:t>complicated data distributions </a:t>
            </a:r>
            <a:r>
              <a:rPr lang="en-US" altLang="zh-CN" sz="3200" dirty="0">
                <a:latin typeface="Times New Roman" pitchFamily="18" charset="0"/>
              </a:rPr>
              <a:t>and </a:t>
            </a:r>
            <a:r>
              <a:rPr lang="en-US" altLang="zh-CN" sz="3200" b="1" dirty="0">
                <a:latin typeface="Times New Roman" pitchFamily="18" charset="0"/>
              </a:rPr>
              <a:t>write-heavy workloads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1678C-B599-4D34-BD85-BA41EC55FFA2}"/>
              </a:ext>
            </a:extLst>
          </p:cNvPr>
          <p:cNvSpPr txBox="1"/>
          <p:nvPr/>
        </p:nvSpPr>
        <p:spPr>
          <a:xfrm>
            <a:off x="381000" y="5392808"/>
            <a:ext cx="8382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err="1">
                <a:latin typeface="Times New Roman" pitchFamily="18" charset="0"/>
              </a:rPr>
              <a:t>Zhaoyan</a:t>
            </a:r>
            <a:r>
              <a:rPr lang="en-US" altLang="zh-CN" sz="2000" dirty="0">
                <a:latin typeface="Times New Roman" pitchFamily="18" charset="0"/>
              </a:rPr>
              <a:t> Sun, </a:t>
            </a:r>
            <a:r>
              <a:rPr lang="en-US" altLang="zh-CN" sz="2000" dirty="0" err="1">
                <a:latin typeface="Times New Roman" pitchFamily="18" charset="0"/>
              </a:rPr>
              <a:t>Xuanhe</a:t>
            </a:r>
            <a:r>
              <a:rPr lang="en-US" altLang="zh-CN" sz="20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2000" dirty="0">
                <a:latin typeface="Times New Roman" pitchFamily="18" charset="0"/>
                <a:hlinkClick r:id="rId3"/>
              </a:rPr>
              <a:t>https://www.vldb.org/pvldb/vol16/p1992-li.pdf</a:t>
            </a:r>
            <a:r>
              <a:rPr lang="en-US" altLang="zh-CN" sz="20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4462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Some Findings About the Learned Indexes (2)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Learned indexes have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</a:rPr>
              <a:t>no significant advantage </a:t>
            </a:r>
            <a:r>
              <a:rPr lang="en-US" altLang="zh-CN" sz="3200" dirty="0">
                <a:latin typeface="Times New Roman" pitchFamily="18" charset="0"/>
              </a:rPr>
              <a:t>against traditional indexes for </a:t>
            </a:r>
            <a:r>
              <a:rPr lang="en-US" altLang="zh-CN" sz="3200" b="1" dirty="0">
                <a:latin typeface="Times New Roman" pitchFamily="18" charset="0"/>
              </a:rPr>
              <a:t>range queries</a:t>
            </a:r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Learned indexes have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</a:rPr>
              <a:t>no advantage </a:t>
            </a:r>
            <a:r>
              <a:rPr lang="en-US" altLang="zh-CN" sz="3200" dirty="0">
                <a:latin typeface="Times New Roman" pitchFamily="18" charset="0"/>
              </a:rPr>
              <a:t>on </a:t>
            </a:r>
            <a:r>
              <a:rPr lang="en-US" altLang="zh-CN" sz="3200" b="1" dirty="0">
                <a:latin typeface="Times New Roman" pitchFamily="18" charset="0"/>
              </a:rPr>
              <a:t>string keys</a:t>
            </a:r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Learned indexes have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</a:rPr>
              <a:t>no advantage </a:t>
            </a:r>
            <a:r>
              <a:rPr lang="en-US" altLang="zh-CN" sz="3200" dirty="0">
                <a:latin typeface="Times New Roman" pitchFamily="18" charset="0"/>
              </a:rPr>
              <a:t>on </a:t>
            </a:r>
            <a:r>
              <a:rPr lang="en-US" altLang="zh-CN" sz="3200" b="1" dirty="0">
                <a:latin typeface="Times New Roman" pitchFamily="18" charset="0"/>
              </a:rPr>
              <a:t>bulk loading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1678C-B599-4D34-BD85-BA41EC55FFA2}"/>
              </a:ext>
            </a:extLst>
          </p:cNvPr>
          <p:cNvSpPr txBox="1"/>
          <p:nvPr/>
        </p:nvSpPr>
        <p:spPr>
          <a:xfrm>
            <a:off x="381000" y="5392808"/>
            <a:ext cx="8382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err="1">
                <a:latin typeface="Times New Roman" pitchFamily="18" charset="0"/>
              </a:rPr>
              <a:t>Zhaoyan</a:t>
            </a:r>
            <a:r>
              <a:rPr lang="en-US" altLang="zh-CN" sz="2000" dirty="0">
                <a:latin typeface="Times New Roman" pitchFamily="18" charset="0"/>
              </a:rPr>
              <a:t> Sun, </a:t>
            </a:r>
            <a:r>
              <a:rPr lang="en-US" altLang="zh-CN" sz="2000" dirty="0" err="1">
                <a:latin typeface="Times New Roman" pitchFamily="18" charset="0"/>
              </a:rPr>
              <a:t>Xuanhe</a:t>
            </a:r>
            <a:r>
              <a:rPr lang="en-US" altLang="zh-CN" sz="20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2000" dirty="0">
                <a:latin typeface="Times New Roman" pitchFamily="18" charset="0"/>
                <a:hlinkClick r:id="rId3"/>
              </a:rPr>
              <a:t>https://www.vldb.org/pvldb/vol16/p1992-li.pdf</a:t>
            </a:r>
            <a:r>
              <a:rPr lang="en-US" altLang="zh-CN" sz="20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58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Some Findings About the Learned Indexes (3)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Non-linear models often achieve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</a:rPr>
              <a:t>higher prediction accuracy</a:t>
            </a:r>
            <a:r>
              <a:rPr lang="en-US" altLang="zh-CN" sz="3200" dirty="0">
                <a:latin typeface="Times New Roman" pitchFamily="18" charset="0"/>
              </a:rPr>
              <a:t> than linear models, but take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</a:rPr>
              <a:t>more training/prediction overhead</a:t>
            </a:r>
          </a:p>
          <a:p>
            <a:pPr algn="just" eaLnBrk="1" hangingPunct="1"/>
            <a:r>
              <a:rPr lang="en-US" altLang="zh-CN" sz="3200">
                <a:latin typeface="Times New Roman" pitchFamily="18" charset="0"/>
              </a:rPr>
              <a:t>Some learned </a:t>
            </a:r>
            <a:r>
              <a:rPr lang="en-US" altLang="zh-CN" sz="3200" dirty="0">
                <a:latin typeface="Times New Roman" pitchFamily="18" charset="0"/>
              </a:rPr>
              <a:t>indexes (e.g. </a:t>
            </a:r>
            <a:r>
              <a:rPr lang="en-US" altLang="zh-CN" sz="3200" dirty="0" err="1">
                <a:latin typeface="Times New Roman" pitchFamily="18" charset="0"/>
              </a:rPr>
              <a:t>XIndex</a:t>
            </a:r>
            <a:r>
              <a:rPr lang="en-US" altLang="zh-CN" sz="3200" dirty="0">
                <a:latin typeface="Times New Roman" pitchFamily="18" charset="0"/>
              </a:rPr>
              <a:t> and </a:t>
            </a:r>
            <a:r>
              <a:rPr lang="en-US" altLang="zh-CN" sz="3200" dirty="0" err="1">
                <a:latin typeface="Times New Roman" pitchFamily="18" charset="0"/>
              </a:rPr>
              <a:t>FINEdex</a:t>
            </a:r>
            <a:r>
              <a:rPr lang="en-US" altLang="zh-CN" sz="3200" dirty="0">
                <a:latin typeface="Times New Roman" pitchFamily="18" charset="0"/>
              </a:rPr>
              <a:t>) gain both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</a:rPr>
              <a:t>large </a:t>
            </a:r>
            <a:r>
              <a:rPr lang="en-US" altLang="zh-CN" sz="3200" b="1" dirty="0">
                <a:latin typeface="Times New Roman" pitchFamily="18" charset="0"/>
              </a:rPr>
              <a:t>index size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</a:rPr>
              <a:t>and high </a:t>
            </a:r>
            <a:r>
              <a:rPr lang="en-US" altLang="zh-CN" sz="3200" b="1" dirty="0">
                <a:latin typeface="Times New Roman" pitchFamily="18" charset="0"/>
              </a:rPr>
              <a:t>insert/lookup latency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1678C-B599-4D34-BD85-BA41EC55FFA2}"/>
              </a:ext>
            </a:extLst>
          </p:cNvPr>
          <p:cNvSpPr txBox="1"/>
          <p:nvPr/>
        </p:nvSpPr>
        <p:spPr>
          <a:xfrm>
            <a:off x="381000" y="5392808"/>
            <a:ext cx="8382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err="1">
                <a:latin typeface="Times New Roman" pitchFamily="18" charset="0"/>
              </a:rPr>
              <a:t>Zhaoyan</a:t>
            </a:r>
            <a:r>
              <a:rPr lang="en-US" altLang="zh-CN" sz="2000" dirty="0">
                <a:latin typeface="Times New Roman" pitchFamily="18" charset="0"/>
              </a:rPr>
              <a:t> Sun, </a:t>
            </a:r>
            <a:r>
              <a:rPr lang="en-US" altLang="zh-CN" sz="2000" dirty="0" err="1">
                <a:latin typeface="Times New Roman" pitchFamily="18" charset="0"/>
              </a:rPr>
              <a:t>Xuanhe</a:t>
            </a:r>
            <a:r>
              <a:rPr lang="en-US" altLang="zh-CN" sz="20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2000" dirty="0">
                <a:latin typeface="Times New Roman" pitchFamily="18" charset="0"/>
                <a:hlinkClick r:id="rId3"/>
              </a:rPr>
              <a:t>https://www.vldb.org/pvldb/vol16/p1992-li.pdf</a:t>
            </a:r>
            <a:r>
              <a:rPr lang="en-US" altLang="zh-CN" sz="20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569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Some Findings About the Learned Indexes (4)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Learned indexes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</a:rPr>
              <a:t>cannot outperform </a:t>
            </a:r>
            <a:r>
              <a:rPr lang="en-US" altLang="zh-CN" sz="3200" dirty="0">
                <a:latin typeface="Times New Roman" pitchFamily="18" charset="0"/>
              </a:rPr>
              <a:t>traditional indexes for </a:t>
            </a:r>
            <a:r>
              <a:rPr lang="en-US" altLang="zh-CN" sz="3200" b="1" dirty="0">
                <a:latin typeface="Times New Roman" pitchFamily="18" charset="0"/>
              </a:rPr>
              <a:t>concurrent lookups/writes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Learned indexes and traditional indexes achieve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</a:rPr>
              <a:t>similar concurrency performance </a:t>
            </a:r>
            <a:r>
              <a:rPr lang="en-US" altLang="zh-CN" sz="3200" dirty="0">
                <a:latin typeface="Times New Roman" pitchFamily="18" charset="0"/>
              </a:rPr>
              <a:t>for </a:t>
            </a:r>
            <a:r>
              <a:rPr lang="en-US" altLang="zh-CN" sz="3200" b="1" dirty="0">
                <a:latin typeface="Times New Roman" pitchFamily="18" charset="0"/>
              </a:rPr>
              <a:t>range queries</a:t>
            </a:r>
          </a:p>
          <a:p>
            <a:pPr algn="just" eaLnBrk="1" hangingPunct="1"/>
            <a:endParaRPr lang="en-US" altLang="zh-CN" sz="3200" b="1" dirty="0"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1678C-B599-4D34-BD85-BA41EC55FFA2}"/>
              </a:ext>
            </a:extLst>
          </p:cNvPr>
          <p:cNvSpPr txBox="1"/>
          <p:nvPr/>
        </p:nvSpPr>
        <p:spPr>
          <a:xfrm>
            <a:off x="381000" y="5392808"/>
            <a:ext cx="8382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err="1">
                <a:latin typeface="Times New Roman" pitchFamily="18" charset="0"/>
              </a:rPr>
              <a:t>Zhaoyan</a:t>
            </a:r>
            <a:r>
              <a:rPr lang="en-US" altLang="zh-CN" sz="2000" dirty="0">
                <a:latin typeface="Times New Roman" pitchFamily="18" charset="0"/>
              </a:rPr>
              <a:t> Sun, </a:t>
            </a:r>
            <a:r>
              <a:rPr lang="en-US" altLang="zh-CN" sz="2000" dirty="0" err="1">
                <a:latin typeface="Times New Roman" pitchFamily="18" charset="0"/>
              </a:rPr>
              <a:t>Xuanhe</a:t>
            </a:r>
            <a:r>
              <a:rPr lang="en-US" altLang="zh-CN" sz="20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2000" dirty="0">
                <a:latin typeface="Times New Roman" pitchFamily="18" charset="0"/>
                <a:hlinkClick r:id="rId3"/>
              </a:rPr>
              <a:t>https://www.vldb.org/pvldb/vol16/p1992-li.pdf</a:t>
            </a:r>
            <a:r>
              <a:rPr lang="en-US" altLang="zh-CN" sz="20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9197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Introduction to the B</a:t>
            </a:r>
            <a:r>
              <a:rPr lang="en-US" altLang="zh-CN" sz="3200" baseline="30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+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 Index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Range Index – Learned Index to Replace B</a:t>
            </a:r>
            <a:r>
              <a:rPr lang="en-US" altLang="zh-CN" sz="3200" baseline="30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+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Point Index – Learned Hash-Map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Existence Index – Learned Bloom Filter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Variants of Learned Indexes</a:t>
            </a:r>
          </a:p>
        </p:txBody>
      </p:sp>
    </p:spTree>
    <p:extLst>
      <p:ext uri="{BB962C8B-B14F-4D97-AF65-F5344CB8AC3E}">
        <p14:creationId xmlns:p14="http://schemas.microsoft.com/office/powerpoint/2010/main" val="439567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Point Index – Hash-Maps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Hash-maps are for point look-up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Use a hash-function to deterministically map keys to positions inside an array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55AF1-80D8-4DC7-AF0F-DD3740AA8E23}"/>
              </a:ext>
            </a:extLst>
          </p:cNvPr>
          <p:cNvSpPr txBox="1"/>
          <p:nvPr/>
        </p:nvSpPr>
        <p:spPr>
          <a:xfrm>
            <a:off x="457200" y="6149072"/>
            <a:ext cx="8001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1800" dirty="0">
                <a:latin typeface="Times New Roman" pitchFamily="18" charset="0"/>
              </a:rPr>
              <a:t>Tim </a:t>
            </a:r>
            <a:r>
              <a:rPr lang="en-US" altLang="zh-CN" sz="1800" dirty="0" err="1">
                <a:latin typeface="Times New Roman" pitchFamily="18" charset="0"/>
              </a:rPr>
              <a:t>Kraska</a:t>
            </a:r>
            <a:r>
              <a:rPr lang="en-US" altLang="zh-CN" sz="1800" dirty="0">
                <a:latin typeface="Times New Roman" pitchFamily="18" charset="0"/>
              </a:rPr>
              <a:t>, Alex </a:t>
            </a:r>
            <a:r>
              <a:rPr lang="en-US" altLang="zh-CN" sz="1800" dirty="0" err="1">
                <a:latin typeface="Times New Roman" pitchFamily="18" charset="0"/>
              </a:rPr>
              <a:t>Beutel</a:t>
            </a:r>
            <a:r>
              <a:rPr lang="en-US" altLang="zh-CN" sz="1800" dirty="0">
                <a:latin typeface="Times New Roman" pitchFamily="18" charset="0"/>
              </a:rPr>
              <a:t>, Ed H. Chi, Jeffrey Dean, </a:t>
            </a:r>
            <a:r>
              <a:rPr lang="en-US" altLang="zh-CN" sz="1800" dirty="0" err="1">
                <a:latin typeface="Times New Roman" pitchFamily="18" charset="0"/>
              </a:rPr>
              <a:t>Neoklis</a:t>
            </a:r>
            <a:r>
              <a:rPr lang="en-US" altLang="zh-CN" sz="1800" dirty="0">
                <a:latin typeface="Times New Roman" pitchFamily="18" charset="0"/>
              </a:rPr>
              <a:t> </a:t>
            </a:r>
            <a:r>
              <a:rPr lang="en-US" altLang="zh-CN" sz="1800" dirty="0" err="1">
                <a:latin typeface="Times New Roman" pitchFamily="18" charset="0"/>
              </a:rPr>
              <a:t>Polyzotis</a:t>
            </a:r>
            <a:r>
              <a:rPr lang="en-US" altLang="zh-CN" sz="1800" dirty="0">
                <a:latin typeface="Times New Roman" pitchFamily="18" charset="0"/>
              </a:rPr>
              <a:t>. The Case for Learned Index Structures. SIGMOD Conference, 2018.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F6AFE8-D017-4128-9A89-5E88A2FC2D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3048000"/>
            <a:ext cx="3886200" cy="29814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313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Learned Hash-Map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156224"/>
            <a:ext cx="8229599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altLang="zh-CN" sz="3200" i="1" dirty="0">
                <a:latin typeface="Times New Roman" pitchFamily="18" charset="0"/>
              </a:rPr>
              <a:t>h</a:t>
            </a:r>
            <a:r>
              <a:rPr lang="pt-BR" altLang="zh-CN" sz="3200" dirty="0">
                <a:latin typeface="Times New Roman" pitchFamily="18" charset="0"/>
              </a:rPr>
              <a:t>(</a:t>
            </a:r>
            <a:r>
              <a:rPr lang="pt-BR" altLang="zh-CN" sz="3200" i="1" dirty="0">
                <a:latin typeface="Times New Roman" pitchFamily="18" charset="0"/>
              </a:rPr>
              <a:t>Key</a:t>
            </a:r>
            <a:r>
              <a:rPr lang="pt-BR" altLang="zh-CN" sz="3200" dirty="0">
                <a:latin typeface="Times New Roman" pitchFamily="18" charset="0"/>
              </a:rPr>
              <a:t>) = </a:t>
            </a:r>
            <a:r>
              <a:rPr lang="pt-BR" altLang="zh-CN" sz="3200" i="1" dirty="0">
                <a:latin typeface="Times New Roman" pitchFamily="18" charset="0"/>
              </a:rPr>
              <a:t>f </a:t>
            </a:r>
            <a:r>
              <a:rPr lang="pt-BR" altLang="zh-CN" sz="3200" dirty="0">
                <a:latin typeface="Times New Roman" pitchFamily="18" charset="0"/>
              </a:rPr>
              <a:t>(</a:t>
            </a:r>
            <a:r>
              <a:rPr lang="pt-BR" altLang="zh-CN" sz="3200" i="1" dirty="0">
                <a:latin typeface="Times New Roman" pitchFamily="18" charset="0"/>
              </a:rPr>
              <a:t>Key</a:t>
            </a:r>
            <a:r>
              <a:rPr lang="pt-BR" altLang="zh-CN" sz="3200" dirty="0">
                <a:latin typeface="Times New Roman" pitchFamily="18" charset="0"/>
              </a:rPr>
              <a:t>)∗</a:t>
            </a:r>
            <a:r>
              <a:rPr lang="pt-BR" altLang="zh-CN" sz="3200" i="1" dirty="0">
                <a:latin typeface="Times New Roman" pitchFamily="18" charset="0"/>
              </a:rPr>
              <a:t>M</a:t>
            </a:r>
          </a:p>
          <a:p>
            <a:pPr lvl="1" algn="just" eaLnBrk="1" hangingPunct="1"/>
            <a:r>
              <a:rPr lang="pt-BR" altLang="zh-CN" sz="2800" i="1" dirty="0">
                <a:latin typeface="Times New Roman" pitchFamily="18" charset="0"/>
              </a:rPr>
              <a:t>M</a:t>
            </a:r>
            <a:r>
              <a:rPr lang="pt-BR" altLang="zh-CN" sz="2800" dirty="0">
                <a:latin typeface="Times New Roman" pitchFamily="18" charset="0"/>
              </a:rPr>
              <a:t> is the size of hash-map</a:t>
            </a:r>
          </a:p>
          <a:p>
            <a:pPr lvl="1" algn="just" eaLnBrk="1" hangingPunct="1"/>
            <a:r>
              <a:rPr lang="pt-BR" altLang="zh-CN" sz="2800" i="1">
                <a:latin typeface="Times New Roman" pitchFamily="18" charset="0"/>
              </a:rPr>
              <a:t>f</a:t>
            </a:r>
            <a:r>
              <a:rPr lang="pt-BR" altLang="zh-CN" sz="2800">
                <a:latin typeface="Times New Roman" pitchFamily="18" charset="0"/>
              </a:rPr>
              <a:t> </a:t>
            </a:r>
            <a:r>
              <a:rPr lang="pt-BR" altLang="zh-CN" sz="2800" dirty="0">
                <a:latin typeface="Times New Roman" pitchFamily="18" charset="0"/>
              </a:rPr>
              <a:t>is the learning model (recursive model architecture)</a:t>
            </a:r>
            <a:endParaRPr lang="en-US" altLang="zh-CN" sz="2800" i="1" dirty="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1CB2A-3C5D-4B53-AFCC-6AE67F863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806" y="3175604"/>
            <a:ext cx="3862387" cy="35252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E7201A-F033-442E-9224-6B6BEFEC6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744846"/>
            <a:ext cx="1404394" cy="7429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EB1B3F-7E6F-4F33-A80C-D888F8A44947}"/>
              </a:ext>
            </a:extLst>
          </p:cNvPr>
          <p:cNvCxnSpPr>
            <a:endCxn id="7" idx="0"/>
          </p:cNvCxnSpPr>
          <p:nvPr/>
        </p:nvCxnSpPr>
        <p:spPr>
          <a:xfrm flipH="1">
            <a:off x="3673997" y="5562600"/>
            <a:ext cx="59803" cy="182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89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F5BBC-9922-41EC-88A8-79F336412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Learned Indexes [2018]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24BF9-A106-43DC-92C6-54EB13F72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0"/>
            <a:ext cx="9144000" cy="1231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99ACBB-7A54-48E2-B6DE-F770EF46241A}"/>
              </a:ext>
            </a:extLst>
          </p:cNvPr>
          <p:cNvSpPr txBox="1"/>
          <p:nvPr/>
        </p:nvSpPr>
        <p:spPr>
          <a:xfrm>
            <a:off x="3962400" y="5419240"/>
            <a:ext cx="4890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Google Scholar, 8/7/2025</a:t>
            </a:r>
          </a:p>
        </p:txBody>
      </p:sp>
    </p:spTree>
    <p:extLst>
      <p:ext uri="{BB962C8B-B14F-4D97-AF65-F5344CB8AC3E}">
        <p14:creationId xmlns:p14="http://schemas.microsoft.com/office/powerpoint/2010/main" val="4061404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Introduction to the B</a:t>
            </a:r>
            <a:r>
              <a:rPr lang="en-US" altLang="zh-CN" sz="3200" baseline="30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+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 Index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Range Index – Learned Index to Replace B</a:t>
            </a:r>
            <a:r>
              <a:rPr lang="en-US" altLang="zh-CN" sz="3200" baseline="30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+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Point Index – Learned Hash-Map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Existence Index – Learned Bloom Filter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Variants of Learned Indexes</a:t>
            </a:r>
          </a:p>
        </p:txBody>
      </p:sp>
    </p:spTree>
    <p:extLst>
      <p:ext uri="{BB962C8B-B14F-4D97-AF65-F5344CB8AC3E}">
        <p14:creationId xmlns:p14="http://schemas.microsoft.com/office/powerpoint/2010/main" val="1439117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Existence Index – Bloom Filter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3009"/>
            <a:ext cx="8229600" cy="5215201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Given a </a:t>
            </a:r>
            <a:r>
              <a:rPr lang="en-US" altLang="zh-CN" sz="3200" i="1" dirty="0">
                <a:latin typeface="Times New Roman" pitchFamily="18" charset="0"/>
              </a:rPr>
              <a:t>Key</a:t>
            </a:r>
            <a:r>
              <a:rPr lang="en-US" altLang="zh-CN" sz="3200" dirty="0">
                <a:latin typeface="Times New Roman" pitchFamily="18" charset="0"/>
              </a:rPr>
              <a:t>,  return whether or not </a:t>
            </a:r>
            <a:r>
              <a:rPr lang="en-US" altLang="zh-CN" sz="3200" i="1" dirty="0">
                <a:latin typeface="Times New Roman" pitchFamily="18" charset="0"/>
              </a:rPr>
              <a:t>Key </a:t>
            </a:r>
            <a:r>
              <a:rPr lang="en-US" altLang="zh-CN" sz="3200" dirty="0">
                <a:latin typeface="Times New Roman" pitchFamily="18" charset="0"/>
              </a:rPr>
              <a:t>exists in the database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A </a:t>
            </a:r>
            <a:r>
              <a:rPr lang="en-US" altLang="zh-CN" sz="2800" b="1" dirty="0">
                <a:latin typeface="Times New Roman" pitchFamily="18" charset="0"/>
              </a:rPr>
              <a:t>bloom filter</a:t>
            </a:r>
            <a:r>
              <a:rPr lang="en-US" altLang="zh-CN" sz="2800" dirty="0">
                <a:latin typeface="Times New Roman" pitchFamily="18" charset="0"/>
              </a:rPr>
              <a:t> (BF) is a </a:t>
            </a:r>
            <a:r>
              <a:rPr lang="en-US" altLang="zh-CN" sz="2800" i="1" u="sng" dirty="0">
                <a:latin typeface="Times New Roman" pitchFamily="18" charset="0"/>
              </a:rPr>
              <a:t>space-efficient</a:t>
            </a:r>
            <a:r>
              <a:rPr lang="en-US" altLang="zh-CN" sz="2800" dirty="0">
                <a:latin typeface="Times New Roman" pitchFamily="18" charset="0"/>
              </a:rPr>
              <a:t> probabilistic data structure (i.e., </a:t>
            </a:r>
            <a:r>
              <a:rPr lang="en-US" altLang="zh-CN" sz="2800" i="1" u="sng" dirty="0">
                <a:latin typeface="Times New Roman" pitchFamily="18" charset="0"/>
              </a:rPr>
              <a:t>bit vector</a:t>
            </a:r>
            <a:r>
              <a:rPr lang="en-US" altLang="zh-CN" sz="2800" dirty="0">
                <a:latin typeface="Times New Roman" pitchFamily="18" charset="0"/>
              </a:rPr>
              <a:t>) for checking the item existence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Real applications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Google Chrome has a database of malicious URLs, but it takes a long time to query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Keyword search in relational databases/knowledge graphs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Google </a:t>
            </a:r>
            <a:r>
              <a:rPr lang="en-US" altLang="zh-CN" sz="2800" dirty="0" err="1">
                <a:latin typeface="Times New Roman" pitchFamily="18" charset="0"/>
              </a:rPr>
              <a:t>BigTable</a:t>
            </a:r>
            <a:r>
              <a:rPr lang="en-US" altLang="zh-CN" sz="2800" dirty="0">
                <a:latin typeface="Times New Roman" pitchFamily="18" charset="0"/>
              </a:rPr>
              <a:t> uses Bloom filters to reduce disk lookups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Internet routers often use Bloom filters to track blocked IP addresses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822D3A-19AC-48F1-A988-6D3328A22C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5000" y="2743200"/>
            <a:ext cx="2738437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66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Bloom Filter Insertions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9206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Insertion of </a:t>
            </a:r>
            <a:r>
              <a:rPr lang="en-US" altLang="zh-CN" sz="3200" i="1" dirty="0">
                <a:latin typeface="Times New Roman" pitchFamily="18" charset="0"/>
              </a:rPr>
              <a:t>key</a:t>
            </a:r>
            <a:r>
              <a:rPr lang="en-US" altLang="zh-CN" sz="3200" baseline="-25000" dirty="0">
                <a:latin typeface="Times New Roman" pitchFamily="18" charset="0"/>
              </a:rPr>
              <a:t>1</a:t>
            </a:r>
            <a:r>
              <a:rPr lang="en-US" altLang="zh-CN" sz="3200" dirty="0">
                <a:latin typeface="Times New Roman" pitchFamily="18" charset="0"/>
              </a:rPr>
              <a:t>, </a:t>
            </a:r>
            <a:r>
              <a:rPr lang="en-US" altLang="zh-CN" sz="3200" i="1" dirty="0">
                <a:latin typeface="Times New Roman" pitchFamily="18" charset="0"/>
              </a:rPr>
              <a:t>key</a:t>
            </a:r>
            <a:r>
              <a:rPr lang="en-US" altLang="zh-CN" sz="3200" baseline="-25000" dirty="0">
                <a:latin typeface="Times New Roman" pitchFamily="18" charset="0"/>
              </a:rPr>
              <a:t>2</a:t>
            </a:r>
            <a:r>
              <a:rPr lang="en-US" altLang="zh-CN" sz="3200" dirty="0">
                <a:latin typeface="Times New Roman" pitchFamily="18" charset="0"/>
              </a:rPr>
              <a:t>, …, and </a:t>
            </a:r>
            <a:r>
              <a:rPr lang="en-US" altLang="zh-CN" sz="3200" i="1" dirty="0" err="1">
                <a:latin typeface="Times New Roman" pitchFamily="18" charset="0"/>
              </a:rPr>
              <a:t>key</a:t>
            </a:r>
            <a:r>
              <a:rPr lang="en-US" altLang="zh-CN" sz="3200" i="1" baseline="-25000" dirty="0" err="1">
                <a:latin typeface="Times New Roman" pitchFamily="18" charset="0"/>
              </a:rPr>
              <a:t>N</a:t>
            </a:r>
            <a:r>
              <a:rPr lang="en-US" altLang="zh-CN" sz="3200" dirty="0">
                <a:latin typeface="Times New Roman" pitchFamily="18" charset="0"/>
              </a:rPr>
              <a:t> into the bloom filter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Hashing functions, </a:t>
            </a:r>
            <a:r>
              <a:rPr lang="en-US" altLang="zh-CN" sz="3200" i="1" dirty="0">
                <a:latin typeface="Times New Roman" pitchFamily="18" charset="0"/>
              </a:rPr>
              <a:t>h</a:t>
            </a:r>
            <a:r>
              <a:rPr lang="en-US" altLang="zh-CN" sz="3200" baseline="-25000" dirty="0">
                <a:latin typeface="Times New Roman" pitchFamily="18" charset="0"/>
              </a:rPr>
              <a:t>1</a:t>
            </a:r>
            <a:r>
              <a:rPr lang="en-US" altLang="zh-CN" sz="3200" dirty="0">
                <a:latin typeface="Times New Roman" pitchFamily="18" charset="0"/>
              </a:rPr>
              <a:t>, </a:t>
            </a:r>
            <a:r>
              <a:rPr lang="en-US" altLang="zh-CN" sz="3200" i="1" dirty="0">
                <a:latin typeface="Times New Roman" pitchFamily="18" charset="0"/>
              </a:rPr>
              <a:t>h</a:t>
            </a:r>
            <a:r>
              <a:rPr lang="en-US" altLang="zh-CN" sz="3200" baseline="-25000" dirty="0">
                <a:latin typeface="Times New Roman" pitchFamily="18" charset="0"/>
              </a:rPr>
              <a:t>2</a:t>
            </a:r>
            <a:r>
              <a:rPr lang="en-US" altLang="zh-CN" sz="3200" dirty="0">
                <a:latin typeface="Times New Roman" pitchFamily="18" charset="0"/>
              </a:rPr>
              <a:t>, …, and </a:t>
            </a:r>
            <a:r>
              <a:rPr lang="en-US" altLang="zh-CN" sz="3200" i="1" dirty="0">
                <a:latin typeface="Times New Roman" pitchFamily="18" charset="0"/>
              </a:rPr>
              <a:t>h</a:t>
            </a:r>
            <a:r>
              <a:rPr lang="en-US" altLang="zh-CN" sz="3200" i="1" baseline="-25000" dirty="0">
                <a:latin typeface="Times New Roman" pitchFamily="18" charset="0"/>
              </a:rPr>
              <a:t>m</a:t>
            </a:r>
            <a:endParaRPr lang="en-US" altLang="zh-CN" sz="3200" baseline="-25000" dirty="0"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AE24B-06E0-4BD4-A64F-2262662C96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5400" y="2932521"/>
            <a:ext cx="6781800" cy="23738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F44121-D983-4283-BD08-199EE89EEC21}"/>
              </a:ext>
            </a:extLst>
          </p:cNvPr>
          <p:cNvSpPr txBox="1"/>
          <p:nvPr/>
        </p:nvSpPr>
        <p:spPr>
          <a:xfrm>
            <a:off x="115296" y="5341203"/>
            <a:ext cx="205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Bloom Filter Insertions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3A7DC4-7DE8-41AB-914C-9D6D614B0BC8}"/>
              </a:ext>
            </a:extLst>
          </p:cNvPr>
          <p:cNvCxnSpPr>
            <a:cxnSpLocks/>
          </p:cNvCxnSpPr>
          <p:nvPr/>
        </p:nvCxnSpPr>
        <p:spPr>
          <a:xfrm flipV="1">
            <a:off x="2043485" y="5228343"/>
            <a:ext cx="457200" cy="27090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63CF57-C091-447D-B28A-1FC6522A1282}"/>
              </a:ext>
            </a:extLst>
          </p:cNvPr>
          <p:cNvCxnSpPr>
            <a:cxnSpLocks/>
          </p:cNvCxnSpPr>
          <p:nvPr/>
        </p:nvCxnSpPr>
        <p:spPr>
          <a:xfrm flipV="1">
            <a:off x="2133600" y="5228343"/>
            <a:ext cx="2152649" cy="38873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EAC4C-CBAD-4D62-BDC5-102A1AB59483}"/>
              </a:ext>
            </a:extLst>
          </p:cNvPr>
          <p:cNvCxnSpPr>
            <a:cxnSpLocks/>
          </p:cNvCxnSpPr>
          <p:nvPr/>
        </p:nvCxnSpPr>
        <p:spPr>
          <a:xfrm flipV="1">
            <a:off x="2043485" y="5228343"/>
            <a:ext cx="4585915" cy="528359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08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The Usage of the Bloom Filter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</a:rPr>
              <a:t>No false negatives!</a:t>
            </a:r>
          </a:p>
          <a:p>
            <a:pPr algn="just" eaLnBrk="1" hangingPunct="1"/>
            <a:r>
              <a:rPr lang="en-US" altLang="zh-CN" sz="3200" dirty="0">
                <a:solidFill>
                  <a:srgbClr val="3333FF"/>
                </a:solidFill>
                <a:latin typeface="Times New Roman" pitchFamily="18" charset="0"/>
              </a:rPr>
              <a:t>However, false positives may exist!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7445C0-955B-4133-89DA-B10DC1488625}"/>
              </a:ext>
            </a:extLst>
          </p:cNvPr>
          <p:cNvGrpSpPr/>
          <p:nvPr/>
        </p:nvGrpSpPr>
        <p:grpSpPr>
          <a:xfrm>
            <a:off x="762000" y="2733923"/>
            <a:ext cx="7239000" cy="3346217"/>
            <a:chOff x="762000" y="2733923"/>
            <a:chExt cx="7239000" cy="33462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7A52E6-A6DC-42EA-82CC-5541F3A1D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4400" y="2733923"/>
              <a:ext cx="7086600" cy="334621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E0E1DDF-4369-4AAB-BFFB-FAC1DA801260}"/>
                </a:ext>
              </a:extLst>
            </p:cNvPr>
            <p:cNvGrpSpPr/>
            <p:nvPr/>
          </p:nvGrpSpPr>
          <p:grpSpPr>
            <a:xfrm>
              <a:off x="762000" y="3027053"/>
              <a:ext cx="5064918" cy="523220"/>
              <a:chOff x="762000" y="3027053"/>
              <a:chExt cx="5064918" cy="5232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4B5477C-FDD1-47B0-9A9C-D872F440B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088481" y="3027053"/>
                <a:ext cx="2738437" cy="52322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49A956-7E29-4273-92BE-66586A619688}"/>
                  </a:ext>
                </a:extLst>
              </p:cNvPr>
              <p:cNvSpPr txBox="1"/>
              <p:nvPr/>
            </p:nvSpPr>
            <p:spPr>
              <a:xfrm>
                <a:off x="762000" y="3057831"/>
                <a:ext cx="209311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Bloom Filter: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97F861E-B7C3-4A03-9C18-82C5516585F9}"/>
              </a:ext>
            </a:extLst>
          </p:cNvPr>
          <p:cNvSpPr txBox="1"/>
          <p:nvPr/>
        </p:nvSpPr>
        <p:spPr>
          <a:xfrm>
            <a:off x="5872163" y="2905780"/>
            <a:ext cx="3048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{key1, key2, key3}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CCB45-5DBE-4E11-A48A-8D3185978481}"/>
              </a:ext>
            </a:extLst>
          </p:cNvPr>
          <p:cNvSpPr txBox="1"/>
          <p:nvPr/>
        </p:nvSpPr>
        <p:spPr>
          <a:xfrm>
            <a:off x="7449172" y="3963035"/>
            <a:ext cx="2057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3333FF"/>
                </a:solidFill>
                <a:latin typeface="Times New Roman" pitchFamily="18" charset="0"/>
              </a:rPr>
              <a:t>false positive </a:t>
            </a:r>
            <a:endParaRPr lang="en-US" sz="28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59B69A-8263-4DA3-8EF2-305CB3D1C1C5}"/>
              </a:ext>
            </a:extLst>
          </p:cNvPr>
          <p:cNvCxnSpPr>
            <a:cxnSpLocks/>
          </p:cNvCxnSpPr>
          <p:nvPr/>
        </p:nvCxnSpPr>
        <p:spPr>
          <a:xfrm flipV="1">
            <a:off x="7774782" y="4917142"/>
            <a:ext cx="454818" cy="416858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93702D4-BF57-4841-B90E-FE277A3CF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65938" y="3438829"/>
            <a:ext cx="905123" cy="905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00EDB6-4B93-427A-A1F9-92933B16D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81638" y="4360506"/>
            <a:ext cx="840265" cy="8337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FC132BC-A2BE-4136-A60A-3545A7CC1F4B}"/>
              </a:ext>
            </a:extLst>
          </p:cNvPr>
          <p:cNvSpPr/>
          <p:nvPr/>
        </p:nvSpPr>
        <p:spPr>
          <a:xfrm>
            <a:off x="1143000" y="5104367"/>
            <a:ext cx="6705600" cy="843995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0051386-6DF9-4AF1-A0E9-144A2784F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36296" y="5220176"/>
            <a:ext cx="905123" cy="9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Learned Bloom Filters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ABE49-FBE0-47D9-8270-0901CC78CD65}"/>
              </a:ext>
            </a:extLst>
          </p:cNvPr>
          <p:cNvSpPr txBox="1"/>
          <p:nvPr/>
        </p:nvSpPr>
        <p:spPr>
          <a:xfrm>
            <a:off x="11905" y="1918895"/>
            <a:ext cx="205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89403-5FE2-4F78-BE05-8A1AA3740166}"/>
              </a:ext>
            </a:extLst>
          </p:cNvPr>
          <p:cNvSpPr txBox="1"/>
          <p:nvPr/>
        </p:nvSpPr>
        <p:spPr>
          <a:xfrm>
            <a:off x="-52393" y="4477441"/>
            <a:ext cx="2185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 Checking (Classification)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85B690-5353-42B7-B41E-D084262BFC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77116" y="1195373"/>
            <a:ext cx="6934200" cy="23425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CE026C-2978-405A-8B50-07B2F37FDC5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0702" y="3719505"/>
            <a:ext cx="5827028" cy="23425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460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Learned Bloom Filters (cont'd)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25084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Recurrent Neural Network (RNN) or Convolutional Neural Network (CNN) + Overflow Bloom Filter (BF)</a:t>
            </a:r>
          </a:p>
          <a:p>
            <a:pPr lvl="1" algn="just" eaLnBrk="1" hangingPunct="1"/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Map most keys to higher range of bit positions and non-keys to the lower range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Activation function: Sigmoid</a:t>
            </a: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Minimize the log loss: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2620A3-33B3-4B46-854A-9079767F02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8486" y="4358255"/>
            <a:ext cx="5827028" cy="23425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C2F50-A694-4ED1-AF6C-ECC19A21E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486" y="3827425"/>
            <a:ext cx="5827028" cy="4426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A88B43-2329-4862-B6FF-7626255A9A9B}"/>
              </a:ext>
            </a:extLst>
          </p:cNvPr>
          <p:cNvSpPr txBox="1"/>
          <p:nvPr/>
        </p:nvSpPr>
        <p:spPr>
          <a:xfrm>
            <a:off x="1600200" y="5320797"/>
            <a:ext cx="167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≥ </a:t>
            </a:r>
            <a:r>
              <a:rPr lang="el-GR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9C0EAA-9169-4BB8-B763-C36C1079BC49}"/>
              </a:ext>
            </a:extLst>
          </p:cNvPr>
          <p:cNvSpPr txBox="1"/>
          <p:nvPr/>
        </p:nvSpPr>
        <p:spPr>
          <a:xfrm>
            <a:off x="7018026" y="4939914"/>
            <a:ext cx="2271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Overflow BF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022078AB-1F17-450A-9833-62EFE7E6EA52}"/>
              </a:ext>
            </a:extLst>
          </p:cNvPr>
          <p:cNvSpPr/>
          <p:nvPr/>
        </p:nvSpPr>
        <p:spPr>
          <a:xfrm rot="21182589">
            <a:off x="4604859" y="5947847"/>
            <a:ext cx="4727554" cy="829925"/>
          </a:xfrm>
          <a:prstGeom prst="irregularSeal1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No false negatives!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DC3F5C-03EC-4F59-8D45-9E5E556D1AA7}"/>
              </a:ext>
            </a:extLst>
          </p:cNvPr>
          <p:cNvCxnSpPr/>
          <p:nvPr/>
        </p:nvCxnSpPr>
        <p:spPr>
          <a:xfrm flipH="1">
            <a:off x="7694951" y="5415158"/>
            <a:ext cx="304800" cy="3401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78F477-56ED-49E2-A204-37589BC9823E}"/>
              </a:ext>
            </a:extLst>
          </p:cNvPr>
          <p:cNvCxnSpPr>
            <a:cxnSpLocks/>
          </p:cNvCxnSpPr>
          <p:nvPr/>
        </p:nvCxnSpPr>
        <p:spPr>
          <a:xfrm flipH="1">
            <a:off x="1828800" y="5844028"/>
            <a:ext cx="533400" cy="271183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1611177-FAC1-478B-95AE-70A0D79D1044}"/>
              </a:ext>
            </a:extLst>
          </p:cNvPr>
          <p:cNvSpPr txBox="1"/>
          <p:nvPr/>
        </p:nvSpPr>
        <p:spPr>
          <a:xfrm>
            <a:off x="-183572" y="6071959"/>
            <a:ext cx="2199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positives may exist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7A0079-F8D0-4E82-8D17-046BCEAA5EAE}"/>
              </a:ext>
            </a:extLst>
          </p:cNvPr>
          <p:cNvCxnSpPr>
            <a:cxnSpLocks/>
          </p:cNvCxnSpPr>
          <p:nvPr/>
        </p:nvCxnSpPr>
        <p:spPr>
          <a:xfrm flipH="1">
            <a:off x="1973873" y="5483844"/>
            <a:ext cx="4122127" cy="953897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295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Optimization Question (Homework)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How to set threshold </a:t>
            </a:r>
            <a:r>
              <a:rPr lang="en-US" altLang="zh-CN" sz="3200" i="1" dirty="0">
                <a:latin typeface="Symbol" panose="05050102010706020507" pitchFamily="18" charset="2"/>
              </a:rPr>
              <a:t>t</a:t>
            </a:r>
            <a:r>
              <a:rPr lang="en-US" altLang="zh-CN" sz="3200" dirty="0">
                <a:latin typeface="Times New Roman" pitchFamily="18" charset="0"/>
              </a:rPr>
              <a:t> in the learned bloom filter?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Goal: to minimize the </a:t>
            </a:r>
            <a:r>
              <a:rPr lang="en-US" altLang="zh-CN" sz="2800" i="1" dirty="0">
                <a:latin typeface="Times New Roman" pitchFamily="18" charset="0"/>
              </a:rPr>
              <a:t>false positive rate </a:t>
            </a:r>
            <a:r>
              <a:rPr lang="en-US" altLang="zh-CN" sz="2800" dirty="0">
                <a:latin typeface="Times New Roman" pitchFamily="18" charset="0"/>
              </a:rPr>
              <a:t>(FPR), </a:t>
            </a:r>
            <a:r>
              <a:rPr lang="en-US" altLang="zh-CN" sz="2800" i="1" dirty="0">
                <a:latin typeface="Times New Roman" pitchFamily="18" charset="0"/>
              </a:rPr>
              <a:t>p</a:t>
            </a:r>
            <a:r>
              <a:rPr lang="en-US" altLang="zh-CN" sz="2800" i="1" baseline="30000" dirty="0">
                <a:latin typeface="Times New Roman" pitchFamily="18" charset="0"/>
              </a:rPr>
              <a:t>*</a:t>
            </a:r>
            <a:endParaRPr lang="en-US" altLang="zh-CN" sz="2800" baseline="30000" dirty="0">
              <a:latin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37998A-CF37-4AEB-B02D-08CC54467CDB}"/>
              </a:ext>
            </a:extLst>
          </p:cNvPr>
          <p:cNvGrpSpPr/>
          <p:nvPr/>
        </p:nvGrpSpPr>
        <p:grpSpPr>
          <a:xfrm>
            <a:off x="1515043" y="3429000"/>
            <a:ext cx="5885314" cy="2342583"/>
            <a:chOff x="1465714" y="3048000"/>
            <a:chExt cx="5885314" cy="23425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C89FDB-6955-4084-AB6E-F40A851D0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24000" y="3048000"/>
              <a:ext cx="5827028" cy="234258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chemeClr val="accent5">
                  <a:lumMod val="50000"/>
                  <a:alpha val="40000"/>
                </a:scheme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9A4DF4-653D-4370-A5F5-BE9A729F765D}"/>
                </a:ext>
              </a:extLst>
            </p:cNvPr>
            <p:cNvSpPr txBox="1"/>
            <p:nvPr/>
          </p:nvSpPr>
          <p:spPr>
            <a:xfrm>
              <a:off x="1465714" y="4010542"/>
              <a:ext cx="16764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 ≥ </a:t>
              </a:r>
              <a:r>
                <a:rPr lang="el-GR" sz="28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FD41890-CFCD-415B-9A26-06943964DB17}"/>
              </a:ext>
            </a:extLst>
          </p:cNvPr>
          <p:cNvSpPr txBox="1"/>
          <p:nvPr/>
        </p:nvSpPr>
        <p:spPr>
          <a:xfrm>
            <a:off x="457200" y="6149072"/>
            <a:ext cx="8001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1800" dirty="0">
                <a:latin typeface="Times New Roman" pitchFamily="18" charset="0"/>
              </a:rPr>
              <a:t>Tim </a:t>
            </a:r>
            <a:r>
              <a:rPr lang="en-US" altLang="zh-CN" sz="1800" dirty="0" err="1">
                <a:latin typeface="Times New Roman" pitchFamily="18" charset="0"/>
              </a:rPr>
              <a:t>Kraska</a:t>
            </a:r>
            <a:r>
              <a:rPr lang="en-US" altLang="zh-CN" sz="1800" dirty="0">
                <a:latin typeface="Times New Roman" pitchFamily="18" charset="0"/>
              </a:rPr>
              <a:t>, Alex </a:t>
            </a:r>
            <a:r>
              <a:rPr lang="en-US" altLang="zh-CN" sz="1800" dirty="0" err="1">
                <a:latin typeface="Times New Roman" pitchFamily="18" charset="0"/>
              </a:rPr>
              <a:t>Beutel</a:t>
            </a:r>
            <a:r>
              <a:rPr lang="en-US" altLang="zh-CN" sz="1800" dirty="0">
                <a:latin typeface="Times New Roman" pitchFamily="18" charset="0"/>
              </a:rPr>
              <a:t>, Ed H. Chi, Jeffrey Dean, </a:t>
            </a:r>
            <a:r>
              <a:rPr lang="en-US" altLang="zh-CN" sz="1800" dirty="0" err="1">
                <a:latin typeface="Times New Roman" pitchFamily="18" charset="0"/>
              </a:rPr>
              <a:t>Neoklis</a:t>
            </a:r>
            <a:r>
              <a:rPr lang="en-US" altLang="zh-CN" sz="1800" dirty="0">
                <a:latin typeface="Times New Roman" pitchFamily="18" charset="0"/>
              </a:rPr>
              <a:t> </a:t>
            </a:r>
            <a:r>
              <a:rPr lang="en-US" altLang="zh-CN" sz="1800" dirty="0" err="1">
                <a:latin typeface="Times New Roman" pitchFamily="18" charset="0"/>
              </a:rPr>
              <a:t>Polyzotis</a:t>
            </a:r>
            <a:r>
              <a:rPr lang="en-US" altLang="zh-CN" sz="1800" dirty="0">
                <a:latin typeface="Times New Roman" pitchFamily="18" charset="0"/>
              </a:rPr>
              <a:t>. The Case for Learned Index Structures. SIGMOD Conference, 2018.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6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Experimental Results on Memory Consumption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9A8EA-750A-4E8F-9D17-1DBC382F4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205" y="1676400"/>
            <a:ext cx="5988689" cy="4419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A10E09-C368-4C9A-82B6-A7CE0DBBAB42}"/>
              </a:ext>
            </a:extLst>
          </p:cNvPr>
          <p:cNvSpPr txBox="1"/>
          <p:nvPr/>
        </p:nvSpPr>
        <p:spPr>
          <a:xfrm>
            <a:off x="310101" y="6167735"/>
            <a:ext cx="84528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the RNN width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the embedding size for each character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163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Introduction to the B</a:t>
            </a:r>
            <a:r>
              <a:rPr lang="en-US" altLang="zh-CN" sz="3200" baseline="30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+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 Index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Range Index – Learned Index to Replace B</a:t>
            </a:r>
            <a:r>
              <a:rPr lang="en-US" altLang="zh-CN" sz="3200" baseline="30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+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Point Index – Learned Hash-Map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Existence Index – Learned Bloom Filter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Variants of Learned Indexes</a:t>
            </a:r>
          </a:p>
        </p:txBody>
      </p:sp>
    </p:spTree>
    <p:extLst>
      <p:ext uri="{BB962C8B-B14F-4D97-AF65-F5344CB8AC3E}">
        <p14:creationId xmlns:p14="http://schemas.microsoft.com/office/powerpoint/2010/main" val="3830552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Variant Classifications of Learned Indexes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Immutable vs. mutable learned indexes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Over static or dynamic data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1D vs. multidimensional (</a:t>
            </a:r>
            <a:r>
              <a:rPr lang="en-US" altLang="zh-CN" sz="3200" dirty="0">
                <a:latin typeface="Times New Roman" pitchFamily="18" charset="0"/>
                <a:sym typeface="Wingdings" panose="05000000000000000000" pitchFamily="2" charset="2"/>
              </a:rPr>
              <a:t>high dimensional)</a:t>
            </a:r>
            <a:r>
              <a:rPr lang="en-US" altLang="zh-CN" sz="3200" dirty="0">
                <a:latin typeface="Times New Roman" pitchFamily="18" charset="0"/>
              </a:rPr>
              <a:t> learned indexes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Over 1-dimensional or multi-dimensional data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Learned indexes over static vs. stream data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889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Introduction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For a </a:t>
            </a:r>
            <a:r>
              <a:rPr lang="en-US" altLang="zh-CN" sz="3200" b="1" u="sng" dirty="0">
                <a:latin typeface="Times New Roman" pitchFamily="18" charset="0"/>
              </a:rPr>
              <a:t>large-scale database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Sequential scan is not efficient!!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Indexes are often designed for </a:t>
            </a:r>
            <a:r>
              <a:rPr lang="en-US" altLang="zh-CN" sz="3200" b="1" u="sng" dirty="0">
                <a:latin typeface="Times New Roman" pitchFamily="18" charset="0"/>
              </a:rPr>
              <a:t>fast accesses</a:t>
            </a:r>
            <a:r>
              <a:rPr lang="en-US" altLang="zh-CN" sz="3200" dirty="0">
                <a:latin typeface="Times New Roman" pitchFamily="18" charset="0"/>
              </a:rPr>
              <a:t> to data locations in the database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B</a:t>
            </a:r>
            <a:r>
              <a:rPr lang="en-US" altLang="zh-CN" sz="2800" baseline="30000" dirty="0">
                <a:latin typeface="Times New Roman" pitchFamily="18" charset="0"/>
              </a:rPr>
              <a:t>+</a:t>
            </a:r>
            <a:r>
              <a:rPr lang="en-US" altLang="zh-CN" sz="2800" dirty="0">
                <a:latin typeface="Times New Roman" pitchFamily="18" charset="0"/>
              </a:rPr>
              <a:t>-tree (1D Range Index)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Hash file (1D Point Index)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Bloom filter (Existence Index)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R</a:t>
            </a:r>
            <a:r>
              <a:rPr lang="en-US" altLang="zh-CN" sz="2800" baseline="30000" dirty="0">
                <a:latin typeface="Times New Roman" pitchFamily="18" charset="0"/>
              </a:rPr>
              <a:t>*</a:t>
            </a:r>
            <a:r>
              <a:rPr lang="en-US" altLang="zh-CN" sz="2800" dirty="0">
                <a:latin typeface="Times New Roman" pitchFamily="18" charset="0"/>
              </a:rPr>
              <a:t>-tree (Multidimensional Index)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…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Multidimensional Learned Indexes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3637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Multidimensional (spatial) data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9178C0-EF25-4A5E-9E33-1B1FA9409543}"/>
              </a:ext>
            </a:extLst>
          </p:cNvPr>
          <p:cNvGrpSpPr/>
          <p:nvPr/>
        </p:nvGrpSpPr>
        <p:grpSpPr>
          <a:xfrm>
            <a:off x="3386825" y="1872134"/>
            <a:ext cx="2339503" cy="2719349"/>
            <a:chOff x="3153585" y="2308697"/>
            <a:chExt cx="2339503" cy="271934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0041B7F-9CDF-4F6E-9A73-A370F5E3E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585" y="2308697"/>
              <a:ext cx="2339503" cy="2339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48F84F-94E1-4889-98A3-5CD10E26044D}"/>
                </a:ext>
              </a:extLst>
            </p:cNvPr>
            <p:cNvSpPr txBox="1"/>
            <p:nvPr/>
          </p:nvSpPr>
          <p:spPr>
            <a:xfrm>
              <a:off x="3713233" y="4566381"/>
              <a:ext cx="1220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2D data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0B0C7E-E3CE-441C-AB54-265D8C410727}"/>
              </a:ext>
            </a:extLst>
          </p:cNvPr>
          <p:cNvGrpSpPr/>
          <p:nvPr/>
        </p:nvGrpSpPr>
        <p:grpSpPr>
          <a:xfrm>
            <a:off x="5957562" y="1706058"/>
            <a:ext cx="2454106" cy="2927097"/>
            <a:chOff x="5957562" y="2142621"/>
            <a:chExt cx="2454106" cy="2927097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BC08D46-F39D-4366-BB6E-653CFD56B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562" y="2142621"/>
              <a:ext cx="2454106" cy="245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C24B33-F3A0-4530-B454-11FFF7EB4A7A}"/>
                </a:ext>
              </a:extLst>
            </p:cNvPr>
            <p:cNvSpPr txBox="1"/>
            <p:nvPr/>
          </p:nvSpPr>
          <p:spPr>
            <a:xfrm>
              <a:off x="6574512" y="4608053"/>
              <a:ext cx="1220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3D data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D85827F-E64F-4C4D-89C6-87E3CC1FAFFA}"/>
              </a:ext>
            </a:extLst>
          </p:cNvPr>
          <p:cNvGrpSpPr/>
          <p:nvPr/>
        </p:nvGrpSpPr>
        <p:grpSpPr>
          <a:xfrm>
            <a:off x="411078" y="4798305"/>
            <a:ext cx="3587842" cy="2116923"/>
            <a:chOff x="-231822" y="4826772"/>
            <a:chExt cx="3587842" cy="211692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0A14B0-1A69-4938-9823-CC4D73652BC6}"/>
                </a:ext>
              </a:extLst>
            </p:cNvPr>
            <p:cNvSpPr txBox="1"/>
            <p:nvPr/>
          </p:nvSpPr>
          <p:spPr>
            <a:xfrm>
              <a:off x="-231822" y="6112698"/>
              <a:ext cx="35878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(28*28)-</a:t>
              </a:r>
              <a:r>
                <a:rPr lang="en-US" altLang="zh-CN" sz="2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dimensional</a:t>
              </a:r>
              <a:r>
                <a:rPr lang="en-US" sz="2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data </a:t>
              </a:r>
            </a:p>
            <a:p>
              <a:pPr algn="ctr"/>
              <a:r>
                <a:rPr lang="en-US" sz="2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(MNIST)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40FF87-26B3-4DDF-9D5C-C7CED3AAB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1537" y="4826772"/>
              <a:ext cx="1381125" cy="134302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C5F160-380E-4C5E-A69A-48984387E582}"/>
              </a:ext>
            </a:extLst>
          </p:cNvPr>
          <p:cNvGrpSpPr/>
          <p:nvPr/>
        </p:nvGrpSpPr>
        <p:grpSpPr>
          <a:xfrm>
            <a:off x="5245877" y="4760913"/>
            <a:ext cx="3522787" cy="1628978"/>
            <a:chOff x="5213409" y="4750854"/>
            <a:chExt cx="3522787" cy="162897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A702B2-2438-4A0D-AAC9-CCCDF8262B56}"/>
                </a:ext>
              </a:extLst>
            </p:cNvPr>
            <p:cNvSpPr txBox="1"/>
            <p:nvPr/>
          </p:nvSpPr>
          <p:spPr>
            <a:xfrm>
              <a:off x="5969092" y="5201070"/>
              <a:ext cx="27671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2400" b="1" i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zh-CN" sz="2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dimensional</a:t>
              </a:r>
              <a:r>
                <a:rPr lang="en-US" sz="2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data </a:t>
              </a:r>
            </a:p>
            <a:p>
              <a:pPr algn="ctr"/>
              <a:r>
                <a:rPr lang="en-US" sz="2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(vector)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F268CE-4690-4F93-9BCE-1B4112261BD2}"/>
                </a:ext>
              </a:extLst>
            </p:cNvPr>
            <p:cNvSpPr/>
            <p:nvPr/>
          </p:nvSpPr>
          <p:spPr>
            <a:xfrm>
              <a:off x="5213409" y="4750854"/>
              <a:ext cx="304800" cy="1628978"/>
            </a:xfrm>
            <a:prstGeom prst="rect">
              <a:avLst/>
            </a:prstGeom>
            <a:pattFill prst="dkHorz">
              <a:fgClr>
                <a:srgbClr val="0000CC"/>
              </a:fgClr>
              <a:bgClr>
                <a:schemeClr val="bg1"/>
              </a:bgClr>
            </a:patt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2714A5A1-5397-4378-8D2F-463EE075428D}"/>
                </a:ext>
              </a:extLst>
            </p:cNvPr>
            <p:cNvSpPr/>
            <p:nvPr/>
          </p:nvSpPr>
          <p:spPr>
            <a:xfrm>
              <a:off x="5681937" y="4750854"/>
              <a:ext cx="231234" cy="1628978"/>
            </a:xfrm>
            <a:prstGeom prst="rightBrace">
              <a:avLst/>
            </a:prstGeom>
            <a:ln w="158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77BBA1-1E8D-4D23-847C-77F8513F8C09}"/>
              </a:ext>
            </a:extLst>
          </p:cNvPr>
          <p:cNvGrpSpPr/>
          <p:nvPr/>
        </p:nvGrpSpPr>
        <p:grpSpPr>
          <a:xfrm>
            <a:off x="217020" y="2007372"/>
            <a:ext cx="2690160" cy="2584111"/>
            <a:chOff x="217020" y="2007372"/>
            <a:chExt cx="2690160" cy="258411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33A5A6-AD25-4161-BD62-5BCE6B091546}"/>
                </a:ext>
              </a:extLst>
            </p:cNvPr>
            <p:cNvGrpSpPr/>
            <p:nvPr/>
          </p:nvGrpSpPr>
          <p:grpSpPr>
            <a:xfrm>
              <a:off x="228600" y="2007372"/>
              <a:ext cx="2667000" cy="1975665"/>
              <a:chOff x="2133600" y="2732302"/>
              <a:chExt cx="4343400" cy="34290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5EE2985-21B2-4CEE-BA4B-714E3D5FB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3600" y="2732302"/>
                <a:ext cx="4343400" cy="3429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E956ED-35B0-4A26-BD51-B6CFE9C7B7B1}"/>
                  </a:ext>
                </a:extLst>
              </p:cNvPr>
              <p:cNvSpPr/>
              <p:nvPr/>
            </p:nvSpPr>
            <p:spPr>
              <a:xfrm>
                <a:off x="4038600" y="5029201"/>
                <a:ext cx="990600" cy="489004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92604E-BB2F-4DE7-8B85-6BA6028FFC16}"/>
                </a:ext>
              </a:extLst>
            </p:cNvPr>
            <p:cNvSpPr txBox="1"/>
            <p:nvPr/>
          </p:nvSpPr>
          <p:spPr>
            <a:xfrm>
              <a:off x="217020" y="4129818"/>
              <a:ext cx="2690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1-dimensional data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D13E62-08A0-4460-9CCE-9C4425839DB2}"/>
                </a:ext>
              </a:extLst>
            </p:cNvPr>
            <p:cNvCxnSpPr/>
            <p:nvPr/>
          </p:nvCxnSpPr>
          <p:spPr>
            <a:xfrm>
              <a:off x="914400" y="3754437"/>
              <a:ext cx="381000" cy="457200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75B12FF-6123-40F9-BCCA-0C87CE34885A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2286000"/>
              <a:ext cx="381000" cy="1843818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28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Multidimensional Learned Indexes (cont'd)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In multidimensional space, it is not obvious to have a total sort order of multidimensional data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BB0078-1A88-4812-8648-A3F4F6EAE835}"/>
              </a:ext>
            </a:extLst>
          </p:cNvPr>
          <p:cNvGrpSpPr/>
          <p:nvPr/>
        </p:nvGrpSpPr>
        <p:grpSpPr>
          <a:xfrm>
            <a:off x="228600" y="3131346"/>
            <a:ext cx="3595095" cy="3569492"/>
            <a:chOff x="232629" y="2007372"/>
            <a:chExt cx="3595095" cy="356949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BE8AA1-4D47-4EAD-A779-E5D932D3A450}"/>
                </a:ext>
              </a:extLst>
            </p:cNvPr>
            <p:cNvGrpSpPr/>
            <p:nvPr/>
          </p:nvGrpSpPr>
          <p:grpSpPr>
            <a:xfrm>
              <a:off x="232629" y="2007372"/>
              <a:ext cx="3595095" cy="3569492"/>
              <a:chOff x="228600" y="2443935"/>
              <a:chExt cx="2667000" cy="243773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5BA957B-54F4-4572-BC92-3B07A0DCD632}"/>
                  </a:ext>
                </a:extLst>
              </p:cNvPr>
              <p:cNvGrpSpPr/>
              <p:nvPr/>
            </p:nvGrpSpPr>
            <p:grpSpPr>
              <a:xfrm>
                <a:off x="228600" y="2443935"/>
                <a:ext cx="2667000" cy="1975665"/>
                <a:chOff x="2133600" y="2732302"/>
                <a:chExt cx="4343400" cy="3429000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4CBE75C0-4B08-41DF-A330-2683A1B440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33600" y="2732302"/>
                  <a:ext cx="4343400" cy="3429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877395D-A12B-496D-89B8-D40887D0F60B}"/>
                    </a:ext>
                  </a:extLst>
                </p:cNvPr>
                <p:cNvSpPr/>
                <p:nvPr/>
              </p:nvSpPr>
              <p:spPr>
                <a:xfrm>
                  <a:off x="4038600" y="5029201"/>
                  <a:ext cx="990600" cy="489004"/>
                </a:xfrm>
                <a:prstGeom prst="rect">
                  <a:avLst/>
                </a:prstGeom>
                <a:solidFill>
                  <a:srgbClr val="FF0000">
                    <a:alpha val="10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E48E57-63EF-4703-9E26-1FDE1EE53DA2}"/>
                  </a:ext>
                </a:extLst>
              </p:cNvPr>
              <p:cNvSpPr txBox="1"/>
              <p:nvPr/>
            </p:nvSpPr>
            <p:spPr>
              <a:xfrm>
                <a:off x="564261" y="4566381"/>
                <a:ext cx="1995678" cy="315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1-dimensional data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840C5A9-37B1-4EF0-A93E-4F4C2E628B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015" y="4143371"/>
                <a:ext cx="361385" cy="504829"/>
              </a:xfrm>
              <a:prstGeom prst="line">
                <a:avLst/>
              </a:prstGeom>
              <a:ln w="190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121FC4-BCE2-459F-8127-9D5ADDCA319A}"/>
                </a:ext>
              </a:extLst>
            </p:cNvPr>
            <p:cNvCxnSpPr>
              <a:cxnSpLocks/>
            </p:cNvCxnSpPr>
            <p:nvPr/>
          </p:nvCxnSpPr>
          <p:spPr>
            <a:xfrm>
              <a:off x="1839676" y="2499368"/>
              <a:ext cx="429399" cy="2735636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FBCA3BBB-9538-4537-8787-9717441D1F77}"/>
              </a:ext>
            </a:extLst>
          </p:cNvPr>
          <p:cNvSpPr/>
          <p:nvPr/>
        </p:nvSpPr>
        <p:spPr>
          <a:xfrm>
            <a:off x="4083107" y="4267200"/>
            <a:ext cx="976687" cy="609600"/>
          </a:xfrm>
          <a:prstGeom prst="rightArrow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CC00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320C6D-BBD9-4586-B195-AB2C40648CBF}"/>
              </a:ext>
            </a:extLst>
          </p:cNvPr>
          <p:cNvGrpSpPr/>
          <p:nvPr/>
        </p:nvGrpSpPr>
        <p:grpSpPr>
          <a:xfrm>
            <a:off x="5174094" y="3131346"/>
            <a:ext cx="3593181" cy="3570375"/>
            <a:chOff x="5026793" y="2007372"/>
            <a:chExt cx="3593181" cy="357037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E89B4C5-2133-4B79-B7DA-3E565B71C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6793" y="2007372"/>
              <a:ext cx="3593181" cy="29261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4F3D41-EBCE-4A5E-86E0-154DA2FCCC75}"/>
                </a:ext>
              </a:extLst>
            </p:cNvPr>
            <p:cNvSpPr txBox="1"/>
            <p:nvPr/>
          </p:nvSpPr>
          <p:spPr>
            <a:xfrm>
              <a:off x="5494993" y="5116082"/>
              <a:ext cx="2690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2400" b="1" i="1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-dimensional data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5AFC541-4D89-4272-B2A0-E70BB76446F4}"/>
                </a:ext>
              </a:extLst>
            </p:cNvPr>
            <p:cNvCxnSpPr>
              <a:cxnSpLocks/>
            </p:cNvCxnSpPr>
            <p:nvPr/>
          </p:nvCxnSpPr>
          <p:spPr>
            <a:xfrm>
              <a:off x="5851097" y="4517082"/>
              <a:ext cx="566192" cy="740718"/>
            </a:xfrm>
            <a:prstGeom prst="line">
              <a:avLst/>
            </a:prstGeom>
            <a:ln w="190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DED2652-FAEE-4597-84F8-B47B7D55F656}"/>
                </a:ext>
              </a:extLst>
            </p:cNvPr>
            <p:cNvCxnSpPr>
              <a:cxnSpLocks/>
            </p:cNvCxnSpPr>
            <p:nvPr/>
          </p:nvCxnSpPr>
          <p:spPr>
            <a:xfrm>
              <a:off x="6627613" y="2473526"/>
              <a:ext cx="329664" cy="2761478"/>
            </a:xfrm>
            <a:prstGeom prst="line">
              <a:avLst/>
            </a:prstGeom>
            <a:ln w="190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0AE7DA6-4C70-411C-8130-026176C1F78C}"/>
              </a:ext>
            </a:extLst>
          </p:cNvPr>
          <p:cNvSpPr/>
          <p:nvPr/>
        </p:nvSpPr>
        <p:spPr>
          <a:xfrm>
            <a:off x="5476848" y="5097631"/>
            <a:ext cx="2927681" cy="412552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122E4E6-5096-44BD-B513-6C65B60EAD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08130" y="3962861"/>
            <a:ext cx="1174918" cy="11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9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Data Layouts for Multidimensional Learned Indexes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15000" cy="4530725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Data Layouts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Order-based Layout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Organize multidimensional data points in a </a:t>
            </a:r>
            <a:r>
              <a:rPr lang="en-US" altLang="zh-CN" sz="2400" b="1" u="sng" dirty="0">
                <a:latin typeface="Times New Roman" pitchFamily="18" charset="0"/>
              </a:rPr>
              <a:t>pre-defined sorting order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Partition-based Layout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Divide the data space into partitions recursively, based on the data distributions </a:t>
            </a:r>
            <a:r>
              <a:rPr lang="en-US" altLang="zh-CN" sz="2400" b="1" dirty="0">
                <a:latin typeface="Times New Roman" pitchFamily="18" charset="0"/>
              </a:rPr>
              <a:t>[</a:t>
            </a:r>
            <a:r>
              <a:rPr lang="en-US" altLang="zh-CN" sz="2400" b="1" u="sng" dirty="0">
                <a:latin typeface="Times New Roman" pitchFamily="18" charset="0"/>
              </a:rPr>
              <a:t>data-based partitioning]</a:t>
            </a:r>
            <a:endParaRPr lang="en-US" altLang="zh-CN" sz="2400" dirty="0">
              <a:latin typeface="Times New Roman" pitchFamily="18" charset="0"/>
            </a:endParaRP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Grid-based Layout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Partition the data space into grid cells (usually of equal size)</a:t>
            </a:r>
            <a:r>
              <a:rPr lang="en-US" altLang="zh-CN" sz="2400" b="1" dirty="0">
                <a:latin typeface="Times New Roman" pitchFamily="18" charset="0"/>
              </a:rPr>
              <a:t> [</a:t>
            </a:r>
            <a:r>
              <a:rPr lang="en-US" altLang="zh-CN" sz="2400" b="1" u="sng" dirty="0">
                <a:latin typeface="Times New Roman" pitchFamily="18" charset="0"/>
              </a:rPr>
              <a:t>space partitioning]</a:t>
            </a:r>
            <a:endParaRPr lang="en-US" altLang="zh-CN" sz="24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36EC8-AD03-46DA-8050-9D1331BD6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939" y="1447136"/>
            <a:ext cx="1397592" cy="121986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640E7FD-36C0-4F3C-A642-84CAFEF3A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89" y="1417638"/>
            <a:ext cx="1249361" cy="12493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641E81E-30B4-486F-A9D1-1FAF3AAE3B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542" y="2885677"/>
            <a:ext cx="1630915" cy="166403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66B9C76-656D-4999-9E72-DB34DE58CAC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6999" y="4590107"/>
            <a:ext cx="2129683" cy="22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06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Categories of Multidimensional Learned Indexes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Projection-based Indexes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Augmentation-based Indexes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Grid-based Indexes</a:t>
            </a:r>
          </a:p>
        </p:txBody>
      </p:sp>
    </p:spTree>
    <p:extLst>
      <p:ext uri="{BB962C8B-B14F-4D97-AF65-F5344CB8AC3E}">
        <p14:creationId xmlns:p14="http://schemas.microsoft.com/office/powerpoint/2010/main" val="160343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Projection-Based Learned Indexes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Project </a:t>
            </a:r>
            <a:r>
              <a:rPr lang="en-US" altLang="zh-CN" sz="3200" i="1" dirty="0">
                <a:latin typeface="Times New Roman" pitchFamily="18" charset="0"/>
              </a:rPr>
              <a:t>d</a:t>
            </a:r>
            <a:r>
              <a:rPr lang="en-US" altLang="zh-CN" sz="3200" dirty="0">
                <a:latin typeface="Times New Roman" pitchFamily="18" charset="0"/>
              </a:rPr>
              <a:t>-dimensional data points into 1D values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E.g., Z-order, Hilbert curves, etc.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Use </a:t>
            </a:r>
            <a:r>
              <a:rPr lang="en-US" altLang="zh-CN" sz="3200" b="1" u="sng" dirty="0">
                <a:latin typeface="Times New Roman" pitchFamily="18" charset="0"/>
              </a:rPr>
              <a:t>1D learned index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dirty="0">
                <a:latin typeface="Times New Roman" pitchFamily="18" charset="0"/>
              </a:rPr>
              <a:t>over 1D projected values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E.g., RMI, PGM, etc.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C3C02-7241-4BDD-906B-3B1A4A1C5C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00" y="4454591"/>
            <a:ext cx="7391400" cy="17890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41ED7D-49B8-4819-BEFE-F49856796719}"/>
              </a:ext>
            </a:extLst>
          </p:cNvPr>
          <p:cNvSpPr txBox="1"/>
          <p:nvPr/>
        </p:nvSpPr>
        <p:spPr>
          <a:xfrm>
            <a:off x="467634" y="6172200"/>
            <a:ext cx="8229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</a:rPr>
              <a:t>Index Examples: </a:t>
            </a:r>
            <a:r>
              <a:rPr lang="en-US" altLang="zh-CN" sz="2400" dirty="0" err="1">
                <a:latin typeface="Times New Roman" pitchFamily="18" charset="0"/>
              </a:rPr>
              <a:t>SageDB</a:t>
            </a:r>
            <a:r>
              <a:rPr lang="en-US" altLang="zh-CN" sz="2400" dirty="0">
                <a:latin typeface="Times New Roman" pitchFamily="18" charset="0"/>
              </a:rPr>
              <a:t>, LISA, ZM-Index, ML-Index, etc.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8A1119-5035-472B-9D49-D00FFCC8C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057" y="4062545"/>
            <a:ext cx="924548" cy="806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9E215A-CF5D-47AC-89B9-E857B1761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19" y="4041346"/>
            <a:ext cx="826489" cy="82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674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Projection-Based Learned Indexes – ZM-Index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Z-order curve is used as the projection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21FC4-B562-48E8-9545-B12F1F7ADD48}"/>
              </a:ext>
            </a:extLst>
          </p:cNvPr>
          <p:cNvSpPr txBox="1"/>
          <p:nvPr/>
        </p:nvSpPr>
        <p:spPr>
          <a:xfrm>
            <a:off x="457200" y="6172200"/>
            <a:ext cx="8229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[ZM-Index]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Wang, H., Fu, X., Xu, J., Lu, H.: Learned index for spatial queries. In: MDM, pp. 569–574. IEEE, 2019.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D7B6D3-39DF-4F53-82E1-CF78AEA07C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2765" y="2073533"/>
            <a:ext cx="4218469" cy="41039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5728C8-BBEF-4148-875A-46B83969C451}"/>
              </a:ext>
            </a:extLst>
          </p:cNvPr>
          <p:cNvSpPr/>
          <p:nvPr/>
        </p:nvSpPr>
        <p:spPr>
          <a:xfrm>
            <a:off x="7162800" y="3865562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Z-order</a:t>
            </a:r>
          </a:p>
        </p:txBody>
      </p:sp>
    </p:spTree>
    <p:extLst>
      <p:ext uri="{BB962C8B-B14F-4D97-AF65-F5344CB8AC3E}">
        <p14:creationId xmlns:p14="http://schemas.microsoft.com/office/powerpoint/2010/main" val="41639053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Z-Ordering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1600200"/>
          <a:ext cx="4191000" cy="36576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5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5778" y="53978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539783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0095" y="46051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0094" y="3733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80093" y="27735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8588" y="178957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2221" y="39646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32221" y="396463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99021" y="3964631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532220" y="3004347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40143" y="21330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48067" y="212384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99021" y="212384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99021" y="2146835"/>
            <a:ext cx="1066800" cy="277346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65820" y="4026687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65820" y="4026687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32620" y="4026686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665819" y="3092120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673742" y="222080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81666" y="2211615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732620" y="221161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62400" y="1789576"/>
            <a:ext cx="3124200" cy="9839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08960" y="2510444"/>
            <a:ext cx="1023460" cy="89777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486400" y="51922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object in the cell/pixel has an encoding: 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86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Bit-Shuffling 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1600200"/>
          <a:ext cx="4191000" cy="36576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5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5778" y="53978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539783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0095" y="46051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0094" y="3733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80093" y="27735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8588" y="178957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2221" y="39646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32221" y="396463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99021" y="3964631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532220" y="3004347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40143" y="21330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48067" y="212384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99021" y="212384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99021" y="2146835"/>
            <a:ext cx="1066800" cy="277346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65820" y="4026687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65820" y="4026687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32620" y="4026686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665819" y="3092120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673742" y="222080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81666" y="2211615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732620" y="221161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62400" y="1789576"/>
            <a:ext cx="3124200" cy="9839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08960" y="2510444"/>
            <a:ext cx="1023460" cy="89777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486400" y="51922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object in the cell/pixel has an encoding: 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23220" y="3461659"/>
            <a:ext cx="181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endParaRPr lang="en-US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9889" y="2320079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algn="ctr"/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284888" y="2895051"/>
            <a:ext cx="30312" cy="6463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56234" y="2895683"/>
            <a:ext cx="141874" cy="64572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449978" y="2895051"/>
            <a:ext cx="178832" cy="649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736325" y="2904438"/>
            <a:ext cx="48705" cy="642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73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Bit-Shuffling (cont'd)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Interleaving the binary coordinate values yields binary z-values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250" y="2060789"/>
            <a:ext cx="4200006" cy="411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275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that are close in 1D space are also close in 2D space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objects that are close in 2D space to be close in 1D space  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Z-order has some "jumps", whereas Hilbert curve does not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962400"/>
            <a:ext cx="2337312" cy="2197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962400"/>
            <a:ext cx="2134068" cy="21468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6167735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Z-order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135425" y="61423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</a:t>
            </a:r>
          </a:p>
        </p:txBody>
      </p:sp>
    </p:spTree>
    <p:extLst>
      <p:ext uri="{BB962C8B-B14F-4D97-AF65-F5344CB8AC3E}">
        <p14:creationId xmlns:p14="http://schemas.microsoft.com/office/powerpoint/2010/main" val="312408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 for Indexes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relational table with two attributes, PID (person ID) and Age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those people with age between 20 and 30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records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{(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PID: 1, Age: 25), (PID: 2, Age: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31)}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about 10 records?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records?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1,000 records?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1,000,000 records?</a:t>
            </a:r>
          </a:p>
          <a:p>
            <a:pPr algn="just">
              <a:defRPr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search efficiency is not scalable for large data sets!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Projection-Based Learned Indexes – ML-Index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Similar to the idea of </a:t>
            </a:r>
            <a:r>
              <a:rPr lang="en-US" altLang="zh-CN" sz="3200" dirty="0" err="1">
                <a:latin typeface="Times New Roman" pitchFamily="18" charset="0"/>
              </a:rPr>
              <a:t>iDistance</a:t>
            </a:r>
            <a:r>
              <a:rPr lang="en-US" altLang="zh-CN" sz="3200" dirty="0">
                <a:latin typeface="Times New Roman" pitchFamily="18" charset="0"/>
              </a:rPr>
              <a:t> (a dimensionality reduction method)</a:t>
            </a:r>
            <a:endParaRPr lang="en-US" altLang="zh-CN" sz="3200" i="1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3200" i="1" dirty="0">
                <a:latin typeface="Times New Roman" pitchFamily="18" charset="0"/>
              </a:rPr>
              <a:t>k</a:t>
            </a:r>
            <a:r>
              <a:rPr lang="en-US" altLang="zh-CN" sz="3200" dirty="0">
                <a:latin typeface="Times New Roman" pitchFamily="18" charset="0"/>
              </a:rPr>
              <a:t>-means cluster centers are used as reference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A035D-E4C9-4544-910D-469F840D9E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3464549"/>
            <a:ext cx="9144000" cy="339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776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Projection-Based Learned Indexes – LISA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2800" i="1" dirty="0">
                <a:latin typeface="Times New Roman" pitchFamily="18" charset="0"/>
              </a:rPr>
              <a:t>d</a:t>
            </a:r>
            <a:r>
              <a:rPr lang="en-US" altLang="zh-CN" sz="2800" dirty="0">
                <a:latin typeface="Times New Roman" pitchFamily="18" charset="0"/>
              </a:rPr>
              <a:t>-dimensional data points are partitioned into </a:t>
            </a:r>
            <a:r>
              <a:rPr lang="en-US" altLang="zh-CN" sz="2800" i="1" dirty="0">
                <a:latin typeface="Times New Roman" pitchFamily="18" charset="0"/>
              </a:rPr>
              <a:t>T</a:t>
            </a:r>
            <a:r>
              <a:rPr lang="en-US" altLang="zh-CN" sz="2800" baseline="-25000" dirty="0">
                <a:latin typeface="Times New Roman" pitchFamily="18" charset="0"/>
              </a:rPr>
              <a:t>1</a:t>
            </a:r>
            <a:r>
              <a:rPr lang="en-US" altLang="zh-CN" sz="2800" dirty="0">
                <a:latin typeface="Times New Roman" pitchFamily="18" charset="0"/>
              </a:rPr>
              <a:t> × </a:t>
            </a:r>
            <a:r>
              <a:rPr lang="en-US" altLang="zh-CN" sz="2800" i="1" dirty="0">
                <a:latin typeface="Times New Roman" pitchFamily="18" charset="0"/>
              </a:rPr>
              <a:t>T</a:t>
            </a:r>
            <a:r>
              <a:rPr lang="en-US" altLang="zh-CN" sz="2800" baseline="-25000" dirty="0">
                <a:latin typeface="Times New Roman" pitchFamily="18" charset="0"/>
              </a:rPr>
              <a:t>2</a:t>
            </a:r>
            <a:r>
              <a:rPr lang="en-US" altLang="zh-CN" sz="2800" dirty="0">
                <a:latin typeface="Times New Roman" pitchFamily="18" charset="0"/>
              </a:rPr>
              <a:t> × … × </a:t>
            </a:r>
            <a:r>
              <a:rPr lang="en-US" altLang="zh-CN" sz="2800" i="1" dirty="0">
                <a:latin typeface="Times New Roman" pitchFamily="18" charset="0"/>
              </a:rPr>
              <a:t>T</a:t>
            </a:r>
            <a:r>
              <a:rPr lang="en-US" altLang="zh-CN" sz="2800" i="1" baseline="-25000" dirty="0">
                <a:latin typeface="Times New Roman" pitchFamily="18" charset="0"/>
              </a:rPr>
              <a:t>d</a:t>
            </a:r>
            <a:r>
              <a:rPr lang="en-US" altLang="zh-CN" sz="2800" i="1" dirty="0">
                <a:latin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</a:rPr>
              <a:t>equal-depth grid cells</a:t>
            </a:r>
          </a:p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Each cell, </a:t>
            </a:r>
            <a:r>
              <a:rPr lang="en-US" altLang="zh-CN" sz="2800" i="1" dirty="0">
                <a:latin typeface="Times New Roman" pitchFamily="18" charset="0"/>
              </a:rPr>
              <a:t>C</a:t>
            </a:r>
            <a:r>
              <a:rPr lang="en-US" altLang="zh-CN" sz="2800" i="1" baseline="-25000" dirty="0">
                <a:latin typeface="Times New Roman" pitchFamily="18" charset="0"/>
              </a:rPr>
              <a:t>t</a:t>
            </a:r>
            <a:r>
              <a:rPr lang="en-US" altLang="zh-CN" sz="2800" i="1" dirty="0">
                <a:latin typeface="Times New Roman" pitchFamily="18" charset="0"/>
              </a:rPr>
              <a:t>, </a:t>
            </a:r>
            <a:r>
              <a:rPr lang="en-US" altLang="zh-CN" sz="2800" dirty="0">
                <a:latin typeface="Times New Roman" pitchFamily="18" charset="0"/>
              </a:rPr>
              <a:t>is associated with a unique ID </a:t>
            </a:r>
            <a:r>
              <a:rPr lang="en-US" altLang="zh-CN" sz="2800" i="1" dirty="0">
                <a:latin typeface="Times New Roman" pitchFamily="18" charset="0"/>
              </a:rPr>
              <a:t>t</a:t>
            </a:r>
          </a:p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For any object </a:t>
            </a:r>
            <a:r>
              <a:rPr lang="en-US" altLang="zh-CN" sz="2800" i="1" dirty="0">
                <a:latin typeface="Times New Roman" pitchFamily="18" charset="0"/>
              </a:rPr>
              <a:t>o</a:t>
            </a:r>
            <a:r>
              <a:rPr lang="en-US" altLang="zh-CN" sz="2800" dirty="0">
                <a:latin typeface="Times New Roman" pitchFamily="18" charset="0"/>
              </a:rPr>
              <a:t> falling into </a:t>
            </a:r>
            <a:r>
              <a:rPr lang="en-US" altLang="zh-CN" sz="2800" i="1" dirty="0">
                <a:latin typeface="Times New Roman" pitchFamily="18" charset="0"/>
              </a:rPr>
              <a:t>C</a:t>
            </a:r>
            <a:r>
              <a:rPr lang="en-US" altLang="zh-CN" sz="2800" i="1" baseline="-25000" dirty="0">
                <a:latin typeface="Times New Roman" pitchFamily="18" charset="0"/>
              </a:rPr>
              <a:t>t</a:t>
            </a:r>
            <a:r>
              <a:rPr lang="en-US" altLang="zh-CN" sz="2800" baseline="-25000" dirty="0">
                <a:latin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</a:rPr>
              <a:t>, the projection function </a:t>
            </a:r>
            <a:r>
              <a:rPr lang="en-US" altLang="zh-CN" sz="2800" i="1" dirty="0">
                <a:latin typeface="Times New Roman" pitchFamily="18" charset="0"/>
              </a:rPr>
              <a:t>f</a:t>
            </a:r>
            <a:r>
              <a:rPr lang="en-US" altLang="zh-CN" sz="2800" dirty="0">
                <a:latin typeface="Times New Roman" pitchFamily="18" charset="0"/>
              </a:rPr>
              <a:t>(</a:t>
            </a:r>
            <a:r>
              <a:rPr lang="en-US" altLang="zh-CN" sz="2800" i="1" dirty="0">
                <a:latin typeface="Times New Roman" pitchFamily="18" charset="0"/>
              </a:rPr>
              <a:t>o</a:t>
            </a:r>
            <a:r>
              <a:rPr lang="en-US" altLang="zh-CN" sz="2800" dirty="0">
                <a:latin typeface="Times New Roman" pitchFamily="18" charset="0"/>
              </a:rPr>
              <a:t>) is given by: </a:t>
            </a:r>
          </a:p>
          <a:p>
            <a:pPr algn="just" eaLnBrk="1" hangingPunct="1"/>
            <a:endParaRPr lang="en-US" altLang="zh-CN" sz="2800" dirty="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AC0A3-A47B-463E-A9FA-2478F6462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81400"/>
            <a:ext cx="2315424" cy="7570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69D6DC-59C6-4B61-8396-D63573803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419600"/>
            <a:ext cx="4548612" cy="3490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89116B-BA83-4BF7-B7F8-9A9BDB166E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4594146"/>
            <a:ext cx="6817088" cy="23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984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Categories of Multidimensional Learned Indexes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Projection-based Indexes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Augmentation-based Indexes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Grid-based Indexes</a:t>
            </a:r>
          </a:p>
        </p:txBody>
      </p:sp>
    </p:spTree>
    <p:extLst>
      <p:ext uri="{BB962C8B-B14F-4D97-AF65-F5344CB8AC3E}">
        <p14:creationId xmlns:p14="http://schemas.microsoft.com/office/powerpoint/2010/main" val="41482508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Augmentation-Based Learned  Indexes</a:t>
            </a:r>
            <a:br>
              <a:rPr lang="en-US" altLang="zh-CN" sz="4400" dirty="0">
                <a:latin typeface="Times New Roman" pitchFamily="18" charset="0"/>
              </a:rPr>
            </a:br>
            <a:endParaRPr lang="en-US" altLang="zh-CN" sz="4400" dirty="0">
              <a:latin typeface="Times New Roman" pitchFamily="18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3021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Extend traditional multidimensional index structures that are based on recursive space partitioning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E.g., R-tree, </a:t>
            </a:r>
            <a:r>
              <a:rPr lang="en-US" altLang="zh-CN" sz="2800" i="1" dirty="0" err="1">
                <a:latin typeface="Times New Roman" pitchFamily="18" charset="0"/>
              </a:rPr>
              <a:t>kd</a:t>
            </a:r>
            <a:r>
              <a:rPr lang="en-US" altLang="zh-CN" sz="2800" dirty="0">
                <a:latin typeface="Times New Roman" pitchFamily="18" charset="0"/>
              </a:rPr>
              <a:t>-tree, etc.</a:t>
            </a:r>
          </a:p>
          <a:p>
            <a:pPr algn="just" eaLnBrk="1" hangingPunct="1"/>
            <a:r>
              <a:rPr lang="en-US" altLang="zh-CN" sz="3200" b="1" u="sng" dirty="0">
                <a:latin typeface="Times New Roman" pitchFamily="18" charset="0"/>
              </a:rPr>
              <a:t>Plug learned models</a:t>
            </a:r>
            <a:r>
              <a:rPr lang="en-US" altLang="zh-CN" sz="3200" dirty="0">
                <a:latin typeface="Times New Roman" pitchFamily="18" charset="0"/>
              </a:rPr>
              <a:t> into traditional indexes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Augment the ordinary node search with </a:t>
            </a:r>
            <a:r>
              <a:rPr lang="en-US" altLang="zh-CN" sz="3200" b="1" u="sng" dirty="0">
                <a:latin typeface="Times New Roman" pitchFamily="18" charset="0"/>
              </a:rPr>
              <a:t>model-based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33172-ACDB-4AE8-B871-4302D55C930C}"/>
              </a:ext>
            </a:extLst>
          </p:cNvPr>
          <p:cNvSpPr txBox="1"/>
          <p:nvPr/>
        </p:nvSpPr>
        <p:spPr>
          <a:xfrm>
            <a:off x="467634" y="6172200"/>
            <a:ext cx="8229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</a:rPr>
              <a:t>Index Examples: </a:t>
            </a:r>
            <a:r>
              <a:rPr lang="en-US" altLang="zh-CN" sz="2400" dirty="0">
                <a:latin typeface="Times New Roman" pitchFamily="18" charset="0"/>
              </a:rPr>
              <a:t>IF-Index, RSMI, etc.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720A1-7F88-43A9-BF9E-CDC9B54CC1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4087" y="2743200"/>
            <a:ext cx="1266513" cy="1292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1790CB-07DD-4976-AE62-A4E2984109E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2808503"/>
            <a:ext cx="2096008" cy="12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014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Augmentation-Based Learned  Indexes – IF-Index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Augmented R-tree with learned models 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33336-8917-4001-9701-141E6570BEF5}"/>
              </a:ext>
            </a:extLst>
          </p:cNvPr>
          <p:cNvSpPr/>
          <p:nvPr/>
        </p:nvSpPr>
        <p:spPr>
          <a:xfrm>
            <a:off x="358879" y="6172200"/>
            <a:ext cx="832792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C6F4C-8432-46C2-91C3-4CE686A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731" y="2870351"/>
            <a:ext cx="3248025" cy="1923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A846FA-714A-4517-97EE-9261965851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8131" y="2870351"/>
            <a:ext cx="4910137" cy="18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646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in the Multidimensional Space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388682"/>
            <a:ext cx="4487549" cy="44815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6172200"/>
            <a:ext cx="3489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https://en.wikipedia.org/wiki/R-tree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733800"/>
            <a:ext cx="1285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R-Tree: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368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Augmentation-Based Learned  Indexes – IF-Index (cont'd)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Augmented R-tree with learned models 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The model-based search in leaf nodes only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CEB25-F13F-4D79-A2F2-8BE6601A49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121" y="2438400"/>
            <a:ext cx="8503757" cy="3805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201640-05D8-40B1-8005-06A117839813}"/>
              </a:ext>
            </a:extLst>
          </p:cNvPr>
          <p:cNvSpPr txBox="1"/>
          <p:nvPr/>
        </p:nvSpPr>
        <p:spPr>
          <a:xfrm>
            <a:off x="457200" y="6161809"/>
            <a:ext cx="8229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 is the selected sorting dimension,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∆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the maximum prediction error, and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the slope and interception of the linear model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3805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39848" y="762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Augmentation-Based Learned Indexes – RSMI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9455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Spatial points are partitioned into equal-depth </a:t>
            </a:r>
            <a:r>
              <a:rPr lang="en-US" altLang="zh-CN" sz="2400" b="1" dirty="0">
                <a:latin typeface="Times New Roman" pitchFamily="18" charset="0"/>
              </a:rPr>
              <a:t>grid cells</a:t>
            </a:r>
            <a:r>
              <a:rPr lang="en-US" altLang="zh-CN" sz="2400" dirty="0">
                <a:latin typeface="Times New Roman" pitchFamily="18" charset="0"/>
              </a:rPr>
              <a:t>, which are </a:t>
            </a:r>
            <a:r>
              <a:rPr lang="en-US" altLang="zh-CN" sz="2400" b="1" dirty="0">
                <a:latin typeface="Times New Roman" pitchFamily="18" charset="0"/>
              </a:rPr>
              <a:t>ordered by space-filling curves</a:t>
            </a:r>
          </a:p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A learned model </a:t>
            </a:r>
            <a:r>
              <a:rPr lang="en-US" altLang="zh-CN" sz="2400" i="1" dirty="0" err="1">
                <a:latin typeface="Times New Roman" pitchFamily="18" charset="0"/>
              </a:rPr>
              <a:t>M</a:t>
            </a:r>
            <a:r>
              <a:rPr lang="en-US" altLang="zh-CN" sz="2400" i="1" baseline="-25000" dirty="0" err="1">
                <a:latin typeface="Times New Roman" pitchFamily="18" charset="0"/>
              </a:rPr>
              <a:t>i,j</a:t>
            </a:r>
            <a:r>
              <a:rPr lang="en-US" altLang="zh-CN" sz="2400" i="1" baseline="-25000" dirty="0">
                <a:latin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</a:rPr>
              <a:t> is trained to map each grid cell to its sorting order</a:t>
            </a:r>
            <a:endParaRPr lang="en-US" altLang="zh-CN" sz="2400" i="1" baseline="-250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Recursively partition data + train models for cells with many points</a:t>
            </a:r>
          </a:p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Data points inside cells are ranked by Z-order curves</a:t>
            </a:r>
          </a:p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Leaf models are trained to predict the block ID for each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8D1D1-D963-4B28-8BCC-0F1011C88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270218"/>
            <a:ext cx="768457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403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Categories of Multidimensional Learned Indexes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Projection-based Indexes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Augmentation-based Indexes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Grid-based Indexes</a:t>
            </a:r>
          </a:p>
        </p:txBody>
      </p:sp>
    </p:spTree>
    <p:extLst>
      <p:ext uri="{BB962C8B-B14F-4D97-AF65-F5344CB8AC3E}">
        <p14:creationId xmlns:p14="http://schemas.microsoft.com/office/powerpoint/2010/main" val="33827213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Grid-Based Learned Indexes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No physical cells are stored (i.e., only logically)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Learned CDF functions for a set of selected dimensions are trained to locate the grid cell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47E2D1-27CC-462B-8C45-94B0E43140CA}"/>
              </a:ext>
            </a:extLst>
          </p:cNvPr>
          <p:cNvSpPr txBox="1"/>
          <p:nvPr/>
        </p:nvSpPr>
        <p:spPr>
          <a:xfrm>
            <a:off x="467634" y="6172200"/>
            <a:ext cx="8229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</a:rPr>
              <a:t>Index Examples: </a:t>
            </a:r>
            <a:r>
              <a:rPr lang="en-US" altLang="zh-CN" sz="2400" dirty="0">
                <a:latin typeface="Times New Roman" pitchFamily="18" charset="0"/>
              </a:rPr>
              <a:t>Flood, Tsunami, etc.</a:t>
            </a:r>
          </a:p>
        </p:txBody>
      </p:sp>
    </p:spTree>
    <p:extLst>
      <p:ext uri="{BB962C8B-B14F-4D97-AF65-F5344CB8AC3E}">
        <p14:creationId xmlns:p14="http://schemas.microsoft.com/office/powerpoint/2010/main" val="58479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 for Indexes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relational table with two attributes, PID (person ID) and Age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those people with age between 20 and 30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1,000,000 records?</a:t>
            </a:r>
          </a:p>
          <a:p>
            <a:pPr algn="just">
              <a:defRPr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Usually, the size of the answer set is much smaller than the total data size (e.g., 1,000,000)!</a:t>
            </a:r>
          </a:p>
          <a:p>
            <a:pPr algn="just">
              <a:defRPr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 is often used to reduce the search space, that is, access only a small number of records (&lt;&lt;1,000,000) before we obtain answers</a:t>
            </a:r>
          </a:p>
          <a:p>
            <a:pPr algn="just">
              <a:defRPr/>
            </a:pP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839200" cy="1139825"/>
          </a:xfrm>
        </p:spPr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Grid-Based Learned Indexes – Flood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9359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Common grid index as the data layout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(</a:t>
            </a:r>
            <a:r>
              <a:rPr lang="en-US" altLang="zh-CN" sz="3200" i="1" dirty="0">
                <a:latin typeface="Times New Roman" pitchFamily="18" charset="0"/>
              </a:rPr>
              <a:t>d</a:t>
            </a:r>
            <a:r>
              <a:rPr lang="en-US" altLang="zh-CN" sz="3200" dirty="0">
                <a:latin typeface="Times New Roman" pitchFamily="18" charset="0"/>
              </a:rPr>
              <a:t>-1) dimensions are used to construct the grid 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The last dimension is chosen for ordering the data within each grid cell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8FFF2-2611-45A1-ACC9-9C7C5CABA5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065" y="2971800"/>
            <a:ext cx="9144000" cy="34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476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57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Grid-Based Learned Indexes – Tsunami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0192"/>
            <a:ext cx="8229600" cy="45307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2800" dirty="0">
                <a:latin typeface="Times New Roman" pitchFamily="18" charset="0"/>
              </a:rPr>
              <a:t>Tsunami further improves Flood’s performance on </a:t>
            </a:r>
            <a:r>
              <a:rPr lang="en-US" altLang="zh-CN" sz="2800" b="1" u="sng" dirty="0">
                <a:latin typeface="Times New Roman" pitchFamily="18" charset="0"/>
              </a:rPr>
              <a:t>correlated data</a:t>
            </a:r>
            <a:r>
              <a:rPr lang="en-US" altLang="zh-CN" sz="2800" dirty="0">
                <a:latin typeface="Times New Roman" pitchFamily="18" charset="0"/>
              </a:rPr>
              <a:t> and </a:t>
            </a:r>
            <a:r>
              <a:rPr lang="en-US" altLang="zh-CN" sz="2800" b="1" u="sng" dirty="0">
                <a:latin typeface="Times New Roman" pitchFamily="18" charset="0"/>
              </a:rPr>
              <a:t>skewed query workloads</a:t>
            </a: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A grid tree (similar to </a:t>
            </a:r>
            <a:r>
              <a:rPr lang="en-US" altLang="zh-CN" sz="2400" i="1" dirty="0" err="1">
                <a:latin typeface="Times New Roman" pitchFamily="18" charset="0"/>
              </a:rPr>
              <a:t>kd</a:t>
            </a:r>
            <a:r>
              <a:rPr lang="en-US" altLang="zh-CN" sz="2400" dirty="0">
                <a:latin typeface="Times New Roman" pitchFamily="18" charset="0"/>
              </a:rPr>
              <a:t>-tree) adapts to skewed query workloads</a:t>
            </a:r>
          </a:p>
          <a:p>
            <a:pPr lvl="1" algn="just" eaLnBrk="1" hangingPunct="1"/>
            <a:r>
              <a:rPr lang="en-US" altLang="zh-CN" sz="2400" dirty="0">
                <a:latin typeface="Times New Roman" pitchFamily="18" charset="0"/>
              </a:rPr>
              <a:t>An augmented grid index is optimized to capture data correlations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A3F92-F774-46FA-95C5-932AC35C3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8" y="3913041"/>
            <a:ext cx="8071962" cy="28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431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Learned Indexes Over Stream Data</a:t>
            </a:r>
            <a:br>
              <a:rPr lang="en-US" altLang="zh-CN" sz="4400" dirty="0">
                <a:latin typeface="Times New Roman" pitchFamily="18" charset="0"/>
              </a:rPr>
            </a:br>
            <a:endParaRPr lang="en-US" altLang="zh-CN" sz="4400" dirty="0">
              <a:latin typeface="Times New Roman" pitchFamily="18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Data stream applications that need to check the set membership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Duplicate item detection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Malicious URL checking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Web caching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IP traffic monitoring</a:t>
            </a:r>
          </a:p>
          <a:p>
            <a:pPr algn="just" eaLnBrk="1" hangingPunct="1"/>
            <a:r>
              <a:rPr lang="en-US" altLang="zh-CN" sz="3200" b="1" u="sng" dirty="0">
                <a:latin typeface="Times New Roman" pitchFamily="18" charset="0"/>
              </a:rPr>
              <a:t>Stable Learned Bloom Filters</a:t>
            </a:r>
            <a:r>
              <a:rPr lang="en-US" altLang="zh-CN" sz="3200" dirty="0">
                <a:latin typeface="Times New Roman" pitchFamily="18" charset="0"/>
              </a:rPr>
              <a:t> (SLBF)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Support stream updates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Low false negative rate, but better false positive rate and storage trade-off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ACDD9-B77C-46E3-A5CA-133A066A3E6C}"/>
              </a:ext>
            </a:extLst>
          </p:cNvPr>
          <p:cNvSpPr txBox="1"/>
          <p:nvPr/>
        </p:nvSpPr>
        <p:spPr>
          <a:xfrm>
            <a:off x="457200" y="6168221"/>
            <a:ext cx="8229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Qiyu Liu, Libin Zheng,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Yanyan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Shen, Lei Chen. Stable Learned Bloom Filters for Data Streams. Proc. VLDB Endow. 13(11): 2355-2367, 2020.</a:t>
            </a:r>
          </a:p>
        </p:txBody>
      </p:sp>
    </p:spTree>
    <p:extLst>
      <p:ext uri="{BB962C8B-B14F-4D97-AF65-F5344CB8AC3E}">
        <p14:creationId xmlns:p14="http://schemas.microsoft.com/office/powerpoint/2010/main" val="15826955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Disadvantages of Learned Bloom Filter (LBF)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Learned Bloom Filter (LBF) may have the decayed performance for more and more insertion updates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High </a:t>
            </a:r>
            <a:r>
              <a:rPr lang="en-US" altLang="zh-CN" sz="2800" i="1" dirty="0">
                <a:latin typeface="Times New Roman" pitchFamily="18" charset="0"/>
              </a:rPr>
              <a:t>false positive rate </a:t>
            </a:r>
            <a:r>
              <a:rPr lang="en-US" altLang="zh-CN" sz="2800" dirty="0">
                <a:latin typeface="Times New Roman" pitchFamily="18" charset="0"/>
              </a:rPr>
              <a:t>(FPR) under many item insertions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2C478-3CC3-4947-AF10-1B6CFAF9CC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8486" y="4237604"/>
            <a:ext cx="5827028" cy="23425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69EDAC-C0FB-41C5-8DEE-2E927CB923CA}"/>
              </a:ext>
            </a:extLst>
          </p:cNvPr>
          <p:cNvSpPr/>
          <p:nvPr/>
        </p:nvSpPr>
        <p:spPr>
          <a:xfrm>
            <a:off x="5334000" y="4145339"/>
            <a:ext cx="2209800" cy="1295400"/>
          </a:xfrm>
          <a:prstGeom prst="rect">
            <a:avLst/>
          </a:prstGeom>
          <a:solidFill>
            <a:srgbClr val="FF0000">
              <a:alpha val="10000"/>
            </a:srgbClr>
          </a:solidFill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3B672C9-1F07-4A73-AEB5-35BBDB40597C}"/>
              </a:ext>
            </a:extLst>
          </p:cNvPr>
          <p:cNvSpPr/>
          <p:nvPr/>
        </p:nvSpPr>
        <p:spPr>
          <a:xfrm rot="21426895">
            <a:off x="3587706" y="2339443"/>
            <a:ext cx="4033491" cy="1193151"/>
          </a:xfrm>
          <a:prstGeom prst="horizontalScroll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infinite data stream, FPR 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100%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BE01D-686A-453F-9D40-5BC77CBEB589}"/>
              </a:ext>
            </a:extLst>
          </p:cNvPr>
          <p:cNvSpPr txBox="1"/>
          <p:nvPr/>
        </p:nvSpPr>
        <p:spPr>
          <a:xfrm>
            <a:off x="1600200" y="5320797"/>
            <a:ext cx="167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≥ </a:t>
            </a:r>
            <a:r>
              <a:rPr lang="el-GR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Stable Learned Bloom Filter (SLBF)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021" y="1163637"/>
            <a:ext cx="5702891" cy="5080001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Single SLBF (s-SLBF)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Replace the overflow BF with a </a:t>
            </a:r>
            <a:r>
              <a:rPr lang="en-US" altLang="zh-CN" sz="2800" b="1" u="sng" dirty="0">
                <a:latin typeface="Times New Roman" pitchFamily="18" charset="0"/>
              </a:rPr>
              <a:t>backup stable Bloom filter (SBF)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Grouping SLBF (g-SLBF)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Break the classification score (in range [0, 1]) into several intervals 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Allocate independent sub-filters for each interval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194C2E-8F13-4BEA-9640-79B5DC55FD90}"/>
              </a:ext>
            </a:extLst>
          </p:cNvPr>
          <p:cNvGrpSpPr/>
          <p:nvPr/>
        </p:nvGrpSpPr>
        <p:grpSpPr>
          <a:xfrm>
            <a:off x="6225125" y="913796"/>
            <a:ext cx="2842675" cy="2515204"/>
            <a:chOff x="4763763" y="3581400"/>
            <a:chExt cx="3241999" cy="25765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242305-4582-49AB-8BC3-2E4F069F3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3763" y="3581400"/>
              <a:ext cx="3241999" cy="257651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68886C-0AB7-4E41-A08D-FB18E622C3E9}"/>
                </a:ext>
              </a:extLst>
            </p:cNvPr>
            <p:cNvSpPr/>
            <p:nvPr/>
          </p:nvSpPr>
          <p:spPr>
            <a:xfrm>
              <a:off x="5288733" y="5102978"/>
              <a:ext cx="914400" cy="383028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508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500C75-6C70-46D0-8D7D-6A0603F46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528" y="3973894"/>
            <a:ext cx="3043888" cy="22866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0E9DCB-84F9-4A0C-AB57-117007059441}"/>
              </a:ext>
            </a:extLst>
          </p:cNvPr>
          <p:cNvSpPr txBox="1"/>
          <p:nvPr/>
        </p:nvSpPr>
        <p:spPr>
          <a:xfrm>
            <a:off x="76200" y="3105834"/>
            <a:ext cx="602391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F. Deng and D.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Rafiei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Approximately detecting duplicates for streaming data using stable bloom filters. In </a:t>
            </a:r>
            <a:r>
              <a:rPr lang="en-US" sz="18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2006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CB7463-9BBB-480F-A4DA-CA8EBC4CF32F}"/>
              </a:ext>
            </a:extLst>
          </p:cNvPr>
          <p:cNvCxnSpPr>
            <a:endCxn id="7" idx="1"/>
          </p:cNvCxnSpPr>
          <p:nvPr/>
        </p:nvCxnSpPr>
        <p:spPr>
          <a:xfrm flipV="1">
            <a:off x="6023912" y="2586125"/>
            <a:ext cx="661521" cy="5197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817162F-55D6-45B1-99D7-805094DA44C3}"/>
              </a:ext>
            </a:extLst>
          </p:cNvPr>
          <p:cNvSpPr txBox="1"/>
          <p:nvPr/>
        </p:nvSpPr>
        <p:spPr>
          <a:xfrm>
            <a:off x="7772400" y="1217583"/>
            <a:ext cx="167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≥ </a:t>
            </a:r>
            <a:r>
              <a:rPr lang="el-GR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669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Stable Bloom Filter (SBF)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Clear random bits when inserting an element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50F1E-5CB9-4D61-8032-56BCA1F7F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9144000" cy="3472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02AF9D-48BF-4452-BF97-A9DDFE5D9632}"/>
              </a:ext>
            </a:extLst>
          </p:cNvPr>
          <p:cNvSpPr txBox="1"/>
          <p:nvPr/>
        </p:nvSpPr>
        <p:spPr>
          <a:xfrm>
            <a:off x="228600" y="6130925"/>
            <a:ext cx="8458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F. Deng and D.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Rafiei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Approximately detecting duplicates for streaming data using stable bloom filters. In </a:t>
            </a:r>
            <a:r>
              <a:rPr lang="en-US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2006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FCEAF5-53C7-4DFB-B6F2-D8BFDF96B620}"/>
              </a:ext>
            </a:extLst>
          </p:cNvPr>
          <p:cNvSpPr/>
          <p:nvPr/>
        </p:nvSpPr>
        <p:spPr>
          <a:xfrm>
            <a:off x="685800" y="2724150"/>
            <a:ext cx="3505200" cy="1466850"/>
          </a:xfrm>
          <a:prstGeom prst="rect">
            <a:avLst/>
          </a:prstGeom>
          <a:solidFill>
            <a:srgbClr val="FF0000">
              <a:alpha val="10000"/>
            </a:srgbClr>
          </a:solidFill>
          <a:ln w="222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Pros and Cons of Learned Indexes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Pros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Lower space cost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Lower computational cost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Cons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Challenging to design learned indexes with low FPR and high accuracy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May not adapt to changing data distributions (e.g., for stream data with updates)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Costly for index updates</a:t>
            </a:r>
          </a:p>
        </p:txBody>
      </p:sp>
    </p:spTree>
    <p:extLst>
      <p:ext uri="{BB962C8B-B14F-4D97-AF65-F5344CB8AC3E}">
        <p14:creationId xmlns:p14="http://schemas.microsoft.com/office/powerpoint/2010/main" val="29576075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Summary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The Motivation, Structure, and Usage of the B</a:t>
            </a:r>
            <a:r>
              <a:rPr lang="en-US" altLang="zh-CN" sz="3200" baseline="30000" dirty="0">
                <a:latin typeface="Times New Roman" pitchFamily="18" charset="0"/>
              </a:rPr>
              <a:t>+</a:t>
            </a:r>
            <a:r>
              <a:rPr lang="en-US" altLang="zh-CN" sz="3200" dirty="0">
                <a:latin typeface="Times New Roman" pitchFamily="18" charset="0"/>
              </a:rPr>
              <a:t>-Tree Index, Hash, and Bloom Filter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Range Index – Learned </a:t>
            </a:r>
            <a:r>
              <a:rPr lang="en-US" altLang="zh-CN" sz="3200">
                <a:latin typeface="Times New Roman" pitchFamily="18" charset="0"/>
              </a:rPr>
              <a:t>Index to Replace B</a:t>
            </a:r>
            <a:r>
              <a:rPr lang="en-US" altLang="zh-CN" sz="3200" baseline="30000">
                <a:latin typeface="Times New Roman" pitchFamily="18" charset="0"/>
              </a:rPr>
              <a:t>+</a:t>
            </a:r>
            <a:r>
              <a:rPr lang="en-US" altLang="zh-CN" sz="3200">
                <a:latin typeface="Times New Roman" pitchFamily="18" charset="0"/>
              </a:rPr>
              <a:t>-Tree</a:t>
            </a:r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Point Index – Learned Hash-Map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Existence Index – Learned Bloom Filter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Variants of Learned Indexes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Learned Indexes Over Multidimensional Data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Stable Learned Bloom Filter (SLBF) for stream updates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Pros and Cons of Learned Indexes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632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Reading Materials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9819"/>
            <a:ext cx="8229600" cy="5481639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en-US" altLang="zh-CN" sz="2400" b="1" dirty="0">
                <a:latin typeface="Times New Roman" pitchFamily="18" charset="0"/>
              </a:rPr>
              <a:t>[RMI] </a:t>
            </a:r>
            <a:r>
              <a:rPr lang="en-US" altLang="zh-CN" sz="2400" dirty="0">
                <a:latin typeface="Times New Roman" pitchFamily="18" charset="0"/>
              </a:rPr>
              <a:t>Tim </a:t>
            </a:r>
            <a:r>
              <a:rPr lang="en-US" altLang="zh-CN" sz="2400" dirty="0" err="1">
                <a:latin typeface="Times New Roman" pitchFamily="18" charset="0"/>
              </a:rPr>
              <a:t>Kraska</a:t>
            </a:r>
            <a:r>
              <a:rPr lang="en-US" altLang="zh-CN" sz="2400" dirty="0">
                <a:latin typeface="Times New Roman" pitchFamily="18" charset="0"/>
              </a:rPr>
              <a:t>, Alex </a:t>
            </a:r>
            <a:r>
              <a:rPr lang="en-US" altLang="zh-CN" sz="2400" dirty="0" err="1">
                <a:latin typeface="Times New Roman" pitchFamily="18" charset="0"/>
              </a:rPr>
              <a:t>Beutel</a:t>
            </a:r>
            <a:r>
              <a:rPr lang="en-US" altLang="zh-CN" sz="2400" dirty="0">
                <a:latin typeface="Times New Roman" pitchFamily="18" charset="0"/>
              </a:rPr>
              <a:t>, Ed H. Chi, Jeffrey Dean, </a:t>
            </a:r>
            <a:r>
              <a:rPr lang="en-US" altLang="zh-CN" sz="2400" dirty="0" err="1">
                <a:latin typeface="Times New Roman" pitchFamily="18" charset="0"/>
              </a:rPr>
              <a:t>Neoklis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Polyzotis</a:t>
            </a:r>
            <a:r>
              <a:rPr lang="en-US" altLang="zh-CN" sz="2400" dirty="0">
                <a:latin typeface="Times New Roman" pitchFamily="18" charset="0"/>
              </a:rPr>
              <a:t>. The Case for Learned Index Structures. SIGMOD Conference, 2018. URL: </a:t>
            </a:r>
            <a:r>
              <a:rPr lang="en-US" altLang="zh-CN" sz="2400" dirty="0">
                <a:latin typeface="Times New Roman" pitchFamily="18" charset="0"/>
                <a:hlinkClick r:id="rId3"/>
              </a:rPr>
              <a:t>https://dl.acm.org/doi/10.1145/3183713.3196909</a:t>
            </a:r>
            <a:r>
              <a:rPr lang="en-US" altLang="zh-CN" sz="2400" dirty="0"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en-US" altLang="zh-CN" sz="2400" b="1" dirty="0">
                <a:latin typeface="Times New Roman" pitchFamily="18" charset="0"/>
              </a:rPr>
              <a:t>[PLEX] </a:t>
            </a:r>
            <a:r>
              <a:rPr lang="en-US" altLang="zh-CN" sz="2400" dirty="0">
                <a:latin typeface="Times New Roman" pitchFamily="18" charset="0"/>
              </a:rPr>
              <a:t>M. Stoian, A. </a:t>
            </a:r>
            <a:r>
              <a:rPr lang="en-US" altLang="zh-CN" sz="2400" dirty="0" err="1">
                <a:latin typeface="Times New Roman" pitchFamily="18" charset="0"/>
              </a:rPr>
              <a:t>Kipf</a:t>
            </a:r>
            <a:r>
              <a:rPr lang="en-US" altLang="zh-CN" sz="2400" dirty="0">
                <a:latin typeface="Times New Roman" pitchFamily="18" charset="0"/>
              </a:rPr>
              <a:t>, R. Marcus, and T. </a:t>
            </a:r>
            <a:r>
              <a:rPr lang="en-US" altLang="zh-CN" sz="2400" dirty="0" err="1">
                <a:latin typeface="Times New Roman" pitchFamily="18" charset="0"/>
              </a:rPr>
              <a:t>Kraska</a:t>
            </a:r>
            <a:r>
              <a:rPr lang="en-US" altLang="zh-CN" sz="2400" dirty="0">
                <a:latin typeface="Times New Roman" pitchFamily="18" charset="0"/>
              </a:rPr>
              <a:t>. Towards Practical Learned Indexing. In AIDB@VLDB 2021, 2021.</a:t>
            </a:r>
          </a:p>
          <a:p>
            <a:pPr algn="just" eaLnBrk="1" hangingPunct="1"/>
            <a:r>
              <a:rPr lang="en-US" altLang="zh-CN" sz="2400" b="1" dirty="0">
                <a:latin typeface="Times New Roman" pitchFamily="18" charset="0"/>
              </a:rPr>
              <a:t>[GRE] </a:t>
            </a:r>
            <a:r>
              <a:rPr lang="en-US" altLang="zh-CN" sz="2400" dirty="0">
                <a:latin typeface="Times New Roman" pitchFamily="18" charset="0"/>
              </a:rPr>
              <a:t>C. </a:t>
            </a:r>
            <a:r>
              <a:rPr lang="en-US" altLang="zh-CN" sz="2400" dirty="0" err="1">
                <a:latin typeface="Times New Roman" pitchFamily="18" charset="0"/>
              </a:rPr>
              <a:t>Wongkham</a:t>
            </a:r>
            <a:r>
              <a:rPr lang="en-US" altLang="zh-CN" sz="2400" dirty="0">
                <a:latin typeface="Times New Roman" pitchFamily="18" charset="0"/>
              </a:rPr>
              <a:t>, B. Lu, C. Liu, Z. Zhong, E. Lo, and T. Wang. Are updatable learned indexes ready? Proc. VLDB Endow., 15(11):3004–3017, </a:t>
            </a:r>
            <a:r>
              <a:rPr lang="en-US" altLang="zh-CN" sz="2400" dirty="0" err="1">
                <a:latin typeface="Times New Roman" pitchFamily="18" charset="0"/>
              </a:rPr>
              <a:t>jul</a:t>
            </a:r>
            <a:r>
              <a:rPr lang="en-US" altLang="zh-CN" sz="2400" dirty="0">
                <a:latin typeface="Times New Roman" pitchFamily="18" charset="0"/>
              </a:rPr>
              <a:t> 2022. URL: </a:t>
            </a:r>
            <a:r>
              <a:rPr lang="en-US" altLang="zh-CN" sz="2400" dirty="0">
                <a:latin typeface="Times New Roman" pitchFamily="18" charset="0"/>
                <a:hlinkClick r:id="rId4"/>
              </a:rPr>
              <a:t>https://www.vldb.org/pvldb/vol15/p3004-wongkham.pdf</a:t>
            </a:r>
            <a:r>
              <a:rPr lang="en-US" altLang="zh-CN" sz="2400" dirty="0"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en-US" altLang="zh-CN" sz="2400" b="1" dirty="0">
                <a:latin typeface="Times New Roman" pitchFamily="18" charset="0"/>
              </a:rPr>
              <a:t>[RS] </a:t>
            </a:r>
            <a:r>
              <a:rPr lang="en-US" altLang="zh-CN" sz="2400" dirty="0">
                <a:latin typeface="Times New Roman" pitchFamily="18" charset="0"/>
              </a:rPr>
              <a:t>A. </a:t>
            </a:r>
            <a:r>
              <a:rPr lang="en-US" altLang="zh-CN" sz="2400" dirty="0" err="1">
                <a:latin typeface="Times New Roman" pitchFamily="18" charset="0"/>
              </a:rPr>
              <a:t>Kipf</a:t>
            </a:r>
            <a:r>
              <a:rPr lang="en-US" altLang="zh-CN" sz="2400" dirty="0">
                <a:latin typeface="Times New Roman" pitchFamily="18" charset="0"/>
              </a:rPr>
              <a:t>, R. Marcus, A. van </a:t>
            </a:r>
            <a:r>
              <a:rPr lang="en-US" altLang="zh-CN" sz="2400" dirty="0" err="1">
                <a:latin typeface="Times New Roman" pitchFamily="18" charset="0"/>
              </a:rPr>
              <a:t>Renen</a:t>
            </a:r>
            <a:r>
              <a:rPr lang="en-US" altLang="zh-CN" sz="2400" dirty="0">
                <a:latin typeface="Times New Roman" pitchFamily="18" charset="0"/>
              </a:rPr>
              <a:t>, M. Stoian, A. Kemper, T. </a:t>
            </a:r>
            <a:r>
              <a:rPr lang="en-US" altLang="zh-CN" sz="2400" dirty="0" err="1">
                <a:latin typeface="Times New Roman" pitchFamily="18" charset="0"/>
              </a:rPr>
              <a:t>Kraska</a:t>
            </a:r>
            <a:r>
              <a:rPr lang="en-US" altLang="zh-CN" sz="2400" dirty="0">
                <a:latin typeface="Times New Roman" pitchFamily="18" charset="0"/>
              </a:rPr>
              <a:t>, and T. Neumann. </a:t>
            </a:r>
            <a:r>
              <a:rPr lang="en-US" altLang="zh-CN" sz="2400" dirty="0" err="1">
                <a:latin typeface="Times New Roman" pitchFamily="18" charset="0"/>
              </a:rPr>
              <a:t>RadixSpline</a:t>
            </a:r>
            <a:r>
              <a:rPr lang="en-US" altLang="zh-CN" sz="2400" dirty="0">
                <a:latin typeface="Times New Roman" pitchFamily="18" charset="0"/>
              </a:rPr>
              <a:t>: A single-pass learned index. In Proceedings of the Third International Workshop on Exploiting Artificial Intelligence Techniques for Data Management, </a:t>
            </a:r>
            <a:r>
              <a:rPr lang="en-US" altLang="zh-CN" sz="2400" dirty="0" err="1">
                <a:latin typeface="Times New Roman" pitchFamily="18" charset="0"/>
              </a:rPr>
              <a:t>aiDM</a:t>
            </a:r>
            <a:r>
              <a:rPr lang="en-US" altLang="zh-CN" sz="2400" dirty="0">
                <a:latin typeface="Times New Roman" pitchFamily="18" charset="0"/>
              </a:rPr>
              <a:t> @ SIGMOD ’20, pages 1–5, Portland, Oregon, June 2020.</a:t>
            </a:r>
          </a:p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C. Tang, Y. Wang, Z. Dong, G. Hu, Z. Wang, M. Wang, and H. Chen. </a:t>
            </a:r>
            <a:r>
              <a:rPr lang="en-US" altLang="zh-CN" sz="2400" dirty="0" err="1">
                <a:latin typeface="Times New Roman" pitchFamily="18" charset="0"/>
              </a:rPr>
              <a:t>Xindex</a:t>
            </a:r>
            <a:r>
              <a:rPr lang="en-US" altLang="zh-CN" sz="2400" dirty="0">
                <a:latin typeface="Times New Roman" pitchFamily="18" charset="0"/>
              </a:rPr>
              <a:t>: A scalable learned index for multicore data storage. In </a:t>
            </a:r>
            <a:r>
              <a:rPr lang="en-US" altLang="zh-CN" sz="2400" dirty="0" err="1">
                <a:latin typeface="Times New Roman" pitchFamily="18" charset="0"/>
              </a:rPr>
              <a:t>PPoPP</a:t>
            </a:r>
            <a:r>
              <a:rPr lang="en-US" altLang="zh-CN" sz="2400" dirty="0">
                <a:latin typeface="Times New Roman" pitchFamily="18" charset="0"/>
              </a:rPr>
              <a:t>, pages 308–320, 2020. URL: </a:t>
            </a:r>
            <a:r>
              <a:rPr lang="en-US" altLang="zh-CN" sz="2400" dirty="0">
                <a:latin typeface="Times New Roman" pitchFamily="18" charset="0"/>
                <a:hlinkClick r:id="rId5"/>
              </a:rPr>
              <a:t>https://dl.acm.org/doi/10.1145/3332466.3374547</a:t>
            </a:r>
            <a:r>
              <a:rPr lang="en-US" altLang="zh-CN" sz="24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5425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Reading Materials (cont'd)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3786"/>
            <a:ext cx="8229600" cy="57642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DPGM]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Ferragina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Vinciguerra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PGM-index: A fully-dynamic compressed learned index with provable worst-case bounds. In VLDB, volume 13, pages 1162–1175, 2020.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XIndex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Tang, Y. Wang, Z. Dong, G. Hu, Z. Wang, M. Wang, and H. Chen.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Xindex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scalable learned index for multicore data storage. In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PPoPP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pages 308–320, 2020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SIndex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Wang, C. Tang, Z. Wang, and H. Chen.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SIndex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scalable learned index for string keys.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APSys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2020, pages 17–24, 2020.</a:t>
            </a:r>
          </a:p>
          <a:p>
            <a:pPr algn="just"/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FINEdex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P. Li, Y. Hua, J. Jia, and P.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FINEdex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 Fine-grained Learned Index Scheme for Scalable and Concurrent Memory Systems. In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volume 15, pages 321–334, 2021.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ALEX]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Ding, U. F. Minhas, J. Yu, C. Wang, J. Do, Y. Li, H. Zhang, B. Chandramouli, J.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Gehrke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Lomet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Kraska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ALEX: An Updatable Adaptive Learned Index. In SIGMOD, pages 969–984, 2020. </a:t>
            </a:r>
            <a:r>
              <a:rPr lang="en-US" altLang="zh-CN" sz="2000" dirty="0">
                <a:latin typeface="Times New Roman" pitchFamily="18" charset="0"/>
              </a:rPr>
              <a:t>URL: </a:t>
            </a:r>
            <a:r>
              <a:rPr lang="en-US" altLang="zh-CN" sz="2000" dirty="0">
                <a:latin typeface="Times New Roman" pitchFamily="18" charset="0"/>
                <a:hlinkClick r:id="rId3"/>
              </a:rPr>
              <a:t>https://dl.acm.org/doi/10.1145/3318464.3389711</a:t>
            </a:r>
            <a:r>
              <a:rPr lang="en-US" altLang="zh-CN" sz="2000" dirty="0">
                <a:latin typeface="Times New Roman" pitchFamily="18" charset="0"/>
              </a:rPr>
              <a:t>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[LIPP]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Wu, Y. Zhang, S. Chen, J. Wang, Y. Chen, and C. Xing. Updatable learned index with precise positions. In VLDB, volume 14, page 1276, 2021. </a:t>
            </a:r>
            <a:r>
              <a:rPr lang="en-US" altLang="zh-CN" sz="2000" dirty="0">
                <a:latin typeface="Times New Roman" pitchFamily="18" charset="0"/>
              </a:rPr>
              <a:t>URL: </a:t>
            </a:r>
            <a:r>
              <a:rPr lang="en-US" altLang="zh-CN" sz="2000" dirty="0">
                <a:latin typeface="Times New Roman" pitchFamily="18" charset="0"/>
                <a:hlinkClick r:id="rId4"/>
              </a:rPr>
              <a:t>https://vldb.org/pvldb/vol14/p1276-wu.pdf</a:t>
            </a:r>
            <a:r>
              <a:rPr lang="en-US" altLang="zh-CN" sz="2000" dirty="0">
                <a:latin typeface="Times New Roman" pitchFamily="18" charset="0"/>
              </a:rPr>
              <a:t> </a:t>
            </a:r>
          </a:p>
          <a:p>
            <a:pPr algn="just"/>
            <a:r>
              <a:rPr lang="en-US" altLang="zh-CN" sz="2000" b="1" dirty="0">
                <a:latin typeface="Times New Roman" pitchFamily="18" charset="0"/>
              </a:rPr>
              <a:t>[</a:t>
            </a:r>
            <a:r>
              <a:rPr lang="en-US" altLang="zh-CN" sz="2000" b="1" dirty="0" err="1">
                <a:latin typeface="Times New Roman" pitchFamily="18" charset="0"/>
              </a:rPr>
              <a:t>MAB+tree</a:t>
            </a:r>
            <a:r>
              <a:rPr lang="en-US" altLang="zh-CN" sz="2000" b="1" dirty="0">
                <a:latin typeface="Times New Roman" pitchFamily="18" charset="0"/>
              </a:rPr>
              <a:t>] </a:t>
            </a:r>
            <a:r>
              <a:rPr lang="en-US" altLang="zh-CN" sz="2000" dirty="0">
                <a:latin typeface="Times New Roman" pitchFamily="18" charset="0"/>
              </a:rPr>
              <a:t>A. H. 0001 and T. </a:t>
            </a:r>
            <a:r>
              <a:rPr lang="en-US" altLang="zh-CN" sz="2000" dirty="0" err="1">
                <a:latin typeface="Times New Roman" pitchFamily="18" charset="0"/>
              </a:rPr>
              <a:t>Heinis</a:t>
            </a:r>
            <a:r>
              <a:rPr lang="en-US" altLang="zh-CN" sz="2000" dirty="0">
                <a:latin typeface="Times New Roman" pitchFamily="18" charset="0"/>
              </a:rPr>
              <a:t>. MADEX: Learning-augmented Algorithmic Index Structures. In B. He, B. </a:t>
            </a:r>
            <a:r>
              <a:rPr lang="en-US" altLang="zh-CN" sz="2000" dirty="0" err="1">
                <a:latin typeface="Times New Roman" pitchFamily="18" charset="0"/>
              </a:rPr>
              <a:t>Reinwald</a:t>
            </a:r>
            <a:r>
              <a:rPr lang="en-US" altLang="zh-CN" sz="2000" dirty="0">
                <a:latin typeface="Times New Roman" pitchFamily="18" charset="0"/>
              </a:rPr>
              <a:t>, and Y. Wu, editors, AIDB@VLDB 2020, 2020.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6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10B14C-F8DD-4F8A-A684-6B9E602FF1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Enroll Table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905000" y="1327666"/>
            <a:ext cx="594995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666666      MGT123    F1994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CS305        S1996    4.0         page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987654      CS305        F1995    2.0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717171      CS315        S1997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666666      EE101        S1998    3.0         page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765432      MAT123    S1996    2.0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515151      EE101        F1995    3.0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234567      CS305        S1999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                                                 page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878787      MGT123    S1996    3.0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1905000" y="13276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6324600" y="13276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>
            <a:off x="1905000" y="29278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11"/>
          <p:cNvSpPr>
            <a:spLocks noChangeShapeType="1"/>
          </p:cNvSpPr>
          <p:nvPr/>
        </p:nvSpPr>
        <p:spPr bwMode="auto">
          <a:xfrm>
            <a:off x="1905000" y="31564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12"/>
          <p:cNvSpPr>
            <a:spLocks noChangeShapeType="1"/>
          </p:cNvSpPr>
          <p:nvPr/>
        </p:nvSpPr>
        <p:spPr bwMode="auto">
          <a:xfrm>
            <a:off x="1905000" y="46804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3"/>
          <p:cNvSpPr>
            <a:spLocks noChangeShapeType="1"/>
          </p:cNvSpPr>
          <p:nvPr/>
        </p:nvSpPr>
        <p:spPr bwMode="auto">
          <a:xfrm>
            <a:off x="1905000" y="49852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>
            <a:off x="1905000" y="65854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5"/>
          <p:cNvSpPr>
            <a:spLocks noChangeShapeType="1"/>
          </p:cNvSpPr>
          <p:nvPr/>
        </p:nvSpPr>
        <p:spPr bwMode="auto">
          <a:xfrm>
            <a:off x="6324600" y="31564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6"/>
          <p:cNvSpPr>
            <a:spLocks noChangeShapeType="1"/>
          </p:cNvSpPr>
          <p:nvPr/>
        </p:nvSpPr>
        <p:spPr bwMode="auto">
          <a:xfrm>
            <a:off x="6324600" y="49852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>
            <a:off x="1905000" y="13276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8"/>
          <p:cNvSpPr>
            <a:spLocks noChangeShapeType="1"/>
          </p:cNvSpPr>
          <p:nvPr/>
        </p:nvSpPr>
        <p:spPr bwMode="auto">
          <a:xfrm>
            <a:off x="1905000" y="3156466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9"/>
          <p:cNvSpPr>
            <a:spLocks noChangeShapeType="1"/>
          </p:cNvSpPr>
          <p:nvPr/>
        </p:nvSpPr>
        <p:spPr bwMode="auto">
          <a:xfrm>
            <a:off x="1905000" y="49852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128" y="5562600"/>
            <a:ext cx="1729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Heap File</a:t>
            </a:r>
          </a:p>
          <a:p>
            <a:pPr algn="ctr"/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(random order)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251466"/>
            <a:ext cx="1295400" cy="5410200"/>
          </a:xfrm>
          <a:prstGeom prst="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833735"/>
            <a:ext cx="4679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ID       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CrsCode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Semester GPA</a:t>
            </a:r>
          </a:p>
        </p:txBody>
      </p:sp>
    </p:spTree>
    <p:extLst>
      <p:ext uri="{BB962C8B-B14F-4D97-AF65-F5344CB8AC3E}">
        <p14:creationId xmlns:p14="http://schemas.microsoft.com/office/powerpoint/2010/main" val="23247995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Reading Materials – Survey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9819"/>
            <a:ext cx="8229600" cy="5481639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Qiyu Liu, </a:t>
            </a:r>
            <a:r>
              <a:rPr lang="en-US" altLang="zh-CN" sz="2400" dirty="0" err="1">
                <a:latin typeface="Times New Roman" pitchFamily="18" charset="0"/>
              </a:rPr>
              <a:t>Maocheng</a:t>
            </a:r>
            <a:r>
              <a:rPr lang="en-US" altLang="zh-CN" sz="2400" dirty="0">
                <a:latin typeface="Times New Roman" pitchFamily="18" charset="0"/>
              </a:rPr>
              <a:t> Li, Yuxiang Zeng, </a:t>
            </a:r>
            <a:r>
              <a:rPr lang="en-US" altLang="zh-CN" sz="2400" dirty="0" err="1">
                <a:latin typeface="Times New Roman" pitchFamily="18" charset="0"/>
              </a:rPr>
              <a:t>Yanyan</a:t>
            </a:r>
            <a:r>
              <a:rPr lang="en-US" altLang="zh-CN" sz="2400" dirty="0">
                <a:latin typeface="Times New Roman" pitchFamily="18" charset="0"/>
              </a:rPr>
              <a:t> Shen, Lei Chen. How good are multi-dimensional learned indexes? An experimental survey. The VLDB Journal, 34(2), 2025. URL: </a:t>
            </a:r>
            <a:r>
              <a:rPr lang="en-US" altLang="zh-CN" sz="2400" dirty="0">
                <a:latin typeface="Times New Roman" pitchFamily="18" charset="0"/>
                <a:hlinkClick r:id="rId3"/>
              </a:rPr>
              <a:t>https://arxiv.org/abs/2405.05536</a:t>
            </a:r>
            <a:r>
              <a:rPr lang="en-US" altLang="zh-CN" sz="2400" dirty="0"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en-US" altLang="zh-CN" sz="2400" dirty="0" err="1">
                <a:latin typeface="Times New Roman" pitchFamily="18" charset="0"/>
              </a:rPr>
              <a:t>Zhaoyan</a:t>
            </a:r>
            <a:r>
              <a:rPr lang="en-US" altLang="zh-CN" sz="2400" dirty="0">
                <a:latin typeface="Times New Roman" pitchFamily="18" charset="0"/>
              </a:rPr>
              <a:t> Sun, </a:t>
            </a:r>
            <a:r>
              <a:rPr lang="en-US" altLang="zh-CN" sz="2400" dirty="0" err="1">
                <a:latin typeface="Times New Roman" pitchFamily="18" charset="0"/>
              </a:rPr>
              <a:t>Xuanhe</a:t>
            </a:r>
            <a:r>
              <a:rPr lang="en-US" altLang="zh-CN" sz="2400" dirty="0">
                <a:latin typeface="Times New Roman" pitchFamily="18" charset="0"/>
              </a:rPr>
              <a:t> Zhou, and Guoliang Li. Learned Index: A Comprehensive Experimental Evaluation, PVLDB, 2023. URL: </a:t>
            </a:r>
            <a:r>
              <a:rPr lang="en-US" altLang="zh-CN" sz="2400" dirty="0">
                <a:latin typeface="Times New Roman" pitchFamily="18" charset="0"/>
                <a:hlinkClick r:id="rId4"/>
              </a:rPr>
              <a:t>https://www.vldb.org/pvldb/vol16/p1992-li.pdf</a:t>
            </a:r>
            <a:r>
              <a:rPr lang="en-US" altLang="zh-CN" sz="2400" dirty="0"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Qiyu Liu, </a:t>
            </a:r>
            <a:r>
              <a:rPr lang="en-US" altLang="zh-CN" sz="2400" dirty="0" err="1">
                <a:latin typeface="Times New Roman" pitchFamily="18" charset="0"/>
              </a:rPr>
              <a:t>Siyuan</a:t>
            </a:r>
            <a:r>
              <a:rPr lang="en-US" altLang="zh-CN" sz="2400" dirty="0">
                <a:latin typeface="Times New Roman" pitchFamily="18" charset="0"/>
              </a:rPr>
              <a:t> Han, </a:t>
            </a:r>
            <a:r>
              <a:rPr lang="en-US" altLang="zh-CN" sz="2400" dirty="0" err="1">
                <a:latin typeface="Times New Roman" pitchFamily="18" charset="0"/>
              </a:rPr>
              <a:t>Yanlin</a:t>
            </a:r>
            <a:r>
              <a:rPr lang="en-US" altLang="zh-CN" sz="2400" dirty="0">
                <a:latin typeface="Times New Roman" pitchFamily="18" charset="0"/>
              </a:rPr>
              <a:t> Qi, Jingshu Peng, Jin Li, </a:t>
            </a:r>
            <a:r>
              <a:rPr lang="en-US" altLang="zh-CN" sz="2400" dirty="0" err="1">
                <a:latin typeface="Times New Roman" pitchFamily="18" charset="0"/>
              </a:rPr>
              <a:t>Longlong</a:t>
            </a:r>
            <a:r>
              <a:rPr lang="en-US" altLang="zh-CN" sz="2400" dirty="0">
                <a:latin typeface="Times New Roman" pitchFamily="18" charset="0"/>
              </a:rPr>
              <a:t> Lin, Lei Chen. Why Are Learned Indexes So Effective but Sometimes Ineffective? PVLDB, 2025. URL: </a:t>
            </a:r>
            <a:r>
              <a:rPr lang="en-US" altLang="zh-CN" sz="2400" dirty="0">
                <a:latin typeface="Times New Roman" pitchFamily="18" charset="0"/>
                <a:hlinkClick r:id="rId5"/>
              </a:rPr>
              <a:t>https://arxiv.org/pdf/2410.00846</a:t>
            </a:r>
            <a:endParaRPr lang="en-US" altLang="zh-CN" sz="24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R. Marcus, A. </a:t>
            </a:r>
            <a:r>
              <a:rPr lang="en-US" altLang="zh-CN" sz="2400" dirty="0" err="1">
                <a:latin typeface="Times New Roman" pitchFamily="18" charset="0"/>
              </a:rPr>
              <a:t>Kipf</a:t>
            </a:r>
            <a:r>
              <a:rPr lang="en-US" altLang="zh-CN" sz="2400" dirty="0">
                <a:latin typeface="Times New Roman" pitchFamily="18" charset="0"/>
              </a:rPr>
              <a:t>, A. van </a:t>
            </a:r>
            <a:r>
              <a:rPr lang="en-US" altLang="zh-CN" sz="2400" dirty="0" err="1">
                <a:latin typeface="Times New Roman" pitchFamily="18" charset="0"/>
              </a:rPr>
              <a:t>Renen</a:t>
            </a:r>
            <a:r>
              <a:rPr lang="en-US" altLang="zh-CN" sz="2400" dirty="0">
                <a:latin typeface="Times New Roman" pitchFamily="18" charset="0"/>
              </a:rPr>
              <a:t>, M. Stoian, S. </a:t>
            </a:r>
            <a:r>
              <a:rPr lang="en-US" altLang="zh-CN" sz="2400" dirty="0" err="1">
                <a:latin typeface="Times New Roman" pitchFamily="18" charset="0"/>
              </a:rPr>
              <a:t>Misra</a:t>
            </a:r>
            <a:r>
              <a:rPr lang="en-US" altLang="zh-CN" sz="2400" dirty="0">
                <a:latin typeface="Times New Roman" pitchFamily="18" charset="0"/>
              </a:rPr>
              <a:t>, A. Kemper, T. Neumann, and T. </a:t>
            </a:r>
            <a:r>
              <a:rPr lang="en-US" altLang="zh-CN" sz="2400" dirty="0" err="1">
                <a:latin typeface="Times New Roman" pitchFamily="18" charset="0"/>
              </a:rPr>
              <a:t>Kraska</a:t>
            </a:r>
            <a:r>
              <a:rPr lang="en-US" altLang="zh-CN" sz="2400" dirty="0">
                <a:latin typeface="Times New Roman" pitchFamily="18" charset="0"/>
              </a:rPr>
              <a:t>. Benchmarking learned indexes. Proc. VLDB Endow., 14(1):1–13, </a:t>
            </a:r>
            <a:r>
              <a:rPr lang="en-US" altLang="zh-CN" sz="2400" dirty="0" err="1">
                <a:latin typeface="Times New Roman" pitchFamily="18" charset="0"/>
              </a:rPr>
              <a:t>sep</a:t>
            </a:r>
            <a:r>
              <a:rPr lang="en-US" altLang="zh-CN" sz="2400" dirty="0">
                <a:latin typeface="Times New Roman" pitchFamily="18" charset="0"/>
              </a:rPr>
              <a:t> 2020. URL: </a:t>
            </a:r>
            <a:r>
              <a:rPr lang="en-US" altLang="zh-CN" sz="2400" dirty="0">
                <a:latin typeface="Times New Roman" pitchFamily="18" charset="0"/>
                <a:hlinkClick r:id="rId6"/>
              </a:rPr>
              <a:t>https://vldb.org/pvldb/vol14/p1-marcus.pdf</a:t>
            </a:r>
            <a:r>
              <a:rPr lang="en-US" altLang="zh-CN" sz="2400" dirty="0"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23524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7162"/>
            <a:ext cx="9067800" cy="1139825"/>
          </a:xfrm>
        </p:spPr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Reading Materials – Multidimensional Learned Indexes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just" eaLnBrk="1" hangingPunct="1"/>
            <a:r>
              <a:rPr lang="en-US" altLang="zh-CN" sz="3200" b="1" dirty="0">
                <a:latin typeface="Times New Roman" pitchFamily="18" charset="0"/>
              </a:rPr>
              <a:t>[GLIN-ALEX] </a:t>
            </a:r>
            <a:r>
              <a:rPr lang="en-US" altLang="zh-CN" sz="3200" dirty="0" err="1">
                <a:latin typeface="Times New Roman" pitchFamily="18" charset="0"/>
              </a:rPr>
              <a:t>Congying</a:t>
            </a:r>
            <a:r>
              <a:rPr lang="en-US" altLang="zh-CN" sz="3200" dirty="0">
                <a:latin typeface="Times New Roman" pitchFamily="18" charset="0"/>
              </a:rPr>
              <a:t> Wang and Jia Yu. GLIN: A Lightweight Learned Indexing Mechanism for Complex Geometries. </a:t>
            </a:r>
            <a:r>
              <a:rPr lang="en-US" altLang="zh-CN" sz="3200" dirty="0" err="1">
                <a:latin typeface="Times New Roman" pitchFamily="18" charset="0"/>
              </a:rPr>
              <a:t>arXiv</a:t>
            </a:r>
            <a:r>
              <a:rPr lang="en-US" altLang="zh-CN" sz="3200" dirty="0">
                <a:latin typeface="Times New Roman" pitchFamily="18" charset="0"/>
              </a:rPr>
              <a:t> preprint arXiv:2207.07745, 2022.</a:t>
            </a:r>
          </a:p>
          <a:p>
            <a:pPr algn="just" eaLnBrk="1" hangingPunct="1"/>
            <a:r>
              <a:rPr lang="en-US" altLang="zh-CN" sz="3200" b="1" dirty="0">
                <a:latin typeface="Times New Roman" pitchFamily="18" charset="0"/>
              </a:rPr>
              <a:t>[SLBRIN] </a:t>
            </a:r>
            <a:r>
              <a:rPr lang="en-US" altLang="zh-CN" sz="3200" dirty="0">
                <a:latin typeface="Times New Roman" pitchFamily="18" charset="0"/>
              </a:rPr>
              <a:t>Lijun Wang, </a:t>
            </a:r>
            <a:r>
              <a:rPr lang="en-US" altLang="zh-CN" sz="3200" dirty="0" err="1">
                <a:latin typeface="Times New Roman" pitchFamily="18" charset="0"/>
              </a:rPr>
              <a:t>Linshu</a:t>
            </a:r>
            <a:r>
              <a:rPr lang="en-US" altLang="zh-CN" sz="3200" dirty="0">
                <a:latin typeface="Times New Roman" pitchFamily="18" charset="0"/>
              </a:rPr>
              <a:t> Hu, </a:t>
            </a:r>
            <a:r>
              <a:rPr lang="en-US" altLang="zh-CN" sz="3200" dirty="0" err="1">
                <a:latin typeface="Times New Roman" pitchFamily="18" charset="0"/>
              </a:rPr>
              <a:t>Chenhua</a:t>
            </a:r>
            <a:r>
              <a:rPr lang="en-US" altLang="zh-CN" sz="3200" dirty="0">
                <a:latin typeface="Times New Roman" pitchFamily="18" charset="0"/>
              </a:rPr>
              <a:t> Fu, </a:t>
            </a:r>
            <a:r>
              <a:rPr lang="en-US" altLang="zh-CN" sz="3200" dirty="0" err="1">
                <a:latin typeface="Times New Roman" pitchFamily="18" charset="0"/>
              </a:rPr>
              <a:t>Yuhan</a:t>
            </a:r>
            <a:r>
              <a:rPr lang="en-US" altLang="zh-CN" sz="3200" dirty="0">
                <a:latin typeface="Times New Roman" pitchFamily="18" charset="0"/>
              </a:rPr>
              <a:t> Yu, Peng Tang, Feng Zhang, and </a:t>
            </a:r>
            <a:r>
              <a:rPr lang="en-US" altLang="zh-CN" sz="3200" dirty="0" err="1">
                <a:latin typeface="Times New Roman" pitchFamily="18" charset="0"/>
              </a:rPr>
              <a:t>Renyi</a:t>
            </a:r>
            <a:r>
              <a:rPr lang="en-US" altLang="zh-CN" sz="3200" dirty="0">
                <a:latin typeface="Times New Roman" pitchFamily="18" charset="0"/>
              </a:rPr>
              <a:t> Liu. SLBRIN: A Spatial Learned Index Based on BRIN. ISPRS International Journal of Geo-Information 12, 4, 171, 2023. </a:t>
            </a:r>
          </a:p>
          <a:p>
            <a:pPr algn="just" eaLnBrk="1" hangingPunct="1"/>
            <a:r>
              <a:rPr lang="en-US" altLang="zh-CN" sz="3200" b="1" dirty="0">
                <a:latin typeface="Times New Roman" pitchFamily="18" charset="0"/>
              </a:rPr>
              <a:t>[LSTI] </a:t>
            </a:r>
            <a:r>
              <a:rPr lang="en-US" altLang="zh-CN" sz="3200" dirty="0" err="1">
                <a:latin typeface="Times New Roman" pitchFamily="18" charset="0"/>
              </a:rPr>
              <a:t>Xiaofeng</a:t>
            </a:r>
            <a:r>
              <a:rPr lang="en-US" altLang="zh-CN" sz="3200" dirty="0">
                <a:latin typeface="Times New Roman" pitchFamily="18" charset="0"/>
              </a:rPr>
              <a:t> Ding, </a:t>
            </a:r>
            <a:r>
              <a:rPr lang="en-US" altLang="zh-CN" sz="3200" dirty="0" err="1">
                <a:latin typeface="Times New Roman" pitchFamily="18" charset="0"/>
              </a:rPr>
              <a:t>Yinting</a:t>
            </a:r>
            <a:r>
              <a:rPr lang="en-US" altLang="zh-CN" sz="3200" dirty="0">
                <a:latin typeface="Times New Roman" pitchFamily="18" charset="0"/>
              </a:rPr>
              <a:t> Zheng, </a:t>
            </a:r>
            <a:r>
              <a:rPr lang="en-US" altLang="zh-CN" sz="3200" dirty="0" err="1">
                <a:latin typeface="Times New Roman" pitchFamily="18" charset="0"/>
              </a:rPr>
              <a:t>Zuan</a:t>
            </a:r>
            <a:r>
              <a:rPr lang="en-US" altLang="zh-CN" sz="3200" dirty="0">
                <a:latin typeface="Times New Roman" pitchFamily="18" charset="0"/>
              </a:rPr>
              <a:t> Wang, Kim-Kwang Raymond Choo, and Hai Jin. A learned spatial textual index for efficient keyword queries. Journal of Intelligent Information Systems 60, 3, page 803–827, 2023.</a:t>
            </a:r>
          </a:p>
          <a:p>
            <a:pPr algn="just" eaLnBrk="1" hangingPunct="1"/>
            <a:r>
              <a:rPr lang="en-US" altLang="zh-CN" sz="3200" b="1" dirty="0">
                <a:latin typeface="Times New Roman" pitchFamily="18" charset="0"/>
              </a:rPr>
              <a:t>[IF-X]</a:t>
            </a:r>
            <a:r>
              <a:rPr lang="en-US" altLang="zh-CN" sz="3200" dirty="0">
                <a:latin typeface="Times New Roman" pitchFamily="18" charset="0"/>
              </a:rPr>
              <a:t> Ali </a:t>
            </a:r>
            <a:r>
              <a:rPr lang="en-US" altLang="zh-CN" sz="3200" dirty="0" err="1">
                <a:latin typeface="Times New Roman" pitchFamily="18" charset="0"/>
              </a:rPr>
              <a:t>Hadian</a:t>
            </a:r>
            <a:r>
              <a:rPr lang="en-US" altLang="zh-CN" sz="3200" dirty="0">
                <a:latin typeface="Times New Roman" pitchFamily="18" charset="0"/>
              </a:rPr>
              <a:t>, Ankit Kumar, and Thomas </a:t>
            </a:r>
            <a:r>
              <a:rPr lang="en-US" altLang="zh-CN" sz="3200" dirty="0" err="1">
                <a:latin typeface="Times New Roman" pitchFamily="18" charset="0"/>
              </a:rPr>
              <a:t>Heinis</a:t>
            </a:r>
            <a:r>
              <a:rPr lang="en-US" altLang="zh-CN" sz="3200" dirty="0">
                <a:latin typeface="Times New Roman" pitchFamily="18" charset="0"/>
              </a:rPr>
              <a:t>. Hands-off Model Integration in Spatial Index Structures. In Proceedings of the 2nd International Workshop on Applied AI for Database Systems and Applications, 2020.</a:t>
            </a:r>
          </a:p>
          <a:p>
            <a:pPr algn="just" eaLnBrk="1" hangingPunct="1"/>
            <a:r>
              <a:rPr lang="en-US" altLang="zh-CN" sz="3200" b="1" dirty="0">
                <a:latin typeface="Times New Roman" pitchFamily="18" charset="0"/>
              </a:rPr>
              <a:t>[Period Index] </a:t>
            </a:r>
            <a:r>
              <a:rPr lang="en-US" altLang="zh-CN" sz="3200" dirty="0">
                <a:latin typeface="Times New Roman" pitchFamily="18" charset="0"/>
              </a:rPr>
              <a:t>Andreas Behrend, Anton </a:t>
            </a:r>
            <a:r>
              <a:rPr lang="en-US" altLang="zh-CN" sz="3200" dirty="0" err="1">
                <a:latin typeface="Times New Roman" pitchFamily="18" charset="0"/>
              </a:rPr>
              <a:t>Dignös</a:t>
            </a:r>
            <a:r>
              <a:rPr lang="en-US" altLang="zh-CN" sz="3200" dirty="0">
                <a:latin typeface="Times New Roman" pitchFamily="18" charset="0"/>
              </a:rPr>
              <a:t>, Johann </a:t>
            </a:r>
            <a:r>
              <a:rPr lang="en-US" altLang="zh-CN" sz="3200" dirty="0" err="1">
                <a:latin typeface="Times New Roman" pitchFamily="18" charset="0"/>
              </a:rPr>
              <a:t>Gamper</a:t>
            </a:r>
            <a:r>
              <a:rPr lang="en-US" altLang="zh-CN" sz="3200" dirty="0">
                <a:latin typeface="Times New Roman" pitchFamily="18" charset="0"/>
              </a:rPr>
              <a:t>, Philip </a:t>
            </a:r>
            <a:r>
              <a:rPr lang="en-US" altLang="zh-CN" sz="3200" dirty="0" err="1">
                <a:latin typeface="Times New Roman" pitchFamily="18" charset="0"/>
              </a:rPr>
              <a:t>Schmiegelt</a:t>
            </a:r>
            <a:r>
              <a:rPr lang="en-US" altLang="zh-CN" sz="3200" dirty="0">
                <a:latin typeface="Times New Roman" pitchFamily="18" charset="0"/>
              </a:rPr>
              <a:t>, Hannes Voigt, Matthias </a:t>
            </a:r>
            <a:r>
              <a:rPr lang="en-US" altLang="zh-CN" sz="3200" dirty="0" err="1">
                <a:latin typeface="Times New Roman" pitchFamily="18" charset="0"/>
              </a:rPr>
              <a:t>Rottmann</a:t>
            </a:r>
            <a:r>
              <a:rPr lang="en-US" altLang="zh-CN" sz="3200" dirty="0">
                <a:latin typeface="Times New Roman" pitchFamily="18" charset="0"/>
              </a:rPr>
              <a:t>, and </a:t>
            </a:r>
            <a:r>
              <a:rPr lang="en-US" altLang="zh-CN" sz="3200" dirty="0" err="1">
                <a:latin typeface="Times New Roman" pitchFamily="18" charset="0"/>
              </a:rPr>
              <a:t>Karsten</a:t>
            </a:r>
            <a:r>
              <a:rPr lang="en-US" altLang="zh-CN" sz="3200" dirty="0">
                <a:latin typeface="Times New Roman" pitchFamily="18" charset="0"/>
              </a:rPr>
              <a:t> Kahl. Period Index: A Learned 2D Hash Index for Range and Duration Queries. In Proceedings of the 16th International Symposium on Spatial and Temporal Databases. 100–109, 2019</a:t>
            </a:r>
          </a:p>
        </p:txBody>
      </p:sp>
    </p:spTree>
    <p:extLst>
      <p:ext uri="{BB962C8B-B14F-4D97-AF65-F5344CB8AC3E}">
        <p14:creationId xmlns:p14="http://schemas.microsoft.com/office/powerpoint/2010/main" val="30986554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82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7162"/>
            <a:ext cx="8915400" cy="1139825"/>
          </a:xfrm>
        </p:spPr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Reading Materials – Multidimensional Learned Indexes (cont'd)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62500" lnSpcReduction="20000"/>
          </a:bodyPr>
          <a:lstStyle/>
          <a:p>
            <a:pPr algn="just" eaLnBrk="1" hangingPunct="1"/>
            <a:r>
              <a:rPr lang="en-US" altLang="zh-CN" sz="3200" b="1" dirty="0">
                <a:latin typeface="Times New Roman" pitchFamily="18" charset="0"/>
              </a:rPr>
              <a:t>[ZM-Index] </a:t>
            </a:r>
            <a:r>
              <a:rPr lang="en-US" altLang="zh-CN" sz="3200" dirty="0">
                <a:latin typeface="Times New Roman" pitchFamily="18" charset="0"/>
              </a:rPr>
              <a:t>Wang, H., Fu, X., Xu, J., Lu, H.: Learned index for spatial queries. In: MDM, pp. 569–574. IEEE, 2019.</a:t>
            </a:r>
          </a:p>
          <a:p>
            <a:pPr algn="just" eaLnBrk="1" hangingPunct="1"/>
            <a:r>
              <a:rPr lang="en-US" altLang="zh-CN" sz="3200" b="1" dirty="0">
                <a:latin typeface="Times New Roman" pitchFamily="18" charset="0"/>
              </a:rPr>
              <a:t>[ML-Index] </a:t>
            </a:r>
            <a:r>
              <a:rPr lang="en-US" altLang="zh-CN" sz="3200" dirty="0" err="1">
                <a:latin typeface="Times New Roman" pitchFamily="18" charset="0"/>
              </a:rPr>
              <a:t>Davitkova</a:t>
            </a:r>
            <a:r>
              <a:rPr lang="en-US" altLang="zh-CN" sz="3200" dirty="0">
                <a:latin typeface="Times New Roman" pitchFamily="18" charset="0"/>
              </a:rPr>
              <a:t>, A., </a:t>
            </a:r>
            <a:r>
              <a:rPr lang="en-US" altLang="zh-CN" sz="3200" dirty="0" err="1">
                <a:latin typeface="Times New Roman" pitchFamily="18" charset="0"/>
              </a:rPr>
              <a:t>Milchevski</a:t>
            </a:r>
            <a:r>
              <a:rPr lang="en-US" altLang="zh-CN" sz="3200" dirty="0">
                <a:latin typeface="Times New Roman" pitchFamily="18" charset="0"/>
              </a:rPr>
              <a:t>, E., Michel, S.: The ML-index: A multidimensional, learned index for point, range, and nearest-neighbor queries. In: EDBT, pp. 407–410. OpenProceedings.org, 2020.</a:t>
            </a:r>
            <a:br>
              <a:rPr lang="en-US" altLang="zh-CN" sz="3200" dirty="0">
                <a:latin typeface="Times New Roman" pitchFamily="18" charset="0"/>
              </a:rPr>
            </a:br>
            <a:r>
              <a:rPr lang="en-US" altLang="zh-CN" sz="3200" b="1" dirty="0">
                <a:latin typeface="Times New Roman" pitchFamily="18" charset="0"/>
              </a:rPr>
              <a:t>[LISA] </a:t>
            </a:r>
            <a:r>
              <a:rPr lang="en-US" altLang="zh-CN" sz="3200" dirty="0">
                <a:latin typeface="Times New Roman" pitchFamily="18" charset="0"/>
              </a:rPr>
              <a:t>Li, P., Lu, H., Zheng, Q., Yang, L., Pan, G.: LISA: A learned index structure for spatial data. In: SIGMOD Conference, pp. 2119–2133. ACM, 2020.</a:t>
            </a:r>
          </a:p>
          <a:p>
            <a:pPr algn="just" eaLnBrk="1" hangingPunct="1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[IF-Index]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Hadian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A., Kumar, A.,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Heinis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T.: Hands-off model integration in spatial index structures. In: AIDB@VLDB, 2020.</a:t>
            </a:r>
          </a:p>
          <a:p>
            <a:pPr algn="just" eaLnBrk="1" hangingPunct="1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RSMI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Qi, J., Liu, G., Jensen, C.S., Kulik, L.: Effectively learning spatial indices. Proc. VLDB Endow.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(11), 2341–2354, 2020.</a:t>
            </a:r>
          </a:p>
          <a:p>
            <a:pPr algn="just" eaLnBrk="1" hangingPunct="1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[Flood]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Nathan, V., Ding, J., Alizadeh, M.,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Kraska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T.: Learning multi-dimensional indexes. In: SIGMOD Conference, pp. 985–1000. ACM, 2020.</a:t>
            </a:r>
          </a:p>
          <a:p>
            <a:pPr algn="just" eaLnBrk="1" hangingPunct="1"/>
            <a:r>
              <a:rPr lang="en-US" altLang="zh-CN" sz="3200" b="1" dirty="0">
                <a:latin typeface="Times New Roman" pitchFamily="18" charset="0"/>
              </a:rPr>
              <a:t>[Tsunami] </a:t>
            </a:r>
            <a:r>
              <a:rPr lang="en-US" altLang="zh-CN" sz="3200" dirty="0">
                <a:latin typeface="Times New Roman" pitchFamily="18" charset="0"/>
              </a:rPr>
              <a:t>Ding, J., Nathan, V., Alizadeh, M., </a:t>
            </a:r>
            <a:r>
              <a:rPr lang="en-US" altLang="zh-CN" sz="3200" dirty="0" err="1">
                <a:latin typeface="Times New Roman" pitchFamily="18" charset="0"/>
              </a:rPr>
              <a:t>Kraska</a:t>
            </a:r>
            <a:r>
              <a:rPr lang="en-US" altLang="zh-CN" sz="3200" dirty="0">
                <a:latin typeface="Times New Roman" pitchFamily="18" charset="0"/>
              </a:rPr>
              <a:t>, T.: Tsunami: A learned multi-dimensional index for correlated data and skewed workloads. Proc. VLDB Endow. 14(2), 74–86, 2020.</a:t>
            </a:r>
          </a:p>
        </p:txBody>
      </p:sp>
    </p:spTree>
    <p:extLst>
      <p:ext uri="{BB962C8B-B14F-4D97-AF65-F5344CB8AC3E}">
        <p14:creationId xmlns:p14="http://schemas.microsoft.com/office/powerpoint/2010/main" val="21681398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Reading Materials – Variants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n-US" altLang="zh-CN" sz="2400" b="1" dirty="0">
                <a:latin typeface="Times New Roman" pitchFamily="18" charset="0"/>
              </a:rPr>
              <a:t>[</a:t>
            </a:r>
            <a:r>
              <a:rPr lang="en-US" altLang="zh-CN" sz="2400" b="1" dirty="0" err="1">
                <a:latin typeface="Times New Roman" pitchFamily="18" charset="0"/>
              </a:rPr>
              <a:t>MetaBF</a:t>
            </a:r>
            <a:r>
              <a:rPr lang="en-US" altLang="zh-CN" sz="2400" b="1" dirty="0">
                <a:latin typeface="Times New Roman" pitchFamily="18" charset="0"/>
              </a:rPr>
              <a:t>] </a:t>
            </a:r>
            <a:r>
              <a:rPr lang="en-US" altLang="zh-CN" sz="2400" dirty="0">
                <a:latin typeface="Times New Roman" pitchFamily="18" charset="0"/>
              </a:rPr>
              <a:t>Jack Rae, Sergey </a:t>
            </a:r>
            <a:r>
              <a:rPr lang="en-US" altLang="zh-CN" sz="2400" dirty="0" err="1">
                <a:latin typeface="Times New Roman" pitchFamily="18" charset="0"/>
              </a:rPr>
              <a:t>Bartunov</a:t>
            </a:r>
            <a:r>
              <a:rPr lang="en-US" altLang="zh-CN" sz="2400" dirty="0">
                <a:latin typeface="Times New Roman" pitchFamily="18" charset="0"/>
              </a:rPr>
              <a:t>, and Timothy </a:t>
            </a:r>
            <a:r>
              <a:rPr lang="en-US" altLang="zh-CN" sz="2400" dirty="0" err="1">
                <a:latin typeface="Times New Roman" pitchFamily="18" charset="0"/>
              </a:rPr>
              <a:t>Lillicrap</a:t>
            </a:r>
            <a:r>
              <a:rPr lang="en-US" altLang="zh-CN" sz="2400" dirty="0">
                <a:latin typeface="Times New Roman" pitchFamily="18" charset="0"/>
              </a:rPr>
              <a:t>. Meta-learning neural bloom filters. In International Conference on Machine Learning, pages 5271–5280, 2019.</a:t>
            </a:r>
          </a:p>
          <a:p>
            <a:pPr algn="just" eaLnBrk="1" hangingPunct="1"/>
            <a:r>
              <a:rPr lang="en-US" altLang="zh-CN" sz="2400" b="1" dirty="0">
                <a:latin typeface="Times New Roman" pitchFamily="18" charset="0"/>
              </a:rPr>
              <a:t>[Google-index] </a:t>
            </a:r>
            <a:r>
              <a:rPr lang="en-US" altLang="zh-CN" sz="2400" dirty="0">
                <a:latin typeface="Times New Roman" pitchFamily="18" charset="0"/>
              </a:rPr>
              <a:t>Hussam Abu-</a:t>
            </a:r>
            <a:r>
              <a:rPr lang="en-US" altLang="zh-CN" sz="2400" dirty="0" err="1">
                <a:latin typeface="Times New Roman" pitchFamily="18" charset="0"/>
              </a:rPr>
              <a:t>Libdeh</a:t>
            </a:r>
            <a:r>
              <a:rPr lang="en-US" altLang="zh-CN" sz="2400" dirty="0">
                <a:latin typeface="Times New Roman" pitchFamily="18" charset="0"/>
              </a:rPr>
              <a:t>, Deniz </a:t>
            </a:r>
            <a:r>
              <a:rPr lang="en-US" altLang="zh-CN" sz="2400" dirty="0" err="1">
                <a:latin typeface="Times New Roman" pitchFamily="18" charset="0"/>
              </a:rPr>
              <a:t>Altınbüken</a:t>
            </a:r>
            <a:r>
              <a:rPr lang="en-US" altLang="zh-CN" sz="2400" dirty="0">
                <a:latin typeface="Times New Roman" pitchFamily="18" charset="0"/>
              </a:rPr>
              <a:t>, Alex </a:t>
            </a:r>
            <a:r>
              <a:rPr lang="en-US" altLang="zh-CN" sz="2400" dirty="0" err="1">
                <a:latin typeface="Times New Roman" pitchFamily="18" charset="0"/>
              </a:rPr>
              <a:t>Beutel</a:t>
            </a:r>
            <a:r>
              <a:rPr lang="en-US" altLang="zh-CN" sz="2400" dirty="0">
                <a:latin typeface="Times New Roman" pitchFamily="18" charset="0"/>
              </a:rPr>
              <a:t>, Ed H Chi, Lyric Doshi, Tim </a:t>
            </a:r>
            <a:r>
              <a:rPr lang="en-US" altLang="zh-CN" sz="2400" dirty="0" err="1">
                <a:latin typeface="Times New Roman" pitchFamily="18" charset="0"/>
              </a:rPr>
              <a:t>Kraska</a:t>
            </a:r>
            <a:r>
              <a:rPr lang="en-US" altLang="zh-CN" sz="2400" dirty="0">
                <a:latin typeface="Times New Roman" pitchFamily="18" charset="0"/>
              </a:rPr>
              <a:t>, Andy Ly, Christopher </a:t>
            </a:r>
            <a:r>
              <a:rPr lang="en-US" altLang="zh-CN" sz="2400" dirty="0" err="1">
                <a:latin typeface="Times New Roman" pitchFamily="18" charset="0"/>
              </a:rPr>
              <a:t>Olston</a:t>
            </a:r>
            <a:r>
              <a:rPr lang="en-US" altLang="zh-CN" sz="2400" dirty="0">
                <a:latin typeface="Times New Roman" pitchFamily="18" charset="0"/>
              </a:rPr>
              <a:t>, et al. Learned indexes for a google-scale disk-based database. </a:t>
            </a:r>
            <a:r>
              <a:rPr lang="en-US" altLang="zh-CN" sz="2400" dirty="0" err="1">
                <a:latin typeface="Times New Roman" pitchFamily="18" charset="0"/>
              </a:rPr>
              <a:t>arXiv</a:t>
            </a:r>
            <a:r>
              <a:rPr lang="en-US" altLang="zh-CN" sz="2400" dirty="0">
                <a:latin typeface="Times New Roman" pitchFamily="18" charset="0"/>
              </a:rPr>
              <a:t> preprint arXiv:2012.12501, 2020.</a:t>
            </a:r>
          </a:p>
          <a:p>
            <a:pPr algn="just" eaLnBrk="1" hangingPunct="1"/>
            <a:r>
              <a:rPr lang="en-US" altLang="zh-CN" sz="2400" b="1" dirty="0">
                <a:latin typeface="Times New Roman" pitchFamily="18" charset="0"/>
              </a:rPr>
              <a:t>[HLI] </a:t>
            </a:r>
            <a:r>
              <a:rPr lang="en-US" altLang="zh-CN" sz="2400" dirty="0">
                <a:latin typeface="Times New Roman" pitchFamily="18" charset="0"/>
              </a:rPr>
              <a:t>Yuquan Ding, </a:t>
            </a:r>
            <a:r>
              <a:rPr lang="en-US" altLang="zh-CN" sz="2400" dirty="0" err="1">
                <a:latin typeface="Times New Roman" pitchFamily="18" charset="0"/>
              </a:rPr>
              <a:t>Xujian</a:t>
            </a:r>
            <a:r>
              <a:rPr lang="en-US" altLang="zh-CN" sz="2400" dirty="0">
                <a:latin typeface="Times New Roman" pitchFamily="18" charset="0"/>
              </a:rPr>
              <a:t> Zhao, and </a:t>
            </a:r>
            <a:r>
              <a:rPr lang="en-US" altLang="zh-CN" sz="2400" dirty="0" err="1">
                <a:latin typeface="Times New Roman" pitchFamily="18" charset="0"/>
              </a:rPr>
              <a:t>Peiquan</a:t>
            </a:r>
            <a:r>
              <a:rPr lang="en-US" altLang="zh-CN" sz="2400" dirty="0">
                <a:latin typeface="Times New Roman" pitchFamily="18" charset="0"/>
              </a:rPr>
              <a:t> Jin. An Error-Bounded Space-Efficient Hybrid Learned Index with High Lookup Performance. In International Conference on Database and Expert Systems Applications. Springer, pages 216–228, 2022.</a:t>
            </a:r>
          </a:p>
          <a:p>
            <a:pPr algn="just" eaLnBrk="1" hangingPunct="1"/>
            <a:r>
              <a:rPr lang="en-US" altLang="zh-CN" sz="2400" b="1" dirty="0">
                <a:latin typeface="Times New Roman" pitchFamily="18" charset="0"/>
              </a:rPr>
              <a:t>[AELH] </a:t>
            </a:r>
            <a:r>
              <a:rPr lang="en-US" altLang="zh-CN" sz="2400" dirty="0" err="1">
                <a:latin typeface="Times New Roman" pitchFamily="18" charset="0"/>
              </a:rPr>
              <a:t>Yuming</a:t>
            </a:r>
            <a:r>
              <a:rPr lang="en-US" altLang="zh-CN" sz="2400" dirty="0">
                <a:latin typeface="Times New Roman" pitchFamily="18" charset="0"/>
              </a:rPr>
              <a:t> Lin, </a:t>
            </a:r>
            <a:r>
              <a:rPr lang="en-US" altLang="zh-CN" sz="2400" dirty="0" err="1">
                <a:latin typeface="Times New Roman" pitchFamily="18" charset="0"/>
              </a:rPr>
              <a:t>Zhengguo</a:t>
            </a:r>
            <a:r>
              <a:rPr lang="en-US" altLang="zh-CN" sz="2400" dirty="0">
                <a:latin typeface="Times New Roman" pitchFamily="18" charset="0"/>
              </a:rPr>
              <a:t> Huang, and You Li. Learning hash index based on a shallow autoencoder. Applied Intelligence 53, 12 (2023), pages 14999–15010, 2023.</a:t>
            </a:r>
          </a:p>
        </p:txBody>
      </p:sp>
    </p:spTree>
    <p:extLst>
      <p:ext uri="{BB962C8B-B14F-4D97-AF65-F5344CB8AC3E}">
        <p14:creationId xmlns:p14="http://schemas.microsoft.com/office/powerpoint/2010/main" val="23241445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>
                <a:latin typeface="Times New Roman" pitchFamily="18" charset="0"/>
              </a:rPr>
              <a:t>Reading Materials – Variants (cont'd)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2400" dirty="0">
                <a:latin typeface="Times New Roman" pitchFamily="18" charset="0"/>
              </a:rPr>
              <a:t>Qiyu Liu, </a:t>
            </a:r>
            <a:r>
              <a:rPr lang="en-US" altLang="zh-CN" sz="2400" dirty="0" err="1">
                <a:latin typeface="Times New Roman" pitchFamily="18" charset="0"/>
              </a:rPr>
              <a:t>Maocheng</a:t>
            </a:r>
            <a:r>
              <a:rPr lang="en-US" altLang="zh-CN" sz="2400" dirty="0">
                <a:latin typeface="Times New Roman" pitchFamily="18" charset="0"/>
              </a:rPr>
              <a:t> Li, Yuxiang Zeng, </a:t>
            </a:r>
            <a:r>
              <a:rPr lang="en-US" altLang="zh-CN" sz="2400" dirty="0" err="1">
                <a:latin typeface="Times New Roman" pitchFamily="18" charset="0"/>
              </a:rPr>
              <a:t>Yanyan</a:t>
            </a:r>
            <a:r>
              <a:rPr lang="en-US" altLang="zh-CN" sz="2400" dirty="0">
                <a:latin typeface="Times New Roman" pitchFamily="18" charset="0"/>
              </a:rPr>
              <a:t> Shen, Lei Chen. How good are Qiyu Liu, </a:t>
            </a:r>
            <a:r>
              <a:rPr lang="en-US" altLang="zh-CN" sz="2400" dirty="0" err="1">
                <a:latin typeface="Times New Roman" pitchFamily="18" charset="0"/>
              </a:rPr>
              <a:t>Yanyan</a:t>
            </a:r>
            <a:r>
              <a:rPr lang="en-US" altLang="zh-CN" sz="2400" dirty="0">
                <a:latin typeface="Times New Roman" pitchFamily="18" charset="0"/>
              </a:rPr>
              <a:t> Shen, and Lei Chen. Stable Learned Bloom Filters for Data Streams. PVLDB, 2020. URL: </a:t>
            </a:r>
            <a:r>
              <a:rPr lang="en-US" altLang="zh-CN" sz="2400" dirty="0">
                <a:latin typeface="Times New Roman" pitchFamily="18" charset="0"/>
                <a:hlinkClick r:id="rId3"/>
              </a:rPr>
              <a:t>https://www.vldb.org/pvldb/vol13/p2355-liu.pdf</a:t>
            </a:r>
            <a:r>
              <a:rPr lang="en-US" altLang="zh-CN" sz="2400" dirty="0">
                <a:latin typeface="Times New Roman" pitchFamily="18" charset="0"/>
              </a:rPr>
              <a:t> 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653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85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z="4400" dirty="0">
              <a:latin typeface="Times New Roman" pitchFamily="18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5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601283-4774-43A5-BF90-4BB0A25842A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"/>
            <a:ext cx="7772400" cy="762000"/>
          </a:xfrm>
        </p:spPr>
        <p:txBody>
          <a:bodyPr/>
          <a:lstStyle/>
          <a:p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Enroll Table (cont'd)</a:t>
            </a:r>
            <a:endParaRPr lang="en-US" altLang="en-US" sz="4400" dirty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891618" y="1335544"/>
            <a:ext cx="600517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111111       MGT123    F1994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111111       CS305        S1996    4.0        page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CS305        F1995    2.0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CS315        S1997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EE101        S1998    3.0         page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232323      MAT123    S1996    2.0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234567      EE101        F1995    3.0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234567      CS305        S1999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                                                 page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313131      MGT123    S1996    3.0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891618" y="13355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6311218" y="13355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1891618" y="28595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891618" y="31643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1891618" y="46883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891618" y="49931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1891618" y="65933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6311218" y="31643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6311218" y="49931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1891618" y="1411744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1891618" y="3164344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1891618" y="49931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" y="5562600"/>
            <a:ext cx="156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Sorted File</a:t>
            </a:r>
            <a:endParaRPr lang="en-US" altLang="en-US" b="1" dirty="0">
              <a:solidFill>
                <a:srgbClr val="0000CC"/>
              </a:solidFill>
            </a:endParaRPr>
          </a:p>
          <a:p>
            <a:pPr algn="ctr"/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(sorted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15418" y="1259344"/>
            <a:ext cx="1295400" cy="5410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833735"/>
            <a:ext cx="4679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ID       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CrsCode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Semester GPA</a:t>
            </a:r>
          </a:p>
        </p:txBody>
      </p:sp>
    </p:spTree>
    <p:extLst>
      <p:ext uri="{BB962C8B-B14F-4D97-AF65-F5344CB8AC3E}">
        <p14:creationId xmlns:p14="http://schemas.microsoft.com/office/powerpoint/2010/main" val="1332615926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12996</TotalTime>
  <Words>8217</Words>
  <Application>Microsoft Office PowerPoint</Application>
  <PresentationFormat>On-screen Show (4:3)</PresentationFormat>
  <Paragraphs>801</Paragraphs>
  <Slides>85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105" baseType="lpstr">
      <vt:lpstr>CMBX8</vt:lpstr>
      <vt:lpstr>CMR8</vt:lpstr>
      <vt:lpstr>CMR9</vt:lpstr>
      <vt:lpstr>CMTI9</vt:lpstr>
      <vt:lpstr>LibertineMathMI</vt:lpstr>
      <vt:lpstr>LinLibertineT</vt:lpstr>
      <vt:lpstr>LinLibertineTI</vt:lpstr>
      <vt:lpstr>NimbusRomNo9L-Medi</vt:lpstr>
      <vt:lpstr>NimbusRomNo9L-Regu</vt:lpstr>
      <vt:lpstr>NimbusRomNo9L-ReguItal</vt:lpstr>
      <vt:lpstr>txmiaX</vt:lpstr>
      <vt:lpstr>txsys</vt:lpstr>
      <vt:lpstr>Arial</vt:lpstr>
      <vt:lpstr>Calibri</vt:lpstr>
      <vt:lpstr>Garamond</vt:lpstr>
      <vt:lpstr>Open Sans</vt:lpstr>
      <vt:lpstr>Symbol</vt:lpstr>
      <vt:lpstr>Times New Roman</vt:lpstr>
      <vt:lpstr>Wingdings</vt:lpstr>
      <vt:lpstr>Edge</vt:lpstr>
      <vt:lpstr>AI for DB (AI4DB)</vt:lpstr>
      <vt:lpstr>Objectives</vt:lpstr>
      <vt:lpstr>Outline</vt:lpstr>
      <vt:lpstr>Learned Indexes [2018]</vt:lpstr>
      <vt:lpstr>Introduction</vt:lpstr>
      <vt:lpstr>The Reason for Indexes</vt:lpstr>
      <vt:lpstr>The Reason for Indexes (cont'd)</vt:lpstr>
      <vt:lpstr>Example: Enroll Table</vt:lpstr>
      <vt:lpstr>Example: Enroll Table (cont'd)</vt:lpstr>
      <vt:lpstr>Indexing for Relational Tables</vt:lpstr>
      <vt:lpstr>Range Index – B+-Tree</vt:lpstr>
      <vt:lpstr>Example: B+-Tree</vt:lpstr>
      <vt:lpstr>Learned Index for B+-Tree</vt:lpstr>
      <vt:lpstr>Learned Index for B+-Tree (cont'd)</vt:lpstr>
      <vt:lpstr>Cumulative Distribution Function (CDF) Model</vt:lpstr>
      <vt:lpstr>Insertion Design of the Learned Index</vt:lpstr>
      <vt:lpstr>Delta-Buffer Insertion Strategies </vt:lpstr>
      <vt:lpstr>In-Place Insertion Strategies </vt:lpstr>
      <vt:lpstr>Examples of Insertion Handling</vt:lpstr>
      <vt:lpstr>Structural Changes/Modifications (Homework)</vt:lpstr>
      <vt:lpstr>Other Issues of Learned Indexes</vt:lpstr>
      <vt:lpstr>Two-Step Position Search</vt:lpstr>
      <vt:lpstr>A Lineage of Learned Indexes </vt:lpstr>
      <vt:lpstr>Basic Idea of Learned Index to Replace B+-Tree</vt:lpstr>
      <vt:lpstr>Advantages of Learned Indexes</vt:lpstr>
      <vt:lpstr>A First Naive Learned Index</vt:lpstr>
      <vt:lpstr>Recursive-Model Indexes (RMI)</vt:lpstr>
      <vt:lpstr>Hybrid Indexes</vt:lpstr>
      <vt:lpstr>Data Fitting Models</vt:lpstr>
      <vt:lpstr>Other Models</vt:lpstr>
      <vt:lpstr>Characteristics of Different Model Choices</vt:lpstr>
      <vt:lpstr>Experimental Results</vt:lpstr>
      <vt:lpstr>Some Findings About the Learned Indexes (1)</vt:lpstr>
      <vt:lpstr>Some Findings About the Learned Indexes (2)</vt:lpstr>
      <vt:lpstr>Some Findings About the Learned Indexes (3)</vt:lpstr>
      <vt:lpstr>Some Findings About the Learned Indexes (4)</vt:lpstr>
      <vt:lpstr>Outline</vt:lpstr>
      <vt:lpstr>Point Index – Hash-Maps</vt:lpstr>
      <vt:lpstr>Learned Hash-Map</vt:lpstr>
      <vt:lpstr>Outline</vt:lpstr>
      <vt:lpstr>Existence Index – Bloom Filter</vt:lpstr>
      <vt:lpstr>Bloom Filter Insertions</vt:lpstr>
      <vt:lpstr>The Usage of the Bloom Filter</vt:lpstr>
      <vt:lpstr>Learned Bloom Filters</vt:lpstr>
      <vt:lpstr>Learned Bloom Filters (cont'd)</vt:lpstr>
      <vt:lpstr>Optimization Question (Homework)</vt:lpstr>
      <vt:lpstr>Experimental Results on Memory Consumption</vt:lpstr>
      <vt:lpstr>Outline</vt:lpstr>
      <vt:lpstr>Variant Classifications of Learned Indexes</vt:lpstr>
      <vt:lpstr>Multidimensional Learned Indexes</vt:lpstr>
      <vt:lpstr>Multidimensional Learned Indexes (cont'd)</vt:lpstr>
      <vt:lpstr>Data Layouts for Multidimensional Learned Indexes</vt:lpstr>
      <vt:lpstr>Categories of Multidimensional Learned Indexes</vt:lpstr>
      <vt:lpstr>Projection-Based Learned Indexes</vt:lpstr>
      <vt:lpstr>Projection-Based Learned Indexes – ZM-Index</vt:lpstr>
      <vt:lpstr>Z-Ordering</vt:lpstr>
      <vt:lpstr>Bit-Shuffling </vt:lpstr>
      <vt:lpstr>Bit-Shuffling (cont'd)</vt:lpstr>
      <vt:lpstr>Hilbert Curve</vt:lpstr>
      <vt:lpstr>Projection-Based Learned Indexes – ML-Index</vt:lpstr>
      <vt:lpstr>Projection-Based Learned Indexes – LISA</vt:lpstr>
      <vt:lpstr>Categories of Multidimensional Learned Indexes</vt:lpstr>
      <vt:lpstr>Augmentation-Based Learned  Indexes </vt:lpstr>
      <vt:lpstr>Augmentation-Based Learned  Indexes – IF-Index</vt:lpstr>
      <vt:lpstr>R-Tree in the Multidimensional Space</vt:lpstr>
      <vt:lpstr>Augmentation-Based Learned  Indexes – IF-Index (cont'd)</vt:lpstr>
      <vt:lpstr>Augmentation-Based Learned Indexes – RSMI</vt:lpstr>
      <vt:lpstr>Categories of Multidimensional Learned Indexes</vt:lpstr>
      <vt:lpstr>Grid-Based Learned Indexes</vt:lpstr>
      <vt:lpstr>Grid-Based Learned Indexes – Flood</vt:lpstr>
      <vt:lpstr>Grid-Based Learned Indexes – Tsunami</vt:lpstr>
      <vt:lpstr>Learned Indexes Over Stream Data </vt:lpstr>
      <vt:lpstr>Disadvantages of Learned Bloom Filter (LBF)</vt:lpstr>
      <vt:lpstr>Stable Learned Bloom Filter (SLBF)</vt:lpstr>
      <vt:lpstr>Stable Bloom Filter (SBF)</vt:lpstr>
      <vt:lpstr>Pros and Cons of Learned Indexes</vt:lpstr>
      <vt:lpstr>Summary</vt:lpstr>
      <vt:lpstr>Reading Materials</vt:lpstr>
      <vt:lpstr>Reading Materials (cont'd)</vt:lpstr>
      <vt:lpstr>Reading Materials – Survey </vt:lpstr>
      <vt:lpstr>Reading Materials – Multidimensional Learned Indexes</vt:lpstr>
      <vt:lpstr>Reading Materials – Multidimensional Learned Indexes (cont'd)</vt:lpstr>
      <vt:lpstr>Reading Materials – Variants</vt:lpstr>
      <vt:lpstr>Reading Materials – Variants (cont'd)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Data Management</dc:title>
  <dc:creator>xlian</dc:creator>
  <cp:lastModifiedBy>Lian, Xiang</cp:lastModifiedBy>
  <cp:revision>626</cp:revision>
  <dcterms:created xsi:type="dcterms:W3CDTF">2006-08-16T00:00:00Z</dcterms:created>
  <dcterms:modified xsi:type="dcterms:W3CDTF">2025-09-25T11:30:41Z</dcterms:modified>
</cp:coreProperties>
</file>