
<file path=[Content_Types].xml><?xml version="1.0" encoding="utf-8"?>
<Types xmlns="http://schemas.openxmlformats.org/package/2006/content-types">
  <Default Extension="bin" ContentType="application/vnd.openxmlformats-officedocument.oleObject"/>
  <Default Extension="gif" ContentType="image/gi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72"/>
  </p:notesMasterIdLst>
  <p:sldIdLst>
    <p:sldId id="256" r:id="rId2"/>
    <p:sldId id="257" r:id="rId3"/>
    <p:sldId id="258" r:id="rId4"/>
    <p:sldId id="259" r:id="rId5"/>
    <p:sldId id="267" r:id="rId6"/>
    <p:sldId id="273" r:id="rId7"/>
    <p:sldId id="281" r:id="rId8"/>
    <p:sldId id="274" r:id="rId9"/>
    <p:sldId id="275" r:id="rId10"/>
    <p:sldId id="276" r:id="rId11"/>
    <p:sldId id="277" r:id="rId12"/>
    <p:sldId id="282" r:id="rId13"/>
    <p:sldId id="286" r:id="rId14"/>
    <p:sldId id="283" r:id="rId15"/>
    <p:sldId id="278" r:id="rId16"/>
    <p:sldId id="279" r:id="rId17"/>
    <p:sldId id="284" r:id="rId18"/>
    <p:sldId id="285" r:id="rId19"/>
    <p:sldId id="290" r:id="rId20"/>
    <p:sldId id="280" r:id="rId21"/>
    <p:sldId id="300" r:id="rId22"/>
    <p:sldId id="287" r:id="rId23"/>
    <p:sldId id="301" r:id="rId24"/>
    <p:sldId id="302" r:id="rId25"/>
    <p:sldId id="303" r:id="rId26"/>
    <p:sldId id="304" r:id="rId27"/>
    <p:sldId id="305" r:id="rId28"/>
    <p:sldId id="311" r:id="rId29"/>
    <p:sldId id="317" r:id="rId30"/>
    <p:sldId id="318" r:id="rId31"/>
    <p:sldId id="320" r:id="rId32"/>
    <p:sldId id="319" r:id="rId33"/>
    <p:sldId id="296" r:id="rId34"/>
    <p:sldId id="260" r:id="rId35"/>
    <p:sldId id="312" r:id="rId36"/>
    <p:sldId id="266" r:id="rId37"/>
    <p:sldId id="326" r:id="rId38"/>
    <p:sldId id="322" r:id="rId39"/>
    <p:sldId id="321" r:id="rId40"/>
    <p:sldId id="323" r:id="rId41"/>
    <p:sldId id="324" r:id="rId42"/>
    <p:sldId id="325" r:id="rId43"/>
    <p:sldId id="327" r:id="rId44"/>
    <p:sldId id="335" r:id="rId45"/>
    <p:sldId id="328" r:id="rId46"/>
    <p:sldId id="336" r:id="rId47"/>
    <p:sldId id="337" r:id="rId48"/>
    <p:sldId id="338" r:id="rId49"/>
    <p:sldId id="339" r:id="rId50"/>
    <p:sldId id="340" r:id="rId51"/>
    <p:sldId id="346" r:id="rId52"/>
    <p:sldId id="329" r:id="rId53"/>
    <p:sldId id="341" r:id="rId54"/>
    <p:sldId id="343" r:id="rId55"/>
    <p:sldId id="344" r:id="rId56"/>
    <p:sldId id="345" r:id="rId57"/>
    <p:sldId id="342" r:id="rId58"/>
    <p:sldId id="313" r:id="rId59"/>
    <p:sldId id="330" r:id="rId60"/>
    <p:sldId id="333" r:id="rId61"/>
    <p:sldId id="547" r:id="rId62"/>
    <p:sldId id="331" r:id="rId63"/>
    <p:sldId id="334" r:id="rId64"/>
    <p:sldId id="532" r:id="rId65"/>
    <p:sldId id="332" r:id="rId66"/>
    <p:sldId id="314" r:id="rId67"/>
    <p:sldId id="270" r:id="rId68"/>
    <p:sldId id="272" r:id="rId69"/>
    <p:sldId id="289" r:id="rId70"/>
    <p:sldId id="271" r:id="rId7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FF"/>
    <a:srgbClr val="CC00FF"/>
    <a:srgbClr val="FFAFFF"/>
    <a:srgbClr val="FFA3A3"/>
    <a:srgbClr val="FF6600"/>
    <a:srgbClr val="0000CC"/>
    <a:srgbClr val="808000"/>
    <a:srgbClr val="006600"/>
    <a:srgbClr val="FFBDBD"/>
    <a:srgbClr val="B7B7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455" autoAdjust="0"/>
    <p:restoredTop sz="79041" autoAdjust="0"/>
  </p:normalViewPr>
  <p:slideViewPr>
    <p:cSldViewPr>
      <p:cViewPr varScale="1">
        <p:scale>
          <a:sx n="57" d="100"/>
          <a:sy n="57" d="100"/>
        </p:scale>
        <p:origin x="2046" y="36"/>
      </p:cViewPr>
      <p:guideLst>
        <p:guide orient="horz" pos="2160"/>
        <p:guide pos="288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microsoft.com/office/2016/11/relationships/changesInfo" Target="changesInfos/changesInfo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ian, Xiang" userId="47f83840-acd0-4e40-8a3e-39a5ff6d6ced" providerId="ADAL" clId="{FAD205C7-D112-4547-9AA2-9D34908F2D78}"/>
    <pc:docChg chg="undo redo custSel addSld delSld modSld sldOrd">
      <pc:chgData name="Lian, Xiang" userId="47f83840-acd0-4e40-8a3e-39a5ff6d6ced" providerId="ADAL" clId="{FAD205C7-D112-4547-9AA2-9D34908F2D78}" dt="2025-09-13T12:23:42.498" v="15597" actId="20577"/>
      <pc:docMkLst>
        <pc:docMk/>
      </pc:docMkLst>
      <pc:sldChg chg="modSp mod">
        <pc:chgData name="Lian, Xiang" userId="47f83840-acd0-4e40-8a3e-39a5ff6d6ced" providerId="ADAL" clId="{FAD205C7-D112-4547-9AA2-9D34908F2D78}" dt="2025-08-25T04:09:44.245" v="12635"/>
        <pc:sldMkLst>
          <pc:docMk/>
          <pc:sldMk cId="2671983552" sldId="256"/>
        </pc:sldMkLst>
        <pc:spChg chg="mod">
          <ac:chgData name="Lian, Xiang" userId="47f83840-acd0-4e40-8a3e-39a5ff6d6ced" providerId="ADAL" clId="{FAD205C7-D112-4547-9AA2-9D34908F2D78}" dt="2025-08-25T04:09:44.245" v="12635"/>
          <ac:spMkLst>
            <pc:docMk/>
            <pc:sldMk cId="2671983552" sldId="256"/>
            <ac:spMk id="3" creationId="{00000000-0000-0000-0000-000000000000}"/>
          </ac:spMkLst>
        </pc:spChg>
      </pc:sldChg>
      <pc:sldChg chg="modSp mod">
        <pc:chgData name="Lian, Xiang" userId="47f83840-acd0-4e40-8a3e-39a5ff6d6ced" providerId="ADAL" clId="{FAD205C7-D112-4547-9AA2-9D34908F2D78}" dt="2025-08-16T03:12:01.565" v="777" actId="20577"/>
        <pc:sldMkLst>
          <pc:docMk/>
          <pc:sldMk cId="853353161" sldId="257"/>
        </pc:sldMkLst>
        <pc:spChg chg="mod">
          <ac:chgData name="Lian, Xiang" userId="47f83840-acd0-4e40-8a3e-39a5ff6d6ced" providerId="ADAL" clId="{FAD205C7-D112-4547-9AA2-9D34908F2D78}" dt="2025-08-16T03:12:01.565" v="777" actId="20577"/>
          <ac:spMkLst>
            <pc:docMk/>
            <pc:sldMk cId="853353161" sldId="257"/>
            <ac:spMk id="4100" creationId="{00000000-0000-0000-0000-000000000000}"/>
          </ac:spMkLst>
        </pc:spChg>
      </pc:sldChg>
      <pc:sldChg chg="modSp mod">
        <pc:chgData name="Lian, Xiang" userId="47f83840-acd0-4e40-8a3e-39a5ff6d6ced" providerId="ADAL" clId="{FAD205C7-D112-4547-9AA2-9D34908F2D78}" dt="2025-08-17T05:17:17.684" v="5814" actId="20577"/>
        <pc:sldMkLst>
          <pc:docMk/>
          <pc:sldMk cId="3780669664" sldId="258"/>
        </pc:sldMkLst>
        <pc:spChg chg="mod">
          <ac:chgData name="Lian, Xiang" userId="47f83840-acd0-4e40-8a3e-39a5ff6d6ced" providerId="ADAL" clId="{FAD205C7-D112-4547-9AA2-9D34908F2D78}" dt="2025-08-15T14:01:26.979" v="152" actId="20577"/>
          <ac:spMkLst>
            <pc:docMk/>
            <pc:sldMk cId="3780669664" sldId="258"/>
            <ac:spMk id="4099" creationId="{00000000-0000-0000-0000-000000000000}"/>
          </ac:spMkLst>
        </pc:spChg>
        <pc:spChg chg="mod">
          <ac:chgData name="Lian, Xiang" userId="47f83840-acd0-4e40-8a3e-39a5ff6d6ced" providerId="ADAL" clId="{FAD205C7-D112-4547-9AA2-9D34908F2D78}" dt="2025-08-17T05:17:17.684" v="5814" actId="20577"/>
          <ac:spMkLst>
            <pc:docMk/>
            <pc:sldMk cId="3780669664" sldId="258"/>
            <ac:spMk id="4100" creationId="{00000000-0000-0000-0000-000000000000}"/>
          </ac:spMkLst>
        </pc:spChg>
      </pc:sldChg>
      <pc:sldChg chg="modSp mod">
        <pc:chgData name="Lian, Xiang" userId="47f83840-acd0-4e40-8a3e-39a5ff6d6ced" providerId="ADAL" clId="{FAD205C7-D112-4547-9AA2-9D34908F2D78}" dt="2025-08-16T04:23:39.882" v="1653" actId="1076"/>
        <pc:sldMkLst>
          <pc:docMk/>
          <pc:sldMk cId="1326997055" sldId="259"/>
        </pc:sldMkLst>
        <pc:spChg chg="mod">
          <ac:chgData name="Lian, Xiang" userId="47f83840-acd0-4e40-8a3e-39a5ff6d6ced" providerId="ADAL" clId="{FAD205C7-D112-4547-9AA2-9D34908F2D78}" dt="2025-08-15T14:10:53.350" v="302" actId="20577"/>
          <ac:spMkLst>
            <pc:docMk/>
            <pc:sldMk cId="1326997055" sldId="259"/>
            <ac:spMk id="4099" creationId="{00000000-0000-0000-0000-000000000000}"/>
          </ac:spMkLst>
        </pc:spChg>
        <pc:spChg chg="mod">
          <ac:chgData name="Lian, Xiang" userId="47f83840-acd0-4e40-8a3e-39a5ff6d6ced" providerId="ADAL" clId="{FAD205C7-D112-4547-9AA2-9D34908F2D78}" dt="2025-08-16T04:23:39.882" v="1653" actId="1076"/>
          <ac:spMkLst>
            <pc:docMk/>
            <pc:sldMk cId="1326997055" sldId="259"/>
            <ac:spMk id="4100" creationId="{00000000-0000-0000-0000-000000000000}"/>
          </ac:spMkLst>
        </pc:spChg>
      </pc:sldChg>
      <pc:sldChg chg="modSp mod ord">
        <pc:chgData name="Lian, Xiang" userId="47f83840-acd0-4e40-8a3e-39a5ff6d6ced" providerId="ADAL" clId="{FAD205C7-D112-4547-9AA2-9D34908F2D78}" dt="2025-08-19T14:43:44.724" v="9215"/>
        <pc:sldMkLst>
          <pc:docMk/>
          <pc:sldMk cId="679834354" sldId="260"/>
        </pc:sldMkLst>
        <pc:spChg chg="mod">
          <ac:chgData name="Lian, Xiang" userId="47f83840-acd0-4e40-8a3e-39a5ff6d6ced" providerId="ADAL" clId="{FAD205C7-D112-4547-9AA2-9D34908F2D78}" dt="2025-08-17T05:16:08.355" v="5743" actId="1076"/>
          <ac:spMkLst>
            <pc:docMk/>
            <pc:sldMk cId="679834354" sldId="260"/>
            <ac:spMk id="4099" creationId="{00000000-0000-0000-0000-000000000000}"/>
          </ac:spMkLst>
        </pc:spChg>
        <pc:spChg chg="mod">
          <ac:chgData name="Lian, Xiang" userId="47f83840-acd0-4e40-8a3e-39a5ff6d6ced" providerId="ADAL" clId="{FAD205C7-D112-4547-9AA2-9D34908F2D78}" dt="2025-08-17T05:15:48.418" v="5740" actId="1076"/>
          <ac:spMkLst>
            <pc:docMk/>
            <pc:sldMk cId="679834354" sldId="260"/>
            <ac:spMk id="4100" creationId="{00000000-0000-0000-0000-000000000000}"/>
          </ac:spMkLst>
        </pc:spChg>
      </pc:sldChg>
      <pc:sldChg chg="del">
        <pc:chgData name="Lian, Xiang" userId="47f83840-acd0-4e40-8a3e-39a5ff6d6ced" providerId="ADAL" clId="{FAD205C7-D112-4547-9AA2-9D34908F2D78}" dt="2025-08-17T18:54:47.683" v="5901" actId="47"/>
        <pc:sldMkLst>
          <pc:docMk/>
          <pc:sldMk cId="2484578738" sldId="261"/>
        </pc:sldMkLst>
      </pc:sldChg>
      <pc:sldChg chg="del">
        <pc:chgData name="Lian, Xiang" userId="47f83840-acd0-4e40-8a3e-39a5ff6d6ced" providerId="ADAL" clId="{FAD205C7-D112-4547-9AA2-9D34908F2D78}" dt="2025-08-17T18:54:47.683" v="5901" actId="47"/>
        <pc:sldMkLst>
          <pc:docMk/>
          <pc:sldMk cId="3861327228" sldId="262"/>
        </pc:sldMkLst>
      </pc:sldChg>
      <pc:sldChg chg="del">
        <pc:chgData name="Lian, Xiang" userId="47f83840-acd0-4e40-8a3e-39a5ff6d6ced" providerId="ADAL" clId="{FAD205C7-D112-4547-9AA2-9D34908F2D78}" dt="2025-08-17T18:54:47.683" v="5901" actId="47"/>
        <pc:sldMkLst>
          <pc:docMk/>
          <pc:sldMk cId="2084841595" sldId="263"/>
        </pc:sldMkLst>
      </pc:sldChg>
      <pc:sldChg chg="del">
        <pc:chgData name="Lian, Xiang" userId="47f83840-acd0-4e40-8a3e-39a5ff6d6ced" providerId="ADAL" clId="{FAD205C7-D112-4547-9AA2-9D34908F2D78}" dt="2025-08-17T18:54:47.683" v="5901" actId="47"/>
        <pc:sldMkLst>
          <pc:docMk/>
          <pc:sldMk cId="2298542507" sldId="264"/>
        </pc:sldMkLst>
      </pc:sldChg>
      <pc:sldChg chg="del">
        <pc:chgData name="Lian, Xiang" userId="47f83840-acd0-4e40-8a3e-39a5ff6d6ced" providerId="ADAL" clId="{FAD205C7-D112-4547-9AA2-9D34908F2D78}" dt="2025-08-17T18:54:47.683" v="5901" actId="47"/>
        <pc:sldMkLst>
          <pc:docMk/>
          <pc:sldMk cId="704069910" sldId="265"/>
        </pc:sldMkLst>
      </pc:sldChg>
      <pc:sldChg chg="addSp delSp modSp add mod ord modNotesTx">
        <pc:chgData name="Lian, Xiang" userId="47f83840-acd0-4e40-8a3e-39a5ff6d6ced" providerId="ADAL" clId="{FAD205C7-D112-4547-9AA2-9D34908F2D78}" dt="2025-08-19T14:43:44.724" v="9215"/>
        <pc:sldMkLst>
          <pc:docMk/>
          <pc:sldMk cId="2288631400" sldId="266"/>
        </pc:sldMkLst>
        <pc:spChg chg="mod">
          <ac:chgData name="Lian, Xiang" userId="47f83840-acd0-4e40-8a3e-39a5ff6d6ced" providerId="ADAL" clId="{FAD205C7-D112-4547-9AA2-9D34908F2D78}" dt="2025-08-16T03:27:21.268" v="1005" actId="20577"/>
          <ac:spMkLst>
            <pc:docMk/>
            <pc:sldMk cId="2288631400" sldId="266"/>
            <ac:spMk id="4099" creationId="{00000000-0000-0000-0000-000000000000}"/>
          </ac:spMkLst>
        </pc:spChg>
        <pc:spChg chg="mod">
          <ac:chgData name="Lian, Xiang" userId="47f83840-acd0-4e40-8a3e-39a5ff6d6ced" providerId="ADAL" clId="{FAD205C7-D112-4547-9AA2-9D34908F2D78}" dt="2025-08-16T03:49:49.339" v="1092" actId="20577"/>
          <ac:spMkLst>
            <pc:docMk/>
            <pc:sldMk cId="2288631400" sldId="266"/>
            <ac:spMk id="4100" creationId="{00000000-0000-0000-0000-000000000000}"/>
          </ac:spMkLst>
        </pc:spChg>
        <pc:picChg chg="add mod">
          <ac:chgData name="Lian, Xiang" userId="47f83840-acd0-4e40-8a3e-39a5ff6d6ced" providerId="ADAL" clId="{FAD205C7-D112-4547-9AA2-9D34908F2D78}" dt="2025-08-16T03:50:16.316" v="1096" actId="1076"/>
          <ac:picMkLst>
            <pc:docMk/>
            <pc:sldMk cId="2288631400" sldId="266"/>
            <ac:picMk id="3" creationId="{39095515-7EDA-4F51-969A-CCB895C5E546}"/>
          </ac:picMkLst>
        </pc:picChg>
        <pc:picChg chg="add del mod">
          <ac:chgData name="Lian, Xiang" userId="47f83840-acd0-4e40-8a3e-39a5ff6d6ced" providerId="ADAL" clId="{FAD205C7-D112-4547-9AA2-9D34908F2D78}" dt="2025-08-16T03:30:21.458" v="1015" actId="478"/>
          <ac:picMkLst>
            <pc:docMk/>
            <pc:sldMk cId="2288631400" sldId="266"/>
            <ac:picMk id="5" creationId="{60CD8209-8ED8-4B10-A3CF-232FEEEA3ACA}"/>
          </ac:picMkLst>
        </pc:picChg>
        <pc:picChg chg="add mod">
          <ac:chgData name="Lian, Xiang" userId="47f83840-acd0-4e40-8a3e-39a5ff6d6ced" providerId="ADAL" clId="{FAD205C7-D112-4547-9AA2-9D34908F2D78}" dt="2025-08-16T03:50:16.316" v="1096" actId="1076"/>
          <ac:picMkLst>
            <pc:docMk/>
            <pc:sldMk cId="2288631400" sldId="266"/>
            <ac:picMk id="8" creationId="{FFEDA895-D951-46EF-903F-AEAE68501874}"/>
          </ac:picMkLst>
        </pc:picChg>
      </pc:sldChg>
      <pc:sldChg chg="modSp add mod ord modAnim modNotesTx">
        <pc:chgData name="Lian, Xiang" userId="47f83840-acd0-4e40-8a3e-39a5ff6d6ced" providerId="ADAL" clId="{FAD205C7-D112-4547-9AA2-9D34908F2D78}" dt="2025-08-16T04:35:35.617" v="1717"/>
        <pc:sldMkLst>
          <pc:docMk/>
          <pc:sldMk cId="4069940034" sldId="267"/>
        </pc:sldMkLst>
        <pc:spChg chg="mod">
          <ac:chgData name="Lian, Xiang" userId="47f83840-acd0-4e40-8a3e-39a5ff6d6ced" providerId="ADAL" clId="{FAD205C7-D112-4547-9AA2-9D34908F2D78}" dt="2025-08-16T04:22:15.083" v="1643" actId="20577"/>
          <ac:spMkLst>
            <pc:docMk/>
            <pc:sldMk cId="4069940034" sldId="267"/>
            <ac:spMk id="4099" creationId="{00000000-0000-0000-0000-000000000000}"/>
          </ac:spMkLst>
        </pc:spChg>
        <pc:spChg chg="mod">
          <ac:chgData name="Lian, Xiang" userId="47f83840-acd0-4e40-8a3e-39a5ff6d6ced" providerId="ADAL" clId="{FAD205C7-D112-4547-9AA2-9D34908F2D78}" dt="2025-08-16T04:22:20.689" v="1644" actId="14"/>
          <ac:spMkLst>
            <pc:docMk/>
            <pc:sldMk cId="4069940034" sldId="267"/>
            <ac:spMk id="4100" creationId="{00000000-0000-0000-0000-000000000000}"/>
          </ac:spMkLst>
        </pc:spChg>
      </pc:sldChg>
      <pc:sldChg chg="add del">
        <pc:chgData name="Lian, Xiang" userId="47f83840-acd0-4e40-8a3e-39a5ff6d6ced" providerId="ADAL" clId="{FAD205C7-D112-4547-9AA2-9D34908F2D78}" dt="2025-08-17T18:54:47.683" v="5901" actId="47"/>
        <pc:sldMkLst>
          <pc:docMk/>
          <pc:sldMk cId="1071480782" sldId="268"/>
        </pc:sldMkLst>
      </pc:sldChg>
      <pc:sldChg chg="add del">
        <pc:chgData name="Lian, Xiang" userId="47f83840-acd0-4e40-8a3e-39a5ff6d6ced" providerId="ADAL" clId="{FAD205C7-D112-4547-9AA2-9D34908F2D78}" dt="2025-08-17T18:54:47.683" v="5901" actId="47"/>
        <pc:sldMkLst>
          <pc:docMk/>
          <pc:sldMk cId="2703330891" sldId="269"/>
        </pc:sldMkLst>
      </pc:sldChg>
      <pc:sldChg chg="modSp add mod">
        <pc:chgData name="Lian, Xiang" userId="47f83840-acd0-4e40-8a3e-39a5ff6d6ced" providerId="ADAL" clId="{FAD205C7-D112-4547-9AA2-9D34908F2D78}" dt="2025-09-13T02:58:41.905" v="15480" actId="20577"/>
        <pc:sldMkLst>
          <pc:docMk/>
          <pc:sldMk cId="1995205792" sldId="270"/>
        </pc:sldMkLst>
        <pc:spChg chg="mod">
          <ac:chgData name="Lian, Xiang" userId="47f83840-acd0-4e40-8a3e-39a5ff6d6ced" providerId="ADAL" clId="{FAD205C7-D112-4547-9AA2-9D34908F2D78}" dt="2025-08-16T02:23:40.755" v="716" actId="20577"/>
          <ac:spMkLst>
            <pc:docMk/>
            <pc:sldMk cId="1995205792" sldId="270"/>
            <ac:spMk id="4099" creationId="{00000000-0000-0000-0000-000000000000}"/>
          </ac:spMkLst>
        </pc:spChg>
        <pc:spChg chg="mod">
          <ac:chgData name="Lian, Xiang" userId="47f83840-acd0-4e40-8a3e-39a5ff6d6ced" providerId="ADAL" clId="{FAD205C7-D112-4547-9AA2-9D34908F2D78}" dt="2025-09-13T02:58:41.905" v="15480" actId="20577"/>
          <ac:spMkLst>
            <pc:docMk/>
            <pc:sldMk cId="1995205792" sldId="270"/>
            <ac:spMk id="4100" creationId="{00000000-0000-0000-0000-000000000000}"/>
          </ac:spMkLst>
        </pc:spChg>
      </pc:sldChg>
      <pc:sldChg chg="add">
        <pc:chgData name="Lian, Xiang" userId="47f83840-acd0-4e40-8a3e-39a5ff6d6ced" providerId="ADAL" clId="{FAD205C7-D112-4547-9AA2-9D34908F2D78}" dt="2025-08-16T02:23:35.187" v="699"/>
        <pc:sldMkLst>
          <pc:docMk/>
          <pc:sldMk cId="802208746" sldId="271"/>
        </pc:sldMkLst>
      </pc:sldChg>
      <pc:sldChg chg="addSp delSp modSp add mod">
        <pc:chgData name="Lian, Xiang" userId="47f83840-acd0-4e40-8a3e-39a5ff6d6ced" providerId="ADAL" clId="{FAD205C7-D112-4547-9AA2-9D34908F2D78}" dt="2025-08-16T19:06:49.964" v="3998" actId="27636"/>
        <pc:sldMkLst>
          <pc:docMk/>
          <pc:sldMk cId="641197965" sldId="272"/>
        </pc:sldMkLst>
        <pc:spChg chg="add del">
          <ac:chgData name="Lian, Xiang" userId="47f83840-acd0-4e40-8a3e-39a5ff6d6ced" providerId="ADAL" clId="{FAD205C7-D112-4547-9AA2-9D34908F2D78}" dt="2025-08-16T03:57:27.158" v="1134"/>
          <ac:spMkLst>
            <pc:docMk/>
            <pc:sldMk cId="641197965" sldId="272"/>
            <ac:spMk id="2" creationId="{8EF2218F-8425-4145-97A4-218E1CE7D705}"/>
          </ac:spMkLst>
        </pc:spChg>
        <pc:spChg chg="add del">
          <ac:chgData name="Lian, Xiang" userId="47f83840-acd0-4e40-8a3e-39a5ff6d6ced" providerId="ADAL" clId="{FAD205C7-D112-4547-9AA2-9D34908F2D78}" dt="2025-08-16T03:57:31.015" v="1137"/>
          <ac:spMkLst>
            <pc:docMk/>
            <pc:sldMk cId="641197965" sldId="272"/>
            <ac:spMk id="3" creationId="{37704A2A-951F-4C46-BF35-E9C4F6723289}"/>
          </ac:spMkLst>
        </pc:spChg>
        <pc:spChg chg="mod">
          <ac:chgData name="Lian, Xiang" userId="47f83840-acd0-4e40-8a3e-39a5ff6d6ced" providerId="ADAL" clId="{FAD205C7-D112-4547-9AA2-9D34908F2D78}" dt="2025-08-16T03:55:36.410" v="1130" actId="313"/>
          <ac:spMkLst>
            <pc:docMk/>
            <pc:sldMk cId="641197965" sldId="272"/>
            <ac:spMk id="4099" creationId="{00000000-0000-0000-0000-000000000000}"/>
          </ac:spMkLst>
        </pc:spChg>
        <pc:spChg chg="mod">
          <ac:chgData name="Lian, Xiang" userId="47f83840-acd0-4e40-8a3e-39a5ff6d6ced" providerId="ADAL" clId="{FAD205C7-D112-4547-9AA2-9D34908F2D78}" dt="2025-08-16T19:06:49.964" v="3998" actId="27636"/>
          <ac:spMkLst>
            <pc:docMk/>
            <pc:sldMk cId="641197965" sldId="272"/>
            <ac:spMk id="4100" creationId="{00000000-0000-0000-0000-000000000000}"/>
          </ac:spMkLst>
        </pc:spChg>
        <pc:picChg chg="add del">
          <ac:chgData name="Lian, Xiang" userId="47f83840-acd0-4e40-8a3e-39a5ff6d6ced" providerId="ADAL" clId="{FAD205C7-D112-4547-9AA2-9D34908F2D78}" dt="2025-08-16T03:57:27.158" v="1134"/>
          <ac:picMkLst>
            <pc:docMk/>
            <pc:sldMk cId="641197965" sldId="272"/>
            <ac:picMk id="1026" creationId="{6A901C31-0BC9-412B-96F5-EFB4F5E69D9E}"/>
          </ac:picMkLst>
        </pc:picChg>
        <pc:picChg chg="add del">
          <ac:chgData name="Lian, Xiang" userId="47f83840-acd0-4e40-8a3e-39a5ff6d6ced" providerId="ADAL" clId="{FAD205C7-D112-4547-9AA2-9D34908F2D78}" dt="2025-08-16T03:57:27.158" v="1134"/>
          <ac:picMkLst>
            <pc:docMk/>
            <pc:sldMk cId="641197965" sldId="272"/>
            <ac:picMk id="1027" creationId="{B5DFBF75-1E59-4F75-B8BD-3EB468CB28C3}"/>
          </ac:picMkLst>
        </pc:picChg>
        <pc:picChg chg="add del">
          <ac:chgData name="Lian, Xiang" userId="47f83840-acd0-4e40-8a3e-39a5ff6d6ced" providerId="ADAL" clId="{FAD205C7-D112-4547-9AA2-9D34908F2D78}" dt="2025-08-16T03:57:27.158" v="1134"/>
          <ac:picMkLst>
            <pc:docMk/>
            <pc:sldMk cId="641197965" sldId="272"/>
            <ac:picMk id="1028" creationId="{B1E754CE-E0C0-4F56-A4D6-5135532E3D15}"/>
          </ac:picMkLst>
        </pc:picChg>
        <pc:picChg chg="add del">
          <ac:chgData name="Lian, Xiang" userId="47f83840-acd0-4e40-8a3e-39a5ff6d6ced" providerId="ADAL" clId="{FAD205C7-D112-4547-9AA2-9D34908F2D78}" dt="2025-08-16T03:57:31.015" v="1137"/>
          <ac:picMkLst>
            <pc:docMk/>
            <pc:sldMk cId="641197965" sldId="272"/>
            <ac:picMk id="1030" creationId="{DF5E0CA6-770A-40F1-A3ED-9A9483CEEA9B}"/>
          </ac:picMkLst>
        </pc:picChg>
        <pc:picChg chg="add del">
          <ac:chgData name="Lian, Xiang" userId="47f83840-acd0-4e40-8a3e-39a5ff6d6ced" providerId="ADAL" clId="{FAD205C7-D112-4547-9AA2-9D34908F2D78}" dt="2025-08-16T03:57:31.015" v="1137"/>
          <ac:picMkLst>
            <pc:docMk/>
            <pc:sldMk cId="641197965" sldId="272"/>
            <ac:picMk id="1031" creationId="{1BBA3833-BFEB-427F-9616-F96A9D6EC083}"/>
          </ac:picMkLst>
        </pc:picChg>
        <pc:picChg chg="add del">
          <ac:chgData name="Lian, Xiang" userId="47f83840-acd0-4e40-8a3e-39a5ff6d6ced" providerId="ADAL" clId="{FAD205C7-D112-4547-9AA2-9D34908F2D78}" dt="2025-08-16T03:57:31.015" v="1137"/>
          <ac:picMkLst>
            <pc:docMk/>
            <pc:sldMk cId="641197965" sldId="272"/>
            <ac:picMk id="1032" creationId="{43B40BCF-93AF-4B69-9F6F-4AF8631FC832}"/>
          </ac:picMkLst>
        </pc:picChg>
      </pc:sldChg>
      <pc:sldChg chg="addSp modSp add mod">
        <pc:chgData name="Lian, Xiang" userId="47f83840-acd0-4e40-8a3e-39a5ff6d6ced" providerId="ADAL" clId="{FAD205C7-D112-4547-9AA2-9D34908F2D78}" dt="2025-08-16T12:42:40.008" v="2445" actId="20577"/>
        <pc:sldMkLst>
          <pc:docMk/>
          <pc:sldMk cId="3955772806" sldId="273"/>
        </pc:sldMkLst>
        <pc:spChg chg="mod">
          <ac:chgData name="Lian, Xiang" userId="47f83840-acd0-4e40-8a3e-39a5ff6d6ced" providerId="ADAL" clId="{FAD205C7-D112-4547-9AA2-9D34908F2D78}" dt="2025-08-16T04:47:05.192" v="2138" actId="14100"/>
          <ac:spMkLst>
            <pc:docMk/>
            <pc:sldMk cId="3955772806" sldId="273"/>
            <ac:spMk id="4099" creationId="{00000000-0000-0000-0000-000000000000}"/>
          </ac:spMkLst>
        </pc:spChg>
        <pc:spChg chg="mod">
          <ac:chgData name="Lian, Xiang" userId="47f83840-acd0-4e40-8a3e-39a5ff6d6ced" providerId="ADAL" clId="{FAD205C7-D112-4547-9AA2-9D34908F2D78}" dt="2025-08-16T12:42:40.008" v="2445" actId="20577"/>
          <ac:spMkLst>
            <pc:docMk/>
            <pc:sldMk cId="3955772806" sldId="273"/>
            <ac:spMk id="4100" creationId="{00000000-0000-0000-0000-000000000000}"/>
          </ac:spMkLst>
        </pc:spChg>
        <pc:picChg chg="add mod">
          <ac:chgData name="Lian, Xiang" userId="47f83840-acd0-4e40-8a3e-39a5ff6d6ced" providerId="ADAL" clId="{FAD205C7-D112-4547-9AA2-9D34908F2D78}" dt="2025-08-16T04:48:06.618" v="2149" actId="14861"/>
          <ac:picMkLst>
            <pc:docMk/>
            <pc:sldMk cId="3955772806" sldId="273"/>
            <ac:picMk id="3" creationId="{EFAE7002-162D-40E8-9923-25BE6775FA0E}"/>
          </ac:picMkLst>
        </pc:picChg>
      </pc:sldChg>
      <pc:sldChg chg="addSp modSp add mod modNotesTx">
        <pc:chgData name="Lian, Xiang" userId="47f83840-acd0-4e40-8a3e-39a5ff6d6ced" providerId="ADAL" clId="{FAD205C7-D112-4547-9AA2-9D34908F2D78}" dt="2025-08-16T13:17:30.562" v="2633" actId="20577"/>
        <pc:sldMkLst>
          <pc:docMk/>
          <pc:sldMk cId="2747078747" sldId="274"/>
        </pc:sldMkLst>
        <pc:spChg chg="mod">
          <ac:chgData name="Lian, Xiang" userId="47f83840-acd0-4e40-8a3e-39a5ff6d6ced" providerId="ADAL" clId="{FAD205C7-D112-4547-9AA2-9D34908F2D78}" dt="2025-08-16T12:39:45.893" v="2289" actId="20577"/>
          <ac:spMkLst>
            <pc:docMk/>
            <pc:sldMk cId="2747078747" sldId="274"/>
            <ac:spMk id="4099" creationId="{00000000-0000-0000-0000-000000000000}"/>
          </ac:spMkLst>
        </pc:spChg>
        <pc:spChg chg="mod">
          <ac:chgData name="Lian, Xiang" userId="47f83840-acd0-4e40-8a3e-39a5ff6d6ced" providerId="ADAL" clId="{FAD205C7-D112-4547-9AA2-9D34908F2D78}" dt="2025-08-16T13:17:30.562" v="2633" actId="20577"/>
          <ac:spMkLst>
            <pc:docMk/>
            <pc:sldMk cId="2747078747" sldId="274"/>
            <ac:spMk id="4100" creationId="{00000000-0000-0000-0000-000000000000}"/>
          </ac:spMkLst>
        </pc:spChg>
        <pc:picChg chg="add mod">
          <ac:chgData name="Lian, Xiang" userId="47f83840-acd0-4e40-8a3e-39a5ff6d6ced" providerId="ADAL" clId="{FAD205C7-D112-4547-9AA2-9D34908F2D78}" dt="2025-08-16T12:47:56.867" v="2577" actId="1076"/>
          <ac:picMkLst>
            <pc:docMk/>
            <pc:sldMk cId="2747078747" sldId="274"/>
            <ac:picMk id="2050" creationId="{0EFA8826-4672-4D33-AE44-09E7EFA9717C}"/>
          </ac:picMkLst>
        </pc:picChg>
      </pc:sldChg>
      <pc:sldChg chg="addSp delSp modSp add mod modAnim modNotesTx">
        <pc:chgData name="Lian, Xiang" userId="47f83840-acd0-4e40-8a3e-39a5ff6d6ced" providerId="ADAL" clId="{FAD205C7-D112-4547-9AA2-9D34908F2D78}" dt="2025-08-16T13:29:36.183" v="2761"/>
        <pc:sldMkLst>
          <pc:docMk/>
          <pc:sldMk cId="279369809" sldId="275"/>
        </pc:sldMkLst>
        <pc:spChg chg="add mod topLvl">
          <ac:chgData name="Lian, Xiang" userId="47f83840-acd0-4e40-8a3e-39a5ff6d6ced" providerId="ADAL" clId="{FAD205C7-D112-4547-9AA2-9D34908F2D78}" dt="2025-08-16T13:23:03.513" v="2676" actId="403"/>
          <ac:spMkLst>
            <pc:docMk/>
            <pc:sldMk cId="279369809" sldId="275"/>
            <ac:spMk id="7" creationId="{97B098B3-EB19-4044-AC03-570CFFB3013C}"/>
          </ac:spMkLst>
        </pc:spChg>
        <pc:spChg chg="add mod topLvl">
          <ac:chgData name="Lian, Xiang" userId="47f83840-acd0-4e40-8a3e-39a5ff6d6ced" providerId="ADAL" clId="{FAD205C7-D112-4547-9AA2-9D34908F2D78}" dt="2025-08-16T13:22:30.370" v="2666" actId="164"/>
          <ac:spMkLst>
            <pc:docMk/>
            <pc:sldMk cId="279369809" sldId="275"/>
            <ac:spMk id="8" creationId="{292604EE-5258-4BB5-A654-0477A3E2AED5}"/>
          </ac:spMkLst>
        </pc:spChg>
        <pc:spChg chg="add mod topLvl">
          <ac:chgData name="Lian, Xiang" userId="47f83840-acd0-4e40-8a3e-39a5ff6d6ced" providerId="ADAL" clId="{FAD205C7-D112-4547-9AA2-9D34908F2D78}" dt="2025-08-16T13:22:30.370" v="2666" actId="164"/>
          <ac:spMkLst>
            <pc:docMk/>
            <pc:sldMk cId="279369809" sldId="275"/>
            <ac:spMk id="9" creationId="{891A0E60-ED67-4678-AB7A-E6F39343D1AA}"/>
          </ac:spMkLst>
        </pc:spChg>
        <pc:spChg chg="add mod topLvl">
          <ac:chgData name="Lian, Xiang" userId="47f83840-acd0-4e40-8a3e-39a5ff6d6ced" providerId="ADAL" clId="{FAD205C7-D112-4547-9AA2-9D34908F2D78}" dt="2025-08-16T13:22:49.437" v="2672" actId="1076"/>
          <ac:spMkLst>
            <pc:docMk/>
            <pc:sldMk cId="279369809" sldId="275"/>
            <ac:spMk id="11" creationId="{73AD3912-9A59-489C-AA5D-3FB4AA692047}"/>
          </ac:spMkLst>
        </pc:spChg>
        <pc:spChg chg="add mod topLvl">
          <ac:chgData name="Lian, Xiang" userId="47f83840-acd0-4e40-8a3e-39a5ff6d6ced" providerId="ADAL" clId="{FAD205C7-D112-4547-9AA2-9D34908F2D78}" dt="2025-08-16T13:22:55.832" v="2674" actId="1076"/>
          <ac:spMkLst>
            <pc:docMk/>
            <pc:sldMk cId="279369809" sldId="275"/>
            <ac:spMk id="13" creationId="{8196CEC3-8CF3-4A82-894E-D71174EF55FB}"/>
          </ac:spMkLst>
        </pc:spChg>
        <pc:spChg chg="add mod">
          <ac:chgData name="Lian, Xiang" userId="47f83840-acd0-4e40-8a3e-39a5ff6d6ced" providerId="ADAL" clId="{FAD205C7-D112-4547-9AA2-9D34908F2D78}" dt="2025-08-16T13:24:46.847" v="2728" actId="1076"/>
          <ac:spMkLst>
            <pc:docMk/>
            <pc:sldMk cId="279369809" sldId="275"/>
            <ac:spMk id="17" creationId="{6F03D8A9-A961-4EC5-87E5-D6A379BDCC65}"/>
          </ac:spMkLst>
        </pc:spChg>
        <pc:spChg chg="mod">
          <ac:chgData name="Lian, Xiang" userId="47f83840-acd0-4e40-8a3e-39a5ff6d6ced" providerId="ADAL" clId="{FAD205C7-D112-4547-9AA2-9D34908F2D78}" dt="2025-08-16T13:26:15.614" v="2742"/>
          <ac:spMkLst>
            <pc:docMk/>
            <pc:sldMk cId="279369809" sldId="275"/>
            <ac:spMk id="23" creationId="{0BA3AAA4-8F7B-43D9-B7C8-F515DFA44C9B}"/>
          </ac:spMkLst>
        </pc:spChg>
        <pc:spChg chg="mod">
          <ac:chgData name="Lian, Xiang" userId="47f83840-acd0-4e40-8a3e-39a5ff6d6ced" providerId="ADAL" clId="{FAD205C7-D112-4547-9AA2-9D34908F2D78}" dt="2025-08-16T13:26:15.614" v="2742"/>
          <ac:spMkLst>
            <pc:docMk/>
            <pc:sldMk cId="279369809" sldId="275"/>
            <ac:spMk id="24" creationId="{8DE9AB66-85D8-43DE-9F45-7F8E80C18439}"/>
          </ac:spMkLst>
        </pc:spChg>
        <pc:spChg chg="mod">
          <ac:chgData name="Lian, Xiang" userId="47f83840-acd0-4e40-8a3e-39a5ff6d6ced" providerId="ADAL" clId="{FAD205C7-D112-4547-9AA2-9D34908F2D78}" dt="2025-08-16T13:28:30.235" v="2754" actId="1076"/>
          <ac:spMkLst>
            <pc:docMk/>
            <pc:sldMk cId="279369809" sldId="275"/>
            <ac:spMk id="25" creationId="{7AFA7D06-B879-480F-A57C-D7515109A3A8}"/>
          </ac:spMkLst>
        </pc:spChg>
        <pc:spChg chg="mod">
          <ac:chgData name="Lian, Xiang" userId="47f83840-acd0-4e40-8a3e-39a5ff6d6ced" providerId="ADAL" clId="{FAD205C7-D112-4547-9AA2-9D34908F2D78}" dt="2025-08-16T13:26:30.527" v="2744" actId="1076"/>
          <ac:spMkLst>
            <pc:docMk/>
            <pc:sldMk cId="279369809" sldId="275"/>
            <ac:spMk id="27" creationId="{3B1447F6-C8D9-4BF7-B64D-369FEA606E3E}"/>
          </ac:spMkLst>
        </pc:spChg>
        <pc:spChg chg="mod">
          <ac:chgData name="Lian, Xiang" userId="47f83840-acd0-4e40-8a3e-39a5ff6d6ced" providerId="ADAL" clId="{FAD205C7-D112-4547-9AA2-9D34908F2D78}" dt="2025-08-16T13:26:15.614" v="2742"/>
          <ac:spMkLst>
            <pc:docMk/>
            <pc:sldMk cId="279369809" sldId="275"/>
            <ac:spMk id="29" creationId="{612ECE9B-C79E-4C1D-A5C4-BA0010D553C2}"/>
          </ac:spMkLst>
        </pc:spChg>
        <pc:spChg chg="mod">
          <ac:chgData name="Lian, Xiang" userId="47f83840-acd0-4e40-8a3e-39a5ff6d6ced" providerId="ADAL" clId="{FAD205C7-D112-4547-9AA2-9D34908F2D78}" dt="2025-08-16T13:17:06.500" v="2607" actId="20577"/>
          <ac:spMkLst>
            <pc:docMk/>
            <pc:sldMk cId="279369809" sldId="275"/>
            <ac:spMk id="4099" creationId="{00000000-0000-0000-0000-000000000000}"/>
          </ac:spMkLst>
        </pc:spChg>
        <pc:spChg chg="mod">
          <ac:chgData name="Lian, Xiang" userId="47f83840-acd0-4e40-8a3e-39a5ff6d6ced" providerId="ADAL" clId="{FAD205C7-D112-4547-9AA2-9D34908F2D78}" dt="2025-08-16T13:17:48.154" v="2635" actId="20577"/>
          <ac:spMkLst>
            <pc:docMk/>
            <pc:sldMk cId="279369809" sldId="275"/>
            <ac:spMk id="4100" creationId="{00000000-0000-0000-0000-000000000000}"/>
          </ac:spMkLst>
        </pc:spChg>
        <pc:grpChg chg="add del mod">
          <ac:chgData name="Lian, Xiang" userId="47f83840-acd0-4e40-8a3e-39a5ff6d6ced" providerId="ADAL" clId="{FAD205C7-D112-4547-9AA2-9D34908F2D78}" dt="2025-08-16T13:19:44.145" v="2649" actId="165"/>
          <ac:grpSpMkLst>
            <pc:docMk/>
            <pc:sldMk cId="279369809" sldId="275"/>
            <ac:grpSpMk id="2" creationId="{965F7850-75E7-4C0C-A507-C60CBFD002A6}"/>
          </ac:grpSpMkLst>
        </pc:grpChg>
        <pc:grpChg chg="add del mod">
          <ac:chgData name="Lian, Xiang" userId="47f83840-acd0-4e40-8a3e-39a5ff6d6ced" providerId="ADAL" clId="{FAD205C7-D112-4547-9AA2-9D34908F2D78}" dt="2025-08-16T13:26:15.211" v="2741" actId="21"/>
          <ac:grpSpMkLst>
            <pc:docMk/>
            <pc:sldMk cId="279369809" sldId="275"/>
            <ac:grpSpMk id="3" creationId="{5E382434-6A66-4C82-8359-9B46F1CF430D}"/>
          </ac:grpSpMkLst>
        </pc:grpChg>
        <pc:grpChg chg="add mod">
          <ac:chgData name="Lian, Xiang" userId="47f83840-acd0-4e40-8a3e-39a5ff6d6ced" providerId="ADAL" clId="{FAD205C7-D112-4547-9AA2-9D34908F2D78}" dt="2025-08-16T13:26:15.614" v="2742"/>
          <ac:grpSpMkLst>
            <pc:docMk/>
            <pc:sldMk cId="279369809" sldId="275"/>
            <ac:grpSpMk id="21" creationId="{82E099A7-FFDF-4089-9E1B-A1A066B544E3}"/>
          </ac:grpSpMkLst>
        </pc:grpChg>
        <pc:picChg chg="add mod ord topLvl modCrop">
          <ac:chgData name="Lian, Xiang" userId="47f83840-acd0-4e40-8a3e-39a5ff6d6ced" providerId="ADAL" clId="{FAD205C7-D112-4547-9AA2-9D34908F2D78}" dt="2025-08-16T13:22:30.370" v="2666" actId="164"/>
          <ac:picMkLst>
            <pc:docMk/>
            <pc:sldMk cId="279369809" sldId="275"/>
            <ac:picMk id="5" creationId="{A6719800-0DCB-41C5-9BC2-CE46FE9138F5}"/>
          </ac:picMkLst>
        </pc:picChg>
        <pc:picChg chg="add mod">
          <ac:chgData name="Lian, Xiang" userId="47f83840-acd0-4e40-8a3e-39a5ff6d6ced" providerId="ADAL" clId="{FAD205C7-D112-4547-9AA2-9D34908F2D78}" dt="2025-08-16T13:28:50.569" v="2758" actId="14100"/>
          <ac:picMkLst>
            <pc:docMk/>
            <pc:sldMk cId="279369809" sldId="275"/>
            <ac:picMk id="16" creationId="{D6C4E9F0-9145-44D7-9148-06C497EF84B7}"/>
          </ac:picMkLst>
        </pc:picChg>
        <pc:picChg chg="add del mod">
          <ac:chgData name="Lian, Xiang" userId="47f83840-acd0-4e40-8a3e-39a5ff6d6ced" providerId="ADAL" clId="{FAD205C7-D112-4547-9AA2-9D34908F2D78}" dt="2025-08-16T13:25:45.079" v="2731" actId="478"/>
          <ac:picMkLst>
            <pc:docMk/>
            <pc:sldMk cId="279369809" sldId="275"/>
            <ac:picMk id="18" creationId="{DE47ACE9-D240-4EE7-9A41-174AE1DA6DF6}"/>
          </ac:picMkLst>
        </pc:picChg>
        <pc:picChg chg="mod">
          <ac:chgData name="Lian, Xiang" userId="47f83840-acd0-4e40-8a3e-39a5ff6d6ced" providerId="ADAL" clId="{FAD205C7-D112-4547-9AA2-9D34908F2D78}" dt="2025-08-16T13:26:15.614" v="2742"/>
          <ac:picMkLst>
            <pc:docMk/>
            <pc:sldMk cId="279369809" sldId="275"/>
            <ac:picMk id="22" creationId="{292F8C48-DC34-4EC6-A3B0-48AD70A3FD47}"/>
          </ac:picMkLst>
        </pc:picChg>
        <pc:picChg chg="add mod">
          <ac:chgData name="Lian, Xiang" userId="47f83840-acd0-4e40-8a3e-39a5ff6d6ced" providerId="ADAL" clId="{FAD205C7-D112-4547-9AA2-9D34908F2D78}" dt="2025-08-16T13:29:03.425" v="2759" actId="1076"/>
          <ac:picMkLst>
            <pc:docMk/>
            <pc:sldMk cId="279369809" sldId="275"/>
            <ac:picMk id="30" creationId="{A9EC5CAA-C8AD-4F7C-98AD-FF3364512047}"/>
          </ac:picMkLst>
        </pc:picChg>
        <pc:cxnChg chg="add mod topLvl">
          <ac:chgData name="Lian, Xiang" userId="47f83840-acd0-4e40-8a3e-39a5ff6d6ced" providerId="ADAL" clId="{FAD205C7-D112-4547-9AA2-9D34908F2D78}" dt="2025-08-16T13:22:44.309" v="2671" actId="14100"/>
          <ac:cxnSpMkLst>
            <pc:docMk/>
            <pc:sldMk cId="279369809" sldId="275"/>
            <ac:cxnSpMk id="10" creationId="{A3119914-FB75-4617-BAAD-F6D65D19F661}"/>
          </ac:cxnSpMkLst>
        </pc:cxnChg>
        <pc:cxnChg chg="add mod topLvl">
          <ac:chgData name="Lian, Xiang" userId="47f83840-acd0-4e40-8a3e-39a5ff6d6ced" providerId="ADAL" clId="{FAD205C7-D112-4547-9AA2-9D34908F2D78}" dt="2025-08-16T13:22:52.867" v="2673" actId="14100"/>
          <ac:cxnSpMkLst>
            <pc:docMk/>
            <pc:sldMk cId="279369809" sldId="275"/>
            <ac:cxnSpMk id="12" creationId="{1AADB70E-3F46-49BB-8B82-C473F2EC84FF}"/>
          </ac:cxnSpMkLst>
        </pc:cxnChg>
        <pc:cxnChg chg="mod">
          <ac:chgData name="Lian, Xiang" userId="47f83840-acd0-4e40-8a3e-39a5ff6d6ced" providerId="ADAL" clId="{FAD205C7-D112-4547-9AA2-9D34908F2D78}" dt="2025-08-16T13:26:33.662" v="2745" actId="14100"/>
          <ac:cxnSpMkLst>
            <pc:docMk/>
            <pc:sldMk cId="279369809" sldId="275"/>
            <ac:cxnSpMk id="26" creationId="{0A2B2470-6C0D-4336-B97A-E4EC636B5260}"/>
          </ac:cxnSpMkLst>
        </pc:cxnChg>
        <pc:cxnChg chg="mod">
          <ac:chgData name="Lian, Xiang" userId="47f83840-acd0-4e40-8a3e-39a5ff6d6ced" providerId="ADAL" clId="{FAD205C7-D112-4547-9AA2-9D34908F2D78}" dt="2025-08-16T13:26:15.614" v="2742"/>
          <ac:cxnSpMkLst>
            <pc:docMk/>
            <pc:sldMk cId="279369809" sldId="275"/>
            <ac:cxnSpMk id="28" creationId="{80FB170F-2724-4602-A1C9-37C905312227}"/>
          </ac:cxnSpMkLst>
        </pc:cxnChg>
      </pc:sldChg>
      <pc:sldChg chg="modSp add mod modAnim">
        <pc:chgData name="Lian, Xiang" userId="47f83840-acd0-4e40-8a3e-39a5ff6d6ced" providerId="ADAL" clId="{FAD205C7-D112-4547-9AA2-9D34908F2D78}" dt="2025-08-16T13:45:39.641" v="3459"/>
        <pc:sldMkLst>
          <pc:docMk/>
          <pc:sldMk cId="2816550774" sldId="276"/>
        </pc:sldMkLst>
        <pc:spChg chg="mod">
          <ac:chgData name="Lian, Xiang" userId="47f83840-acd0-4e40-8a3e-39a5ff6d6ced" providerId="ADAL" clId="{FAD205C7-D112-4547-9AA2-9D34908F2D78}" dt="2025-08-16T13:36:48.263" v="2769" actId="20577"/>
          <ac:spMkLst>
            <pc:docMk/>
            <pc:sldMk cId="2816550774" sldId="276"/>
            <ac:spMk id="4099" creationId="{00000000-0000-0000-0000-000000000000}"/>
          </ac:spMkLst>
        </pc:spChg>
        <pc:spChg chg="mod">
          <ac:chgData name="Lian, Xiang" userId="47f83840-acd0-4e40-8a3e-39a5ff6d6ced" providerId="ADAL" clId="{FAD205C7-D112-4547-9AA2-9D34908F2D78}" dt="2025-08-16T13:45:32.728" v="3458" actId="207"/>
          <ac:spMkLst>
            <pc:docMk/>
            <pc:sldMk cId="2816550774" sldId="276"/>
            <ac:spMk id="4100" creationId="{00000000-0000-0000-0000-000000000000}"/>
          </ac:spMkLst>
        </pc:spChg>
      </pc:sldChg>
      <pc:sldChg chg="modSp add mod modAnim">
        <pc:chgData name="Lian, Xiang" userId="47f83840-acd0-4e40-8a3e-39a5ff6d6ced" providerId="ADAL" clId="{FAD205C7-D112-4547-9AA2-9D34908F2D78}" dt="2025-08-16T13:45:51.586" v="3461" actId="207"/>
        <pc:sldMkLst>
          <pc:docMk/>
          <pc:sldMk cId="263798552" sldId="277"/>
        </pc:sldMkLst>
        <pc:spChg chg="mod">
          <ac:chgData name="Lian, Xiang" userId="47f83840-acd0-4e40-8a3e-39a5ff6d6ced" providerId="ADAL" clId="{FAD205C7-D112-4547-9AA2-9D34908F2D78}" dt="2025-08-16T13:39:00.333" v="3002" actId="20577"/>
          <ac:spMkLst>
            <pc:docMk/>
            <pc:sldMk cId="263798552" sldId="277"/>
            <ac:spMk id="4099" creationId="{00000000-0000-0000-0000-000000000000}"/>
          </ac:spMkLst>
        </pc:spChg>
        <pc:spChg chg="mod">
          <ac:chgData name="Lian, Xiang" userId="47f83840-acd0-4e40-8a3e-39a5ff6d6ced" providerId="ADAL" clId="{FAD205C7-D112-4547-9AA2-9D34908F2D78}" dt="2025-08-16T13:45:51.586" v="3461" actId="207"/>
          <ac:spMkLst>
            <pc:docMk/>
            <pc:sldMk cId="263798552" sldId="277"/>
            <ac:spMk id="4100" creationId="{00000000-0000-0000-0000-000000000000}"/>
          </ac:spMkLst>
        </pc:spChg>
      </pc:sldChg>
      <pc:sldChg chg="addSp delSp modSp add mod modAnim">
        <pc:chgData name="Lian, Xiang" userId="47f83840-acd0-4e40-8a3e-39a5ff6d6ced" providerId="ADAL" clId="{FAD205C7-D112-4547-9AA2-9D34908F2D78}" dt="2025-08-17T04:17:21.794" v="5543"/>
        <pc:sldMkLst>
          <pc:docMk/>
          <pc:sldMk cId="3126559649" sldId="278"/>
        </pc:sldMkLst>
        <pc:spChg chg="add del mod">
          <ac:chgData name="Lian, Xiang" userId="47f83840-acd0-4e40-8a3e-39a5ff6d6ced" providerId="ADAL" clId="{FAD205C7-D112-4547-9AA2-9D34908F2D78}" dt="2025-08-16T21:58:27.109" v="4550" actId="478"/>
          <ac:spMkLst>
            <pc:docMk/>
            <pc:sldMk cId="3126559649" sldId="278"/>
            <ac:spMk id="5" creationId="{C4A85131-2663-4B4A-B224-3FA6D2E3D3BE}"/>
          </ac:spMkLst>
        </pc:spChg>
        <pc:spChg chg="add del">
          <ac:chgData name="Lian, Xiang" userId="47f83840-acd0-4e40-8a3e-39a5ff6d6ced" providerId="ADAL" clId="{FAD205C7-D112-4547-9AA2-9D34908F2D78}" dt="2025-08-16T22:02:07.664" v="4552" actId="22"/>
          <ac:spMkLst>
            <pc:docMk/>
            <pc:sldMk cId="3126559649" sldId="278"/>
            <ac:spMk id="7" creationId="{A77F355F-065D-4BD2-BB20-1446C1AFB905}"/>
          </ac:spMkLst>
        </pc:spChg>
        <pc:spChg chg="add mod">
          <ac:chgData name="Lian, Xiang" userId="47f83840-acd0-4e40-8a3e-39a5ff6d6ced" providerId="ADAL" clId="{FAD205C7-D112-4547-9AA2-9D34908F2D78}" dt="2025-08-16T22:05:06.618" v="4579" actId="164"/>
          <ac:spMkLst>
            <pc:docMk/>
            <pc:sldMk cId="3126559649" sldId="278"/>
            <ac:spMk id="8" creationId="{0322F2AA-C006-4FBD-9C76-3897C1338CB6}"/>
          </ac:spMkLst>
        </pc:spChg>
        <pc:spChg chg="add mod">
          <ac:chgData name="Lian, Xiang" userId="47f83840-acd0-4e40-8a3e-39a5ff6d6ced" providerId="ADAL" clId="{FAD205C7-D112-4547-9AA2-9D34908F2D78}" dt="2025-08-16T22:05:20.725" v="4583"/>
          <ac:spMkLst>
            <pc:docMk/>
            <pc:sldMk cId="3126559649" sldId="278"/>
            <ac:spMk id="12" creationId="{42A497F7-97E9-41FB-8452-231C91BC9115}"/>
          </ac:spMkLst>
        </pc:spChg>
        <pc:spChg chg="mod">
          <ac:chgData name="Lian, Xiang" userId="47f83840-acd0-4e40-8a3e-39a5ff6d6ced" providerId="ADAL" clId="{FAD205C7-D112-4547-9AA2-9D34908F2D78}" dt="2025-08-17T04:17:21.794" v="5543"/>
          <ac:spMkLst>
            <pc:docMk/>
            <pc:sldMk cId="3126559649" sldId="278"/>
            <ac:spMk id="4099" creationId="{00000000-0000-0000-0000-000000000000}"/>
          </ac:spMkLst>
        </pc:spChg>
        <pc:spChg chg="mod">
          <ac:chgData name="Lian, Xiang" userId="47f83840-acd0-4e40-8a3e-39a5ff6d6ced" providerId="ADAL" clId="{FAD205C7-D112-4547-9AA2-9D34908F2D78}" dt="2025-08-16T22:11:20.835" v="4672" actId="114"/>
          <ac:spMkLst>
            <pc:docMk/>
            <pc:sldMk cId="3126559649" sldId="278"/>
            <ac:spMk id="4100" creationId="{00000000-0000-0000-0000-000000000000}"/>
          </ac:spMkLst>
        </pc:spChg>
        <pc:grpChg chg="add mod">
          <ac:chgData name="Lian, Xiang" userId="47f83840-acd0-4e40-8a3e-39a5ff6d6ced" providerId="ADAL" clId="{FAD205C7-D112-4547-9AA2-9D34908F2D78}" dt="2025-08-16T22:06:13.881" v="4602" actId="1076"/>
          <ac:grpSpMkLst>
            <pc:docMk/>
            <pc:sldMk cId="3126559649" sldId="278"/>
            <ac:grpSpMk id="9" creationId="{C964E1A3-49F0-49E6-931C-3BD931014EF7}"/>
          </ac:grpSpMkLst>
        </pc:grpChg>
        <pc:picChg chg="add mod">
          <ac:chgData name="Lian, Xiang" userId="47f83840-acd0-4e40-8a3e-39a5ff6d6ced" providerId="ADAL" clId="{FAD205C7-D112-4547-9AA2-9D34908F2D78}" dt="2025-08-16T22:11:08.146" v="4671"/>
          <ac:picMkLst>
            <pc:docMk/>
            <pc:sldMk cId="3126559649" sldId="278"/>
            <ac:picMk id="4" creationId="{D9BDE04C-593F-4969-B2A8-8C28BC467379}"/>
          </ac:picMkLst>
        </pc:picChg>
      </pc:sldChg>
      <pc:sldChg chg="addSp delSp modSp add mod">
        <pc:chgData name="Lian, Xiang" userId="47f83840-acd0-4e40-8a3e-39a5ff6d6ced" providerId="ADAL" clId="{FAD205C7-D112-4547-9AA2-9D34908F2D78}" dt="2025-08-17T04:17:31.915" v="5545" actId="20577"/>
        <pc:sldMkLst>
          <pc:docMk/>
          <pc:sldMk cId="1898468678" sldId="279"/>
        </pc:sldMkLst>
        <pc:spChg chg="add mod">
          <ac:chgData name="Lian, Xiang" userId="47f83840-acd0-4e40-8a3e-39a5ff6d6ced" providerId="ADAL" clId="{FAD205C7-D112-4547-9AA2-9D34908F2D78}" dt="2025-08-16T23:07:13.836" v="4845" actId="14100"/>
          <ac:spMkLst>
            <pc:docMk/>
            <pc:sldMk cId="1898468678" sldId="279"/>
            <ac:spMk id="4" creationId="{795D121A-F62C-4509-BECE-0E268C506714}"/>
          </ac:spMkLst>
        </pc:spChg>
        <pc:spChg chg="mod topLvl">
          <ac:chgData name="Lian, Xiang" userId="47f83840-acd0-4e40-8a3e-39a5ff6d6ced" providerId="ADAL" clId="{FAD205C7-D112-4547-9AA2-9D34908F2D78}" dt="2025-08-16T22:16:36.894" v="4709" actId="1076"/>
          <ac:spMkLst>
            <pc:docMk/>
            <pc:sldMk cId="1898468678" sldId="279"/>
            <ac:spMk id="8" creationId="{8C21DA4F-339F-4542-914F-8E353092A5B5}"/>
          </ac:spMkLst>
        </pc:spChg>
        <pc:spChg chg="mod">
          <ac:chgData name="Lian, Xiang" userId="47f83840-acd0-4e40-8a3e-39a5ff6d6ced" providerId="ADAL" clId="{FAD205C7-D112-4547-9AA2-9D34908F2D78}" dt="2025-08-17T04:17:31.915" v="5545" actId="20577"/>
          <ac:spMkLst>
            <pc:docMk/>
            <pc:sldMk cId="1898468678" sldId="279"/>
            <ac:spMk id="4099" creationId="{00000000-0000-0000-0000-000000000000}"/>
          </ac:spMkLst>
        </pc:spChg>
        <pc:spChg chg="del">
          <ac:chgData name="Lian, Xiang" userId="47f83840-acd0-4e40-8a3e-39a5ff6d6ced" providerId="ADAL" clId="{FAD205C7-D112-4547-9AA2-9D34908F2D78}" dt="2025-08-16T22:07:52.326" v="4662" actId="478"/>
          <ac:spMkLst>
            <pc:docMk/>
            <pc:sldMk cId="1898468678" sldId="279"/>
            <ac:spMk id="4100" creationId="{00000000-0000-0000-0000-000000000000}"/>
          </ac:spMkLst>
        </pc:spChg>
        <pc:grpChg chg="add del mod">
          <ac:chgData name="Lian, Xiang" userId="47f83840-acd0-4e40-8a3e-39a5ff6d6ced" providerId="ADAL" clId="{FAD205C7-D112-4547-9AA2-9D34908F2D78}" dt="2025-08-16T22:15:22.763" v="4674" actId="478"/>
          <ac:grpSpMkLst>
            <pc:docMk/>
            <pc:sldMk cId="1898468678" sldId="279"/>
            <ac:grpSpMk id="7" creationId="{EA0D6E11-4D8B-43FC-8855-380B1B7439C2}"/>
          </ac:grpSpMkLst>
        </pc:grpChg>
        <pc:picChg chg="add mod">
          <ac:chgData name="Lian, Xiang" userId="47f83840-acd0-4e40-8a3e-39a5ff6d6ced" providerId="ADAL" clId="{FAD205C7-D112-4547-9AA2-9D34908F2D78}" dt="2025-08-16T22:08:09.549" v="4665" actId="1076"/>
          <ac:picMkLst>
            <pc:docMk/>
            <pc:sldMk cId="1898468678" sldId="279"/>
            <ac:picMk id="3" creationId="{BB55B479-C918-40D0-8D28-4FF62C27B3D9}"/>
          </ac:picMkLst>
        </pc:picChg>
        <pc:picChg chg="del mod topLvl">
          <ac:chgData name="Lian, Xiang" userId="47f83840-acd0-4e40-8a3e-39a5ff6d6ced" providerId="ADAL" clId="{FAD205C7-D112-4547-9AA2-9D34908F2D78}" dt="2025-08-16T22:15:22.763" v="4674" actId="478"/>
          <ac:picMkLst>
            <pc:docMk/>
            <pc:sldMk cId="1898468678" sldId="279"/>
            <ac:picMk id="9" creationId="{F83B5851-218C-45F7-A920-F1248C9EF536}"/>
          </ac:picMkLst>
        </pc:picChg>
      </pc:sldChg>
      <pc:sldChg chg="addSp modSp add mod modNotesTx">
        <pc:chgData name="Lian, Xiang" userId="47f83840-acd0-4e40-8a3e-39a5ff6d6ced" providerId="ADAL" clId="{FAD205C7-D112-4547-9AA2-9D34908F2D78}" dt="2025-08-17T04:11:17.730" v="5483" actId="20577"/>
        <pc:sldMkLst>
          <pc:docMk/>
          <pc:sldMk cId="110734887" sldId="280"/>
        </pc:sldMkLst>
        <pc:spChg chg="add mod">
          <ac:chgData name="Lian, Xiang" userId="47f83840-acd0-4e40-8a3e-39a5ff6d6ced" providerId="ADAL" clId="{FAD205C7-D112-4547-9AA2-9D34908F2D78}" dt="2025-08-17T04:11:17.730" v="5483" actId="20577"/>
          <ac:spMkLst>
            <pc:docMk/>
            <pc:sldMk cId="110734887" sldId="280"/>
            <ac:spMk id="7" creationId="{4D02054E-492F-441E-AA95-CAA82E8111ED}"/>
          </ac:spMkLst>
        </pc:spChg>
        <pc:spChg chg="add mod">
          <ac:chgData name="Lian, Xiang" userId="47f83840-acd0-4e40-8a3e-39a5ff6d6ced" providerId="ADAL" clId="{FAD205C7-D112-4547-9AA2-9D34908F2D78}" dt="2025-08-17T04:10:21.822" v="5478" actId="1076"/>
          <ac:spMkLst>
            <pc:docMk/>
            <pc:sldMk cId="110734887" sldId="280"/>
            <ac:spMk id="12" creationId="{EB055A5C-5104-4CD7-B7AB-B2AE7288A370}"/>
          </ac:spMkLst>
        </pc:spChg>
        <pc:spChg chg="add mod">
          <ac:chgData name="Lian, Xiang" userId="47f83840-acd0-4e40-8a3e-39a5ff6d6ced" providerId="ADAL" clId="{FAD205C7-D112-4547-9AA2-9D34908F2D78}" dt="2025-08-17T04:10:59.037" v="5482" actId="1076"/>
          <ac:spMkLst>
            <pc:docMk/>
            <pc:sldMk cId="110734887" sldId="280"/>
            <ac:spMk id="13" creationId="{2A0A89D4-7C76-4422-86E0-9E9770833F62}"/>
          </ac:spMkLst>
        </pc:spChg>
        <pc:spChg chg="mod">
          <ac:chgData name="Lian, Xiang" userId="47f83840-acd0-4e40-8a3e-39a5ff6d6ced" providerId="ADAL" clId="{FAD205C7-D112-4547-9AA2-9D34908F2D78}" dt="2025-08-17T03:19:03.698" v="5372"/>
          <ac:spMkLst>
            <pc:docMk/>
            <pc:sldMk cId="110734887" sldId="280"/>
            <ac:spMk id="4099" creationId="{00000000-0000-0000-0000-000000000000}"/>
          </ac:spMkLst>
        </pc:spChg>
        <pc:spChg chg="mod">
          <ac:chgData name="Lian, Xiang" userId="47f83840-acd0-4e40-8a3e-39a5ff6d6ced" providerId="ADAL" clId="{FAD205C7-D112-4547-9AA2-9D34908F2D78}" dt="2025-08-17T03:27:41.994" v="5409" actId="113"/>
          <ac:spMkLst>
            <pc:docMk/>
            <pc:sldMk cId="110734887" sldId="280"/>
            <ac:spMk id="4100" creationId="{00000000-0000-0000-0000-000000000000}"/>
          </ac:spMkLst>
        </pc:spChg>
        <pc:picChg chg="add mod">
          <ac:chgData name="Lian, Xiang" userId="47f83840-acd0-4e40-8a3e-39a5ff6d6ced" providerId="ADAL" clId="{FAD205C7-D112-4547-9AA2-9D34908F2D78}" dt="2025-08-17T03:28:16.759" v="5416" actId="692"/>
          <ac:picMkLst>
            <pc:docMk/>
            <pc:sldMk cId="110734887" sldId="280"/>
            <ac:picMk id="4" creationId="{A1C66DC1-934C-4F3E-AC26-F1FD588BFEA2}"/>
          </ac:picMkLst>
        </pc:picChg>
        <pc:picChg chg="add mod">
          <ac:chgData name="Lian, Xiang" userId="47f83840-acd0-4e40-8a3e-39a5ff6d6ced" providerId="ADAL" clId="{FAD205C7-D112-4547-9AA2-9D34908F2D78}" dt="2025-08-17T03:30:50.199" v="5422" actId="692"/>
          <ac:picMkLst>
            <pc:docMk/>
            <pc:sldMk cId="110734887" sldId="280"/>
            <ac:picMk id="8" creationId="{A053E4AB-37AF-4C69-8244-7256924EBCF5}"/>
          </ac:picMkLst>
        </pc:picChg>
      </pc:sldChg>
      <pc:sldChg chg="addSp delSp modSp add mod ord">
        <pc:chgData name="Lian, Xiang" userId="47f83840-acd0-4e40-8a3e-39a5ff6d6ced" providerId="ADAL" clId="{FAD205C7-D112-4547-9AA2-9D34908F2D78}" dt="2025-08-17T04:15:25.983" v="5492" actId="21"/>
        <pc:sldMkLst>
          <pc:docMk/>
          <pc:sldMk cId="2144460771" sldId="281"/>
        </pc:sldMkLst>
        <pc:spChg chg="mod">
          <ac:chgData name="Lian, Xiang" userId="47f83840-acd0-4e40-8a3e-39a5ff6d6ced" providerId="ADAL" clId="{FAD205C7-D112-4547-9AA2-9D34908F2D78}" dt="2025-08-16T13:43:49.893" v="3302" actId="20577"/>
          <ac:spMkLst>
            <pc:docMk/>
            <pc:sldMk cId="2144460771" sldId="281"/>
            <ac:spMk id="4099" creationId="{00000000-0000-0000-0000-000000000000}"/>
          </ac:spMkLst>
        </pc:spChg>
        <pc:spChg chg="mod">
          <ac:chgData name="Lian, Xiang" userId="47f83840-acd0-4e40-8a3e-39a5ff6d6ced" providerId="ADAL" clId="{FAD205C7-D112-4547-9AA2-9D34908F2D78}" dt="2025-08-16T13:45:15.922" v="3457" actId="20577"/>
          <ac:spMkLst>
            <pc:docMk/>
            <pc:sldMk cId="2144460771" sldId="281"/>
            <ac:spMk id="4100" creationId="{00000000-0000-0000-0000-000000000000}"/>
          </ac:spMkLst>
        </pc:spChg>
        <pc:picChg chg="add del mod">
          <ac:chgData name="Lian, Xiang" userId="47f83840-acd0-4e40-8a3e-39a5ff6d6ced" providerId="ADAL" clId="{FAD205C7-D112-4547-9AA2-9D34908F2D78}" dt="2025-08-17T04:15:25.983" v="5492" actId="21"/>
          <ac:picMkLst>
            <pc:docMk/>
            <pc:sldMk cId="2144460771" sldId="281"/>
            <ac:picMk id="3" creationId="{F5B2A27F-5182-438B-9B13-006697CAEA13}"/>
          </ac:picMkLst>
        </pc:picChg>
      </pc:sldChg>
      <pc:sldChg chg="addSp delSp modSp add mod modAnim modNotesTx">
        <pc:chgData name="Lian, Xiang" userId="47f83840-acd0-4e40-8a3e-39a5ff6d6ced" providerId="ADAL" clId="{FAD205C7-D112-4547-9AA2-9D34908F2D78}" dt="2025-08-17T03:51:30.641" v="5453" actId="207"/>
        <pc:sldMkLst>
          <pc:docMk/>
          <pc:sldMk cId="3912222199" sldId="282"/>
        </pc:sldMkLst>
        <pc:spChg chg="add del mod">
          <ac:chgData name="Lian, Xiang" userId="47f83840-acd0-4e40-8a3e-39a5ff6d6ced" providerId="ADAL" clId="{FAD205C7-D112-4547-9AA2-9D34908F2D78}" dt="2025-08-16T14:07:30.565" v="3537"/>
          <ac:spMkLst>
            <pc:docMk/>
            <pc:sldMk cId="3912222199" sldId="282"/>
            <ac:spMk id="7" creationId="{0B2BB5E8-3849-4B87-A88D-30D9CAB35907}"/>
          </ac:spMkLst>
        </pc:spChg>
        <pc:spChg chg="add mod">
          <ac:chgData name="Lian, Xiang" userId="47f83840-acd0-4e40-8a3e-39a5ff6d6ced" providerId="ADAL" clId="{FAD205C7-D112-4547-9AA2-9D34908F2D78}" dt="2025-08-17T03:51:30.641" v="5453" actId="207"/>
          <ac:spMkLst>
            <pc:docMk/>
            <pc:sldMk cId="3912222199" sldId="282"/>
            <ac:spMk id="12" creationId="{6022A5AD-00C5-41D6-9D66-C9A3BF7D311A}"/>
          </ac:spMkLst>
        </pc:spChg>
        <pc:spChg chg="mod">
          <ac:chgData name="Lian, Xiang" userId="47f83840-acd0-4e40-8a3e-39a5ff6d6ced" providerId="ADAL" clId="{FAD205C7-D112-4547-9AA2-9D34908F2D78}" dt="2025-08-16T14:03:20.905" v="3467" actId="20577"/>
          <ac:spMkLst>
            <pc:docMk/>
            <pc:sldMk cId="3912222199" sldId="282"/>
            <ac:spMk id="4099" creationId="{00000000-0000-0000-0000-000000000000}"/>
          </ac:spMkLst>
        </pc:spChg>
        <pc:spChg chg="mod">
          <ac:chgData name="Lian, Xiang" userId="47f83840-acd0-4e40-8a3e-39a5ff6d6ced" providerId="ADAL" clId="{FAD205C7-D112-4547-9AA2-9D34908F2D78}" dt="2025-08-16T18:13:23.069" v="3655" actId="20577"/>
          <ac:spMkLst>
            <pc:docMk/>
            <pc:sldMk cId="3912222199" sldId="282"/>
            <ac:spMk id="4100" creationId="{00000000-0000-0000-0000-000000000000}"/>
          </ac:spMkLst>
        </pc:spChg>
        <pc:picChg chg="add del">
          <ac:chgData name="Lian, Xiang" userId="47f83840-acd0-4e40-8a3e-39a5ff6d6ced" providerId="ADAL" clId="{FAD205C7-D112-4547-9AA2-9D34908F2D78}" dt="2025-08-17T03:50:25.798" v="5443" actId="22"/>
          <ac:picMkLst>
            <pc:docMk/>
            <pc:sldMk cId="3912222199" sldId="282"/>
            <ac:picMk id="3" creationId="{117C5C3E-DF14-466F-A490-400CC376FD3A}"/>
          </ac:picMkLst>
        </pc:picChg>
        <pc:picChg chg="add del mod">
          <ac:chgData name="Lian, Xiang" userId="47f83840-acd0-4e40-8a3e-39a5ff6d6ced" providerId="ADAL" clId="{FAD205C7-D112-4547-9AA2-9D34908F2D78}" dt="2025-08-16T14:07:30.565" v="3537"/>
          <ac:picMkLst>
            <pc:docMk/>
            <pc:sldMk cId="3912222199" sldId="282"/>
            <ac:picMk id="5" creationId="{A122C860-E36D-4BCE-8671-5547527182E8}"/>
          </ac:picMkLst>
        </pc:picChg>
        <pc:cxnChg chg="add del mod">
          <ac:chgData name="Lian, Xiang" userId="47f83840-acd0-4e40-8a3e-39a5ff6d6ced" providerId="ADAL" clId="{FAD205C7-D112-4547-9AA2-9D34908F2D78}" dt="2025-08-16T14:07:30.565" v="3537"/>
          <ac:cxnSpMkLst>
            <pc:docMk/>
            <pc:sldMk cId="3912222199" sldId="282"/>
            <ac:cxnSpMk id="8" creationId="{4C26FD29-EF5E-4CCC-8CAB-C18255ADE3E5}"/>
          </ac:cxnSpMkLst>
        </pc:cxnChg>
        <pc:cxnChg chg="add del mod">
          <ac:chgData name="Lian, Xiang" userId="47f83840-acd0-4e40-8a3e-39a5ff6d6ced" providerId="ADAL" clId="{FAD205C7-D112-4547-9AA2-9D34908F2D78}" dt="2025-08-16T14:07:30.565" v="3537"/>
          <ac:cxnSpMkLst>
            <pc:docMk/>
            <pc:sldMk cId="3912222199" sldId="282"/>
            <ac:cxnSpMk id="9" creationId="{0D0EF36A-97AF-41DD-8E5C-940E93F8A09E}"/>
          </ac:cxnSpMkLst>
        </pc:cxnChg>
        <pc:cxnChg chg="add del mod">
          <ac:chgData name="Lian, Xiang" userId="47f83840-acd0-4e40-8a3e-39a5ff6d6ced" providerId="ADAL" clId="{FAD205C7-D112-4547-9AA2-9D34908F2D78}" dt="2025-08-16T14:07:30.565" v="3537"/>
          <ac:cxnSpMkLst>
            <pc:docMk/>
            <pc:sldMk cId="3912222199" sldId="282"/>
            <ac:cxnSpMk id="10" creationId="{7BCAF558-57DE-4B38-A2B6-5631517E327F}"/>
          </ac:cxnSpMkLst>
        </pc:cxnChg>
      </pc:sldChg>
      <pc:sldChg chg="addSp delSp modSp add mod modNotesTx">
        <pc:chgData name="Lian, Xiang" userId="47f83840-acd0-4e40-8a3e-39a5ff6d6ced" providerId="ADAL" clId="{FAD205C7-D112-4547-9AA2-9D34908F2D78}" dt="2025-08-17T04:17:13.844" v="5542" actId="20577"/>
        <pc:sldMkLst>
          <pc:docMk/>
          <pc:sldMk cId="3834811681" sldId="283"/>
        </pc:sldMkLst>
        <pc:spChg chg="add del mod">
          <ac:chgData name="Lian, Xiang" userId="47f83840-acd0-4e40-8a3e-39a5ff6d6ced" providerId="ADAL" clId="{FAD205C7-D112-4547-9AA2-9D34908F2D78}" dt="2025-08-16T18:23:48.392" v="3817" actId="478"/>
          <ac:spMkLst>
            <pc:docMk/>
            <pc:sldMk cId="3834811681" sldId="283"/>
            <ac:spMk id="7" creationId="{5AA7237C-63E7-4335-97CB-92C43307FFB1}"/>
          </ac:spMkLst>
        </pc:spChg>
        <pc:spChg chg="add mod">
          <ac:chgData name="Lian, Xiang" userId="47f83840-acd0-4e40-8a3e-39a5ff6d6ced" providerId="ADAL" clId="{FAD205C7-D112-4547-9AA2-9D34908F2D78}" dt="2025-08-16T18:32:59.235" v="3836" actId="113"/>
          <ac:spMkLst>
            <pc:docMk/>
            <pc:sldMk cId="3834811681" sldId="283"/>
            <ac:spMk id="8" creationId="{0D40FDD6-2D73-40A5-91A4-B3207A896C40}"/>
          </ac:spMkLst>
        </pc:spChg>
        <pc:spChg chg="add del mod">
          <ac:chgData name="Lian, Xiang" userId="47f83840-acd0-4e40-8a3e-39a5ff6d6ced" providerId="ADAL" clId="{FAD205C7-D112-4547-9AA2-9D34908F2D78}" dt="2025-08-16T21:51:33.041" v="4359" actId="21"/>
          <ac:spMkLst>
            <pc:docMk/>
            <pc:sldMk cId="3834811681" sldId="283"/>
            <ac:spMk id="12" creationId="{465B0AC9-F5D4-4D3A-857B-B77536697652}"/>
          </ac:spMkLst>
        </pc:spChg>
        <pc:spChg chg="add mod topLvl">
          <ac:chgData name="Lian, Xiang" userId="47f83840-acd0-4e40-8a3e-39a5ff6d6ced" providerId="ADAL" clId="{FAD205C7-D112-4547-9AA2-9D34908F2D78}" dt="2025-08-16T22:30:17.201" v="4790" actId="164"/>
          <ac:spMkLst>
            <pc:docMk/>
            <pc:sldMk cId="3834811681" sldId="283"/>
            <ac:spMk id="16" creationId="{A1FCF2C0-2259-401B-8F6F-50410DEA8A74}"/>
          </ac:spMkLst>
        </pc:spChg>
        <pc:spChg chg="mod">
          <ac:chgData name="Lian, Xiang" userId="47f83840-acd0-4e40-8a3e-39a5ff6d6ced" providerId="ADAL" clId="{FAD205C7-D112-4547-9AA2-9D34908F2D78}" dt="2025-08-17T04:17:13.844" v="5542" actId="20577"/>
          <ac:spMkLst>
            <pc:docMk/>
            <pc:sldMk cId="3834811681" sldId="283"/>
            <ac:spMk id="4099" creationId="{00000000-0000-0000-0000-000000000000}"/>
          </ac:spMkLst>
        </pc:spChg>
        <pc:spChg chg="mod">
          <ac:chgData name="Lian, Xiang" userId="47f83840-acd0-4e40-8a3e-39a5ff6d6ced" providerId="ADAL" clId="{FAD205C7-D112-4547-9AA2-9D34908F2D78}" dt="2025-08-17T03:46:31.666" v="5441" actId="20577"/>
          <ac:spMkLst>
            <pc:docMk/>
            <pc:sldMk cId="3834811681" sldId="283"/>
            <ac:spMk id="4100" creationId="{00000000-0000-0000-0000-000000000000}"/>
          </ac:spMkLst>
        </pc:spChg>
        <pc:grpChg chg="add del mod">
          <ac:chgData name="Lian, Xiang" userId="47f83840-acd0-4e40-8a3e-39a5ff6d6ced" providerId="ADAL" clId="{FAD205C7-D112-4547-9AA2-9D34908F2D78}" dt="2025-08-16T22:30:00.732" v="4788" actId="165"/>
          <ac:grpSpMkLst>
            <pc:docMk/>
            <pc:sldMk cId="3834811681" sldId="283"/>
            <ac:grpSpMk id="14" creationId="{B62C6C95-71DC-445E-A444-4C28BF861EB4}"/>
          </ac:grpSpMkLst>
        </pc:grpChg>
        <pc:grpChg chg="add mod">
          <ac:chgData name="Lian, Xiang" userId="47f83840-acd0-4e40-8a3e-39a5ff6d6ced" providerId="ADAL" clId="{FAD205C7-D112-4547-9AA2-9D34908F2D78}" dt="2025-08-17T03:45:28.291" v="5424" actId="1076"/>
          <ac:grpSpMkLst>
            <pc:docMk/>
            <pc:sldMk cId="3834811681" sldId="283"/>
            <ac:grpSpMk id="15" creationId="{47B0470A-D021-48D3-8E34-96D8B6FBF725}"/>
          </ac:grpSpMkLst>
        </pc:grpChg>
        <pc:picChg chg="add del mod">
          <ac:chgData name="Lian, Xiang" userId="47f83840-acd0-4e40-8a3e-39a5ff6d6ced" providerId="ADAL" clId="{FAD205C7-D112-4547-9AA2-9D34908F2D78}" dt="2025-08-16T19:04:53.585" v="3928" actId="21"/>
          <ac:picMkLst>
            <pc:docMk/>
            <pc:sldMk cId="3834811681" sldId="283"/>
            <ac:picMk id="5" creationId="{BEEC9BCC-6152-497D-8F00-F6ACD9DD0CB0}"/>
          </ac:picMkLst>
        </pc:picChg>
        <pc:picChg chg="add mod topLvl">
          <ac:chgData name="Lian, Xiang" userId="47f83840-acd0-4e40-8a3e-39a5ff6d6ced" providerId="ADAL" clId="{FAD205C7-D112-4547-9AA2-9D34908F2D78}" dt="2025-08-16T22:30:17.201" v="4790" actId="164"/>
          <ac:picMkLst>
            <pc:docMk/>
            <pc:sldMk cId="3834811681" sldId="283"/>
            <ac:picMk id="10" creationId="{A87E8D27-0072-4019-8A36-815A83F70B80}"/>
          </ac:picMkLst>
        </pc:picChg>
        <pc:picChg chg="add del mod">
          <ac:chgData name="Lian, Xiang" userId="47f83840-acd0-4e40-8a3e-39a5ff6d6ced" providerId="ADAL" clId="{FAD205C7-D112-4547-9AA2-9D34908F2D78}" dt="2025-08-16T19:04:57.686" v="3930"/>
          <ac:picMkLst>
            <pc:docMk/>
            <pc:sldMk cId="3834811681" sldId="283"/>
            <ac:picMk id="11" creationId="{EDBD0897-7368-4D77-B6A7-6DD074847D91}"/>
          </ac:picMkLst>
        </pc:picChg>
        <pc:picChg chg="add mod">
          <ac:chgData name="Lian, Xiang" userId="47f83840-acd0-4e40-8a3e-39a5ff6d6ced" providerId="ADAL" clId="{FAD205C7-D112-4547-9AA2-9D34908F2D78}" dt="2025-08-17T03:45:58.422" v="5429" actId="1076"/>
          <ac:picMkLst>
            <pc:docMk/>
            <pc:sldMk cId="3834811681" sldId="283"/>
            <ac:picMk id="18" creationId="{00D57ADC-4AB9-4572-95A1-0E80BCA620D7}"/>
          </ac:picMkLst>
        </pc:picChg>
      </pc:sldChg>
      <pc:sldChg chg="add del">
        <pc:chgData name="Lian, Xiang" userId="47f83840-acd0-4e40-8a3e-39a5ff6d6ced" providerId="ADAL" clId="{FAD205C7-D112-4547-9AA2-9D34908F2D78}" dt="2025-08-16T13:38:49.905" v="2990"/>
        <pc:sldMkLst>
          <pc:docMk/>
          <pc:sldMk cId="5703502" sldId="284"/>
        </pc:sldMkLst>
      </pc:sldChg>
      <pc:sldChg chg="addSp modSp add mod modNotesTx">
        <pc:chgData name="Lian, Xiang" userId="47f83840-acd0-4e40-8a3e-39a5ff6d6ced" providerId="ADAL" clId="{FAD205C7-D112-4547-9AA2-9D34908F2D78}" dt="2025-08-27T15:39:39.355" v="12640" actId="20577"/>
        <pc:sldMkLst>
          <pc:docMk/>
          <pc:sldMk cId="1868665177" sldId="284"/>
        </pc:sldMkLst>
        <pc:spChg chg="add mod">
          <ac:chgData name="Lian, Xiang" userId="47f83840-acd0-4e40-8a3e-39a5ff6d6ced" providerId="ADAL" clId="{FAD205C7-D112-4547-9AA2-9D34908F2D78}" dt="2025-08-17T03:01:24.137" v="5348" actId="1076"/>
          <ac:spMkLst>
            <pc:docMk/>
            <pc:sldMk cId="1868665177" sldId="284"/>
            <ac:spMk id="7" creationId="{8A800486-4A36-44AC-A452-8B9FDC249618}"/>
          </ac:spMkLst>
        </pc:spChg>
        <pc:spChg chg="mod">
          <ac:chgData name="Lian, Xiang" userId="47f83840-acd0-4e40-8a3e-39a5ff6d6ced" providerId="ADAL" clId="{FAD205C7-D112-4547-9AA2-9D34908F2D78}" dt="2025-08-17T04:17:36.399" v="5546"/>
          <ac:spMkLst>
            <pc:docMk/>
            <pc:sldMk cId="1868665177" sldId="284"/>
            <ac:spMk id="4099" creationId="{00000000-0000-0000-0000-000000000000}"/>
          </ac:spMkLst>
        </pc:spChg>
        <pc:spChg chg="mod">
          <ac:chgData name="Lian, Xiang" userId="47f83840-acd0-4e40-8a3e-39a5ff6d6ced" providerId="ADAL" clId="{FAD205C7-D112-4547-9AA2-9D34908F2D78}" dt="2025-08-27T15:39:39.355" v="12640" actId="20577"/>
          <ac:spMkLst>
            <pc:docMk/>
            <pc:sldMk cId="1868665177" sldId="284"/>
            <ac:spMk id="4100" creationId="{00000000-0000-0000-0000-000000000000}"/>
          </ac:spMkLst>
        </pc:spChg>
      </pc:sldChg>
      <pc:sldChg chg="addSp delSp modSp new del">
        <pc:chgData name="Lian, Xiang" userId="47f83840-acd0-4e40-8a3e-39a5ff6d6ced" providerId="ADAL" clId="{FAD205C7-D112-4547-9AA2-9D34908F2D78}" dt="2025-08-16T21:51:38.629" v="4362" actId="47"/>
        <pc:sldMkLst>
          <pc:docMk/>
          <pc:sldMk cId="2671919320" sldId="284"/>
        </pc:sldMkLst>
        <pc:spChg chg="add del mod">
          <ac:chgData name="Lian, Xiang" userId="47f83840-acd0-4e40-8a3e-39a5ff6d6ced" providerId="ADAL" clId="{FAD205C7-D112-4547-9AA2-9D34908F2D78}" dt="2025-08-16T21:51:36.442" v="4361"/>
          <ac:spMkLst>
            <pc:docMk/>
            <pc:sldMk cId="2671919320" sldId="284"/>
            <ac:spMk id="5" creationId="{755C18E1-5993-4C8F-AD3C-4CC080962B49}"/>
          </ac:spMkLst>
        </pc:spChg>
      </pc:sldChg>
      <pc:sldChg chg="addSp delSp modSp add mod modNotesTx">
        <pc:chgData name="Lian, Xiang" userId="47f83840-acd0-4e40-8a3e-39a5ff6d6ced" providerId="ADAL" clId="{FAD205C7-D112-4547-9AA2-9D34908F2D78}" dt="2025-08-17T04:17:42.219" v="5547"/>
        <pc:sldMkLst>
          <pc:docMk/>
          <pc:sldMk cId="2848863996" sldId="285"/>
        </pc:sldMkLst>
        <pc:spChg chg="add del">
          <ac:chgData name="Lian, Xiang" userId="47f83840-acd0-4e40-8a3e-39a5ff6d6ced" providerId="ADAL" clId="{FAD205C7-D112-4547-9AA2-9D34908F2D78}" dt="2025-08-17T02:41:48.707" v="5191" actId="22"/>
          <ac:spMkLst>
            <pc:docMk/>
            <pc:sldMk cId="2848863996" sldId="285"/>
            <ac:spMk id="7" creationId="{45DD3A24-9E72-4205-B22D-C5566F1CE1C1}"/>
          </ac:spMkLst>
        </pc:spChg>
        <pc:spChg chg="add mod">
          <ac:chgData name="Lian, Xiang" userId="47f83840-acd0-4e40-8a3e-39a5ff6d6ced" providerId="ADAL" clId="{FAD205C7-D112-4547-9AA2-9D34908F2D78}" dt="2025-08-17T03:20:08.161" v="5388" actId="20577"/>
          <ac:spMkLst>
            <pc:docMk/>
            <pc:sldMk cId="2848863996" sldId="285"/>
            <ac:spMk id="8" creationId="{5918EEA0-DBE2-44F1-9DB7-8D61B9083209}"/>
          </ac:spMkLst>
        </pc:spChg>
        <pc:spChg chg="mod">
          <ac:chgData name="Lian, Xiang" userId="47f83840-acd0-4e40-8a3e-39a5ff6d6ced" providerId="ADAL" clId="{FAD205C7-D112-4547-9AA2-9D34908F2D78}" dt="2025-08-17T04:17:42.219" v="5547"/>
          <ac:spMkLst>
            <pc:docMk/>
            <pc:sldMk cId="2848863996" sldId="285"/>
            <ac:spMk id="4099" creationId="{00000000-0000-0000-0000-000000000000}"/>
          </ac:spMkLst>
        </pc:spChg>
        <pc:spChg chg="mod">
          <ac:chgData name="Lian, Xiang" userId="47f83840-acd0-4e40-8a3e-39a5ff6d6ced" providerId="ADAL" clId="{FAD205C7-D112-4547-9AA2-9D34908F2D78}" dt="2025-08-17T02:55:46.282" v="5305" actId="20577"/>
          <ac:spMkLst>
            <pc:docMk/>
            <pc:sldMk cId="2848863996" sldId="285"/>
            <ac:spMk id="4100" creationId="{00000000-0000-0000-0000-000000000000}"/>
          </ac:spMkLst>
        </pc:spChg>
        <pc:grpChg chg="add mod">
          <ac:chgData name="Lian, Xiang" userId="47f83840-acd0-4e40-8a3e-39a5ff6d6ced" providerId="ADAL" clId="{FAD205C7-D112-4547-9AA2-9D34908F2D78}" dt="2025-08-17T02:58:30.024" v="5324" actId="1076"/>
          <ac:grpSpMkLst>
            <pc:docMk/>
            <pc:sldMk cId="2848863996" sldId="285"/>
            <ac:grpSpMk id="15" creationId="{217AEA4A-1D88-409C-8C9F-3653E8E2A3FD}"/>
          </ac:grpSpMkLst>
        </pc:grpChg>
        <pc:picChg chg="add mod">
          <ac:chgData name="Lian, Xiang" userId="47f83840-acd0-4e40-8a3e-39a5ff6d6ced" providerId="ADAL" clId="{FAD205C7-D112-4547-9AA2-9D34908F2D78}" dt="2025-08-17T02:55:50.991" v="5306" actId="1076"/>
          <ac:picMkLst>
            <pc:docMk/>
            <pc:sldMk cId="2848863996" sldId="285"/>
            <ac:picMk id="5" creationId="{3B4DE4C5-1C13-4481-AF06-7C27BB603F01}"/>
          </ac:picMkLst>
        </pc:picChg>
        <pc:picChg chg="add mod">
          <ac:chgData name="Lian, Xiang" userId="47f83840-acd0-4e40-8a3e-39a5ff6d6ced" providerId="ADAL" clId="{FAD205C7-D112-4547-9AA2-9D34908F2D78}" dt="2025-08-17T02:55:56.219" v="5308" actId="1076"/>
          <ac:picMkLst>
            <pc:docMk/>
            <pc:sldMk cId="2848863996" sldId="285"/>
            <ac:picMk id="10" creationId="{B20631CD-326D-4BE1-9B83-91372E212C77}"/>
          </ac:picMkLst>
        </pc:picChg>
        <pc:picChg chg="add mod">
          <ac:chgData name="Lian, Xiang" userId="47f83840-acd0-4e40-8a3e-39a5ff6d6ced" providerId="ADAL" clId="{FAD205C7-D112-4547-9AA2-9D34908F2D78}" dt="2025-08-17T02:56:58.732" v="5316" actId="164"/>
          <ac:picMkLst>
            <pc:docMk/>
            <pc:sldMk cId="2848863996" sldId="285"/>
            <ac:picMk id="12" creationId="{330014A8-D219-4B19-AAAB-D9EC1F78B151}"/>
          </ac:picMkLst>
        </pc:picChg>
        <pc:picChg chg="add mod">
          <ac:chgData name="Lian, Xiang" userId="47f83840-acd0-4e40-8a3e-39a5ff6d6ced" providerId="ADAL" clId="{FAD205C7-D112-4547-9AA2-9D34908F2D78}" dt="2025-08-17T02:56:58.732" v="5316" actId="164"/>
          <ac:picMkLst>
            <pc:docMk/>
            <pc:sldMk cId="2848863996" sldId="285"/>
            <ac:picMk id="14" creationId="{372A11E0-71F9-43A4-A8FC-5E9B814EB9D1}"/>
          </ac:picMkLst>
        </pc:picChg>
      </pc:sldChg>
      <pc:sldChg chg="addSp delSp modSp add mod ord">
        <pc:chgData name="Lian, Xiang" userId="47f83840-acd0-4e40-8a3e-39a5ff6d6ced" providerId="ADAL" clId="{FAD205C7-D112-4547-9AA2-9D34908F2D78}" dt="2025-08-17T04:16:29.110" v="5536" actId="478"/>
        <pc:sldMkLst>
          <pc:docMk/>
          <pc:sldMk cId="1606323499" sldId="286"/>
        </pc:sldMkLst>
        <pc:spChg chg="mod">
          <ac:chgData name="Lian, Xiang" userId="47f83840-acd0-4e40-8a3e-39a5ff6d6ced" providerId="ADAL" clId="{FAD205C7-D112-4547-9AA2-9D34908F2D78}" dt="2025-08-17T04:16:07.148" v="5532" actId="20577"/>
          <ac:spMkLst>
            <pc:docMk/>
            <pc:sldMk cId="1606323499" sldId="286"/>
            <ac:spMk id="4099" creationId="{00000000-0000-0000-0000-000000000000}"/>
          </ac:spMkLst>
        </pc:spChg>
        <pc:spChg chg="del">
          <ac:chgData name="Lian, Xiang" userId="47f83840-acd0-4e40-8a3e-39a5ff6d6ced" providerId="ADAL" clId="{FAD205C7-D112-4547-9AA2-9D34908F2D78}" dt="2025-08-17T04:16:29.110" v="5536" actId="478"/>
          <ac:spMkLst>
            <pc:docMk/>
            <pc:sldMk cId="1606323499" sldId="286"/>
            <ac:spMk id="4100" creationId="{00000000-0000-0000-0000-000000000000}"/>
          </ac:spMkLst>
        </pc:spChg>
        <pc:picChg chg="add mod">
          <ac:chgData name="Lian, Xiang" userId="47f83840-acd0-4e40-8a3e-39a5ff6d6ced" providerId="ADAL" clId="{FAD205C7-D112-4547-9AA2-9D34908F2D78}" dt="2025-08-17T04:16:22.296" v="5535" actId="1076"/>
          <ac:picMkLst>
            <pc:docMk/>
            <pc:sldMk cId="1606323499" sldId="286"/>
            <ac:picMk id="5" creationId="{B830F0BB-A056-4B4D-A721-36A69162B381}"/>
          </ac:picMkLst>
        </pc:picChg>
      </pc:sldChg>
      <pc:sldChg chg="addSp modSp add mod ord modAnim modNotesTx">
        <pc:chgData name="Lian, Xiang" userId="47f83840-acd0-4e40-8a3e-39a5ff6d6ced" providerId="ADAL" clId="{FAD205C7-D112-4547-9AA2-9D34908F2D78}" dt="2025-08-27T15:41:44.412" v="12641" actId="14100"/>
        <pc:sldMkLst>
          <pc:docMk/>
          <pc:sldMk cId="821411334" sldId="287"/>
        </pc:sldMkLst>
        <pc:spChg chg="add mod">
          <ac:chgData name="Lian, Xiang" userId="47f83840-acd0-4e40-8a3e-39a5ff6d6ced" providerId="ADAL" clId="{FAD205C7-D112-4547-9AA2-9D34908F2D78}" dt="2025-08-17T19:01:44.315" v="6112" actId="1076"/>
          <ac:spMkLst>
            <pc:docMk/>
            <pc:sldMk cId="821411334" sldId="287"/>
            <ac:spMk id="5" creationId="{0C1BFB4F-2A7C-4C1D-A531-7ED9F80F49C7}"/>
          </ac:spMkLst>
        </pc:spChg>
        <pc:spChg chg="add mod">
          <ac:chgData name="Lian, Xiang" userId="47f83840-acd0-4e40-8a3e-39a5ff6d6ced" providerId="ADAL" clId="{FAD205C7-D112-4547-9AA2-9D34908F2D78}" dt="2025-08-17T19:01:44.315" v="6112" actId="1076"/>
          <ac:spMkLst>
            <pc:docMk/>
            <pc:sldMk cId="821411334" sldId="287"/>
            <ac:spMk id="7" creationId="{DB0AC9F4-58CF-4C7F-89C1-CC4F00DED026}"/>
          </ac:spMkLst>
        </pc:spChg>
        <pc:spChg chg="add mod">
          <ac:chgData name="Lian, Xiang" userId="47f83840-acd0-4e40-8a3e-39a5ff6d6ced" providerId="ADAL" clId="{FAD205C7-D112-4547-9AA2-9D34908F2D78}" dt="2025-08-17T19:01:44.315" v="6112" actId="1076"/>
          <ac:spMkLst>
            <pc:docMk/>
            <pc:sldMk cId="821411334" sldId="287"/>
            <ac:spMk id="8" creationId="{6CC6418D-C3FB-49A1-98C9-DD9ADB6CAC1C}"/>
          </ac:spMkLst>
        </pc:spChg>
        <pc:spChg chg="add mod">
          <ac:chgData name="Lian, Xiang" userId="47f83840-acd0-4e40-8a3e-39a5ff6d6ced" providerId="ADAL" clId="{FAD205C7-D112-4547-9AA2-9D34908F2D78}" dt="2025-08-17T19:01:44.315" v="6112" actId="1076"/>
          <ac:spMkLst>
            <pc:docMk/>
            <pc:sldMk cId="821411334" sldId="287"/>
            <ac:spMk id="9" creationId="{094097DC-7B79-4AB5-B8FB-BDF86FDABD0F}"/>
          </ac:spMkLst>
        </pc:spChg>
        <pc:spChg chg="add mod">
          <ac:chgData name="Lian, Xiang" userId="47f83840-acd0-4e40-8a3e-39a5ff6d6ced" providerId="ADAL" clId="{FAD205C7-D112-4547-9AA2-9D34908F2D78}" dt="2025-08-17T19:01:44.315" v="6112" actId="1076"/>
          <ac:spMkLst>
            <pc:docMk/>
            <pc:sldMk cId="821411334" sldId="287"/>
            <ac:spMk id="10" creationId="{6FBF484A-B621-464E-BAE7-1497DFC4AC8C}"/>
          </ac:spMkLst>
        </pc:spChg>
        <pc:spChg chg="add mod">
          <ac:chgData name="Lian, Xiang" userId="47f83840-acd0-4e40-8a3e-39a5ff6d6ced" providerId="ADAL" clId="{FAD205C7-D112-4547-9AA2-9D34908F2D78}" dt="2025-08-17T19:01:44.315" v="6112" actId="1076"/>
          <ac:spMkLst>
            <pc:docMk/>
            <pc:sldMk cId="821411334" sldId="287"/>
            <ac:spMk id="11" creationId="{EDD62EA1-767D-4E4F-B12E-6E77C9E02A26}"/>
          </ac:spMkLst>
        </pc:spChg>
        <pc:spChg chg="add mod">
          <ac:chgData name="Lian, Xiang" userId="47f83840-acd0-4e40-8a3e-39a5ff6d6ced" providerId="ADAL" clId="{FAD205C7-D112-4547-9AA2-9D34908F2D78}" dt="2025-08-17T19:01:44.315" v="6112" actId="1076"/>
          <ac:spMkLst>
            <pc:docMk/>
            <pc:sldMk cId="821411334" sldId="287"/>
            <ac:spMk id="12" creationId="{71F59A35-EBFA-4D0D-8490-3CA86EBBE6B2}"/>
          </ac:spMkLst>
        </pc:spChg>
        <pc:spChg chg="add mod">
          <ac:chgData name="Lian, Xiang" userId="47f83840-acd0-4e40-8a3e-39a5ff6d6ced" providerId="ADAL" clId="{FAD205C7-D112-4547-9AA2-9D34908F2D78}" dt="2025-08-17T19:01:44.315" v="6112" actId="1076"/>
          <ac:spMkLst>
            <pc:docMk/>
            <pc:sldMk cId="821411334" sldId="287"/>
            <ac:spMk id="13" creationId="{68A83F9B-67BA-41BD-8562-A9734A29DFE4}"/>
          </ac:spMkLst>
        </pc:spChg>
        <pc:spChg chg="add mod">
          <ac:chgData name="Lian, Xiang" userId="47f83840-acd0-4e40-8a3e-39a5ff6d6ced" providerId="ADAL" clId="{FAD205C7-D112-4547-9AA2-9D34908F2D78}" dt="2025-08-17T19:02:10.661" v="6115" actId="1076"/>
          <ac:spMkLst>
            <pc:docMk/>
            <pc:sldMk cId="821411334" sldId="287"/>
            <ac:spMk id="14" creationId="{0C747099-103B-44E6-BB04-A9670B39BF2A}"/>
          </ac:spMkLst>
        </pc:spChg>
        <pc:spChg chg="add mod">
          <ac:chgData name="Lian, Xiang" userId="47f83840-acd0-4e40-8a3e-39a5ff6d6ced" providerId="ADAL" clId="{FAD205C7-D112-4547-9AA2-9D34908F2D78}" dt="2025-08-27T15:41:44.412" v="12641" actId="14100"/>
          <ac:spMkLst>
            <pc:docMk/>
            <pc:sldMk cId="821411334" sldId="287"/>
            <ac:spMk id="15" creationId="{9877030E-90C7-4F98-8FD9-4E2FCBA12287}"/>
          </ac:spMkLst>
        </pc:spChg>
        <pc:spChg chg="add mod">
          <ac:chgData name="Lian, Xiang" userId="47f83840-acd0-4e40-8a3e-39a5ff6d6ced" providerId="ADAL" clId="{FAD205C7-D112-4547-9AA2-9D34908F2D78}" dt="2025-08-18T01:22:34.184" v="6160" actId="1038"/>
          <ac:spMkLst>
            <pc:docMk/>
            <pc:sldMk cId="821411334" sldId="287"/>
            <ac:spMk id="16" creationId="{1CCF8101-350F-4C76-920F-00D3767A66D4}"/>
          </ac:spMkLst>
        </pc:spChg>
        <pc:spChg chg="mod">
          <ac:chgData name="Lian, Xiang" userId="47f83840-acd0-4e40-8a3e-39a5ff6d6ced" providerId="ADAL" clId="{FAD205C7-D112-4547-9AA2-9D34908F2D78}" dt="2025-08-18T01:23:05.785" v="6162" actId="120"/>
          <ac:spMkLst>
            <pc:docMk/>
            <pc:sldMk cId="821411334" sldId="287"/>
            <ac:spMk id="4099" creationId="{00000000-0000-0000-0000-000000000000}"/>
          </ac:spMkLst>
        </pc:spChg>
        <pc:spChg chg="mod">
          <ac:chgData name="Lian, Xiang" userId="47f83840-acd0-4e40-8a3e-39a5ff6d6ced" providerId="ADAL" clId="{FAD205C7-D112-4547-9AA2-9D34908F2D78}" dt="2025-08-17T19:04:44.013" v="6157" actId="20577"/>
          <ac:spMkLst>
            <pc:docMk/>
            <pc:sldMk cId="821411334" sldId="287"/>
            <ac:spMk id="4100" creationId="{00000000-0000-0000-0000-000000000000}"/>
          </ac:spMkLst>
        </pc:spChg>
        <pc:cxnChg chg="add mod">
          <ac:chgData name="Lian, Xiang" userId="47f83840-acd0-4e40-8a3e-39a5ff6d6ced" providerId="ADAL" clId="{FAD205C7-D112-4547-9AA2-9D34908F2D78}" dt="2025-08-17T19:02:57.142" v="6122" actId="1076"/>
          <ac:cxnSpMkLst>
            <pc:docMk/>
            <pc:sldMk cId="821411334" sldId="287"/>
            <ac:cxnSpMk id="17" creationId="{5F38BA85-7EAE-40DC-8A56-4F5E8E46573C}"/>
          </ac:cxnSpMkLst>
        </pc:cxnChg>
        <pc:cxnChg chg="add mod">
          <ac:chgData name="Lian, Xiang" userId="47f83840-acd0-4e40-8a3e-39a5ff6d6ced" providerId="ADAL" clId="{FAD205C7-D112-4547-9AA2-9D34908F2D78}" dt="2025-08-17T19:02:24.969" v="6117" actId="1076"/>
          <ac:cxnSpMkLst>
            <pc:docMk/>
            <pc:sldMk cId="821411334" sldId="287"/>
            <ac:cxnSpMk id="18" creationId="{4EFEFF73-158A-4095-B6FE-96C47EB8B844}"/>
          </ac:cxnSpMkLst>
        </pc:cxnChg>
        <pc:cxnChg chg="add mod">
          <ac:chgData name="Lian, Xiang" userId="47f83840-acd0-4e40-8a3e-39a5ff6d6ced" providerId="ADAL" clId="{FAD205C7-D112-4547-9AA2-9D34908F2D78}" dt="2025-08-18T01:22:28.578" v="6159" actId="1038"/>
          <ac:cxnSpMkLst>
            <pc:docMk/>
            <pc:sldMk cId="821411334" sldId="287"/>
            <ac:cxnSpMk id="19" creationId="{3B7C1538-2F09-44D5-99B0-29C4024CBB1C}"/>
          </ac:cxnSpMkLst>
        </pc:cxnChg>
      </pc:sldChg>
      <pc:sldChg chg="add del">
        <pc:chgData name="Lian, Xiang" userId="47f83840-acd0-4e40-8a3e-39a5ff6d6ced" providerId="ADAL" clId="{FAD205C7-D112-4547-9AA2-9D34908F2D78}" dt="2025-08-17T18:54:47.683" v="5901" actId="47"/>
        <pc:sldMkLst>
          <pc:docMk/>
          <pc:sldMk cId="132745957" sldId="288"/>
        </pc:sldMkLst>
      </pc:sldChg>
      <pc:sldChg chg="modSp add mod">
        <pc:chgData name="Lian, Xiang" userId="47f83840-acd0-4e40-8a3e-39a5ff6d6ced" providerId="ADAL" clId="{FAD205C7-D112-4547-9AA2-9D34908F2D78}" dt="2025-08-17T04:48:57.285" v="5674" actId="113"/>
        <pc:sldMkLst>
          <pc:docMk/>
          <pc:sldMk cId="3422564951" sldId="289"/>
        </pc:sldMkLst>
        <pc:spChg chg="mod">
          <ac:chgData name="Lian, Xiang" userId="47f83840-acd0-4e40-8a3e-39a5ff6d6ced" providerId="ADAL" clId="{FAD205C7-D112-4547-9AA2-9D34908F2D78}" dt="2025-08-17T04:48:57.285" v="5674" actId="113"/>
          <ac:spMkLst>
            <pc:docMk/>
            <pc:sldMk cId="3422564951" sldId="289"/>
            <ac:spMk id="4100" creationId="{00000000-0000-0000-0000-000000000000}"/>
          </ac:spMkLst>
        </pc:spChg>
      </pc:sldChg>
      <pc:sldChg chg="addSp modSp add mod modNotesTx">
        <pc:chgData name="Lian, Xiang" userId="47f83840-acd0-4e40-8a3e-39a5ff6d6ced" providerId="ADAL" clId="{FAD205C7-D112-4547-9AA2-9D34908F2D78}" dt="2025-08-17T04:49:16.957" v="5676" actId="20577"/>
        <pc:sldMkLst>
          <pc:docMk/>
          <pc:sldMk cId="4128521034" sldId="290"/>
        </pc:sldMkLst>
        <pc:spChg chg="add mod">
          <ac:chgData name="Lian, Xiang" userId="47f83840-acd0-4e40-8a3e-39a5ff6d6ced" providerId="ADAL" clId="{FAD205C7-D112-4547-9AA2-9D34908F2D78}" dt="2025-08-17T04:49:16.957" v="5676" actId="20577"/>
          <ac:spMkLst>
            <pc:docMk/>
            <pc:sldMk cId="4128521034" sldId="290"/>
            <ac:spMk id="7" creationId="{38FD63BB-B105-456A-986B-6A259F126D71}"/>
          </ac:spMkLst>
        </pc:spChg>
        <pc:spChg chg="mod">
          <ac:chgData name="Lian, Xiang" userId="47f83840-acd0-4e40-8a3e-39a5ff6d6ced" providerId="ADAL" clId="{FAD205C7-D112-4547-9AA2-9D34908F2D78}" dt="2025-08-17T04:43:14.285" v="5549"/>
          <ac:spMkLst>
            <pc:docMk/>
            <pc:sldMk cId="4128521034" sldId="290"/>
            <ac:spMk id="4099" creationId="{00000000-0000-0000-0000-000000000000}"/>
          </ac:spMkLst>
        </pc:spChg>
        <pc:spChg chg="mod">
          <ac:chgData name="Lian, Xiang" userId="47f83840-acd0-4e40-8a3e-39a5ff6d6ced" providerId="ADAL" clId="{FAD205C7-D112-4547-9AA2-9D34908F2D78}" dt="2025-08-17T04:46:03.826" v="5651" actId="20577"/>
          <ac:spMkLst>
            <pc:docMk/>
            <pc:sldMk cId="4128521034" sldId="290"/>
            <ac:spMk id="4100" creationId="{00000000-0000-0000-0000-000000000000}"/>
          </ac:spMkLst>
        </pc:spChg>
        <pc:picChg chg="add mod">
          <ac:chgData name="Lian, Xiang" userId="47f83840-acd0-4e40-8a3e-39a5ff6d6ced" providerId="ADAL" clId="{FAD205C7-D112-4547-9AA2-9D34908F2D78}" dt="2025-08-17T04:46:59.023" v="5659" actId="14100"/>
          <ac:picMkLst>
            <pc:docMk/>
            <pc:sldMk cId="4128521034" sldId="290"/>
            <ac:picMk id="4" creationId="{B2D63F41-3E8A-4BEC-AF92-5C6306AF043F}"/>
          </ac:picMkLst>
        </pc:picChg>
      </pc:sldChg>
      <pc:sldChg chg="add del ord">
        <pc:chgData name="Lian, Xiang" userId="47f83840-acd0-4e40-8a3e-39a5ff6d6ced" providerId="ADAL" clId="{FAD205C7-D112-4547-9AA2-9D34908F2D78}" dt="2025-08-17T18:54:24.840" v="5894" actId="47"/>
        <pc:sldMkLst>
          <pc:docMk/>
          <pc:sldMk cId="3314730277" sldId="291"/>
        </pc:sldMkLst>
      </pc:sldChg>
      <pc:sldChg chg="add del modNotesTx">
        <pc:chgData name="Lian, Xiang" userId="47f83840-acd0-4e40-8a3e-39a5ff6d6ced" providerId="ADAL" clId="{FAD205C7-D112-4547-9AA2-9D34908F2D78}" dt="2025-09-13T02:58:54.720" v="15481" actId="47"/>
        <pc:sldMkLst>
          <pc:docMk/>
          <pc:sldMk cId="2152706858" sldId="292"/>
        </pc:sldMkLst>
      </pc:sldChg>
      <pc:sldChg chg="add del">
        <pc:chgData name="Lian, Xiang" userId="47f83840-acd0-4e40-8a3e-39a5ff6d6ced" providerId="ADAL" clId="{FAD205C7-D112-4547-9AA2-9D34908F2D78}" dt="2025-08-17T18:54:47.683" v="5901" actId="47"/>
        <pc:sldMkLst>
          <pc:docMk/>
          <pc:sldMk cId="1769736287" sldId="293"/>
        </pc:sldMkLst>
      </pc:sldChg>
      <pc:sldChg chg="add del">
        <pc:chgData name="Lian, Xiang" userId="47f83840-acd0-4e40-8a3e-39a5ff6d6ced" providerId="ADAL" clId="{FAD205C7-D112-4547-9AA2-9D34908F2D78}" dt="2025-08-17T18:54:47.683" v="5901" actId="47"/>
        <pc:sldMkLst>
          <pc:docMk/>
          <pc:sldMk cId="1983256241" sldId="294"/>
        </pc:sldMkLst>
      </pc:sldChg>
      <pc:sldChg chg="add del">
        <pc:chgData name="Lian, Xiang" userId="47f83840-acd0-4e40-8a3e-39a5ff6d6ced" providerId="ADAL" clId="{FAD205C7-D112-4547-9AA2-9D34908F2D78}" dt="2025-08-17T18:54:47.683" v="5901" actId="47"/>
        <pc:sldMkLst>
          <pc:docMk/>
          <pc:sldMk cId="900648704" sldId="295"/>
        </pc:sldMkLst>
      </pc:sldChg>
      <pc:sldChg chg="addSp delSp modSp add mod ord modClrScheme chgLayout modNotesTx">
        <pc:chgData name="Lian, Xiang" userId="47f83840-acd0-4e40-8a3e-39a5ff6d6ced" providerId="ADAL" clId="{FAD205C7-D112-4547-9AA2-9D34908F2D78}" dt="2025-08-22T13:24:17.555" v="11800" actId="14100"/>
        <pc:sldMkLst>
          <pc:docMk/>
          <pc:sldMk cId="449687533" sldId="296"/>
        </pc:sldMkLst>
        <pc:spChg chg="add mod ord">
          <ac:chgData name="Lian, Xiang" userId="47f83840-acd0-4e40-8a3e-39a5ff6d6ced" providerId="ADAL" clId="{FAD205C7-D112-4547-9AA2-9D34908F2D78}" dt="2025-08-17T05:18:59.591" v="5853" actId="20577"/>
          <ac:spMkLst>
            <pc:docMk/>
            <pc:sldMk cId="449687533" sldId="296"/>
            <ac:spMk id="2" creationId="{2F938308-8351-44D3-97C5-5EFE9BD80F73}"/>
          </ac:spMkLst>
        </pc:spChg>
        <pc:spChg chg="add del mod ord">
          <ac:chgData name="Lian, Xiang" userId="47f83840-acd0-4e40-8a3e-39a5ff6d6ced" providerId="ADAL" clId="{FAD205C7-D112-4547-9AA2-9D34908F2D78}" dt="2025-08-17T05:19:12.224" v="5854" actId="478"/>
          <ac:spMkLst>
            <pc:docMk/>
            <pc:sldMk cId="449687533" sldId="296"/>
            <ac:spMk id="3" creationId="{88372270-69C8-468B-9750-C79D1852BEBE}"/>
          </ac:spMkLst>
        </pc:spChg>
        <pc:spChg chg="add del mod">
          <ac:chgData name="Lian, Xiang" userId="47f83840-acd0-4e40-8a3e-39a5ff6d6ced" providerId="ADAL" clId="{FAD205C7-D112-4547-9AA2-9D34908F2D78}" dt="2025-08-22T13:22:39.854" v="11781" actId="478"/>
          <ac:spMkLst>
            <pc:docMk/>
            <pc:sldMk cId="449687533" sldId="296"/>
            <ac:spMk id="3" creationId="{FB0871B2-EB97-4F5C-8374-021962214636}"/>
          </ac:spMkLst>
        </pc:spChg>
        <pc:spChg chg="add mod">
          <ac:chgData name="Lian, Xiang" userId="47f83840-acd0-4e40-8a3e-39a5ff6d6ced" providerId="ADAL" clId="{FAD205C7-D112-4547-9AA2-9D34908F2D78}" dt="2025-08-22T13:24:17.555" v="11800" actId="14100"/>
          <ac:spMkLst>
            <pc:docMk/>
            <pc:sldMk cId="449687533" sldId="296"/>
            <ac:spMk id="4" creationId="{8692036B-C1F7-41B1-94B5-DF8890D284AF}"/>
          </ac:spMkLst>
        </pc:spChg>
        <pc:spChg chg="add del mod">
          <ac:chgData name="Lian, Xiang" userId="47f83840-acd0-4e40-8a3e-39a5ff6d6ced" providerId="ADAL" clId="{FAD205C7-D112-4547-9AA2-9D34908F2D78}" dt="2025-08-22T13:20:51.390" v="11774"/>
          <ac:spMkLst>
            <pc:docMk/>
            <pc:sldMk cId="449687533" sldId="296"/>
            <ac:spMk id="5" creationId="{2E853C28-01AC-40FC-8A3C-9A254D56CF35}"/>
          </ac:spMkLst>
        </pc:spChg>
        <pc:spChg chg="mod ord">
          <ac:chgData name="Lian, Xiang" userId="47f83840-acd0-4e40-8a3e-39a5ff6d6ced" providerId="ADAL" clId="{FAD205C7-D112-4547-9AA2-9D34908F2D78}" dt="2025-08-17T05:18:05.386" v="5816" actId="700"/>
          <ac:spMkLst>
            <pc:docMk/>
            <pc:sldMk cId="449687533" sldId="296"/>
            <ac:spMk id="6" creationId="{00000000-0000-0000-0000-000000000000}"/>
          </ac:spMkLst>
        </pc:spChg>
        <pc:spChg chg="add del mod">
          <ac:chgData name="Lian, Xiang" userId="47f83840-acd0-4e40-8a3e-39a5ff6d6ced" providerId="ADAL" clId="{FAD205C7-D112-4547-9AA2-9D34908F2D78}" dt="2025-08-22T13:22:35.271" v="11779" actId="478"/>
          <ac:spMkLst>
            <pc:docMk/>
            <pc:sldMk cId="449687533" sldId="296"/>
            <ac:spMk id="7" creationId="{06BC21BC-C86C-415E-87F2-2368CBC429AB}"/>
          </ac:spMkLst>
        </pc:spChg>
        <pc:spChg chg="del mod ord">
          <ac:chgData name="Lian, Xiang" userId="47f83840-acd0-4e40-8a3e-39a5ff6d6ced" providerId="ADAL" clId="{FAD205C7-D112-4547-9AA2-9D34908F2D78}" dt="2025-08-17T05:18:05.386" v="5816" actId="700"/>
          <ac:spMkLst>
            <pc:docMk/>
            <pc:sldMk cId="449687533" sldId="296"/>
            <ac:spMk id="4099" creationId="{00000000-0000-0000-0000-000000000000}"/>
          </ac:spMkLst>
        </pc:spChg>
        <pc:spChg chg="del mod ord">
          <ac:chgData name="Lian, Xiang" userId="47f83840-acd0-4e40-8a3e-39a5ff6d6ced" providerId="ADAL" clId="{FAD205C7-D112-4547-9AA2-9D34908F2D78}" dt="2025-08-17T05:18:05.386" v="5816" actId="700"/>
          <ac:spMkLst>
            <pc:docMk/>
            <pc:sldMk cId="449687533" sldId="296"/>
            <ac:spMk id="4100" creationId="{00000000-0000-0000-0000-000000000000}"/>
          </ac:spMkLst>
        </pc:spChg>
        <pc:picChg chg="add del">
          <ac:chgData name="Lian, Xiang" userId="47f83840-acd0-4e40-8a3e-39a5ff6d6ced" providerId="ADAL" clId="{FAD205C7-D112-4547-9AA2-9D34908F2D78}" dt="2025-08-22T13:22:47.299" v="11783" actId="478"/>
          <ac:picMkLst>
            <pc:docMk/>
            <pc:sldMk cId="449687533" sldId="296"/>
            <ac:picMk id="4098" creationId="{59921AED-396F-49BF-B63A-CBC0AC40CB83}"/>
          </ac:picMkLst>
        </pc:picChg>
        <pc:picChg chg="add del">
          <ac:chgData name="Lian, Xiang" userId="47f83840-acd0-4e40-8a3e-39a5ff6d6ced" providerId="ADAL" clId="{FAD205C7-D112-4547-9AA2-9D34908F2D78}" dt="2025-08-22T13:22:47.299" v="11783" actId="478"/>
          <ac:picMkLst>
            <pc:docMk/>
            <pc:sldMk cId="449687533" sldId="296"/>
            <ac:picMk id="4099" creationId="{36BB8B6A-6BAD-43E7-A62C-F341CE20A4A7}"/>
          </ac:picMkLst>
        </pc:picChg>
        <pc:picChg chg="add del">
          <ac:chgData name="Lian, Xiang" userId="47f83840-acd0-4e40-8a3e-39a5ff6d6ced" providerId="ADAL" clId="{FAD205C7-D112-4547-9AA2-9D34908F2D78}" dt="2025-08-22T13:22:47.299" v="11783" actId="478"/>
          <ac:picMkLst>
            <pc:docMk/>
            <pc:sldMk cId="449687533" sldId="296"/>
            <ac:picMk id="4100" creationId="{728C76C8-87FA-4622-821D-4D847D506180}"/>
          </ac:picMkLst>
        </pc:picChg>
        <pc:picChg chg="add del mod">
          <ac:chgData name="Lian, Xiang" userId="47f83840-acd0-4e40-8a3e-39a5ff6d6ced" providerId="ADAL" clId="{FAD205C7-D112-4547-9AA2-9D34908F2D78}" dt="2025-08-22T13:22:43.592" v="11782" actId="478"/>
          <ac:picMkLst>
            <pc:docMk/>
            <pc:sldMk cId="449687533" sldId="296"/>
            <ac:picMk id="4102" creationId="{2EC7A9F2-88E2-40F2-9BDD-9B20D4A30FCA}"/>
          </ac:picMkLst>
        </pc:picChg>
        <pc:picChg chg="add del mod">
          <ac:chgData name="Lian, Xiang" userId="47f83840-acd0-4e40-8a3e-39a5ff6d6ced" providerId="ADAL" clId="{FAD205C7-D112-4547-9AA2-9D34908F2D78}" dt="2025-08-22T13:22:43.592" v="11782" actId="478"/>
          <ac:picMkLst>
            <pc:docMk/>
            <pc:sldMk cId="449687533" sldId="296"/>
            <ac:picMk id="4103" creationId="{197F0BC1-3AB5-4493-9ED4-5ED7D293AAB2}"/>
          </ac:picMkLst>
        </pc:picChg>
        <pc:picChg chg="add del mod">
          <ac:chgData name="Lian, Xiang" userId="47f83840-acd0-4e40-8a3e-39a5ff6d6ced" providerId="ADAL" clId="{FAD205C7-D112-4547-9AA2-9D34908F2D78}" dt="2025-08-22T13:22:43.592" v="11782" actId="478"/>
          <ac:picMkLst>
            <pc:docMk/>
            <pc:sldMk cId="449687533" sldId="296"/>
            <ac:picMk id="4104" creationId="{23A3D286-7D26-455B-A4DF-2244A7A32E57}"/>
          </ac:picMkLst>
        </pc:picChg>
      </pc:sldChg>
      <pc:sldChg chg="add del">
        <pc:chgData name="Lian, Xiang" userId="47f83840-acd0-4e40-8a3e-39a5ff6d6ced" providerId="ADAL" clId="{FAD205C7-D112-4547-9AA2-9D34908F2D78}" dt="2025-08-17T18:54:24.840" v="5894" actId="47"/>
        <pc:sldMkLst>
          <pc:docMk/>
          <pc:sldMk cId="1609030236" sldId="297"/>
        </pc:sldMkLst>
      </pc:sldChg>
      <pc:sldChg chg="add del">
        <pc:chgData name="Lian, Xiang" userId="47f83840-acd0-4e40-8a3e-39a5ff6d6ced" providerId="ADAL" clId="{FAD205C7-D112-4547-9AA2-9D34908F2D78}" dt="2025-08-17T18:54:24.840" v="5894" actId="47"/>
        <pc:sldMkLst>
          <pc:docMk/>
          <pc:sldMk cId="449210172" sldId="298"/>
        </pc:sldMkLst>
      </pc:sldChg>
      <pc:sldChg chg="add del">
        <pc:chgData name="Lian, Xiang" userId="47f83840-acd0-4e40-8a3e-39a5ff6d6ced" providerId="ADAL" clId="{FAD205C7-D112-4547-9AA2-9D34908F2D78}" dt="2025-08-17T18:54:24.840" v="5894" actId="47"/>
        <pc:sldMkLst>
          <pc:docMk/>
          <pc:sldMk cId="2130966103" sldId="299"/>
        </pc:sldMkLst>
      </pc:sldChg>
      <pc:sldChg chg="addSp modSp add mod modNotesTx">
        <pc:chgData name="Lian, Xiang" userId="47f83840-acd0-4e40-8a3e-39a5ff6d6ced" providerId="ADAL" clId="{FAD205C7-D112-4547-9AA2-9D34908F2D78}" dt="2025-08-17T18:56:14.114" v="5915" actId="1076"/>
        <pc:sldMkLst>
          <pc:docMk/>
          <pc:sldMk cId="115135912" sldId="300"/>
        </pc:sldMkLst>
        <pc:spChg chg="mod">
          <ac:chgData name="Lian, Xiang" userId="47f83840-acd0-4e40-8a3e-39a5ff6d6ced" providerId="ADAL" clId="{FAD205C7-D112-4547-9AA2-9D34908F2D78}" dt="2025-08-17T18:54:04.603" v="5891" actId="20577"/>
          <ac:spMkLst>
            <pc:docMk/>
            <pc:sldMk cId="115135912" sldId="300"/>
            <ac:spMk id="2" creationId="{2F938308-8351-44D3-97C5-5EFE9BD80F73}"/>
          </ac:spMkLst>
        </pc:spChg>
        <pc:spChg chg="add mod">
          <ac:chgData name="Lian, Xiang" userId="47f83840-acd0-4e40-8a3e-39a5ff6d6ced" providerId="ADAL" clId="{FAD205C7-D112-4547-9AA2-9D34908F2D78}" dt="2025-08-17T18:56:14.114" v="5915" actId="1076"/>
          <ac:spMkLst>
            <pc:docMk/>
            <pc:sldMk cId="115135912" sldId="300"/>
            <ac:spMk id="5" creationId="{EF3BE5F6-DA81-4D41-9CB8-446C94C37734}"/>
          </ac:spMkLst>
        </pc:spChg>
      </pc:sldChg>
      <pc:sldChg chg="addSp delSp modSp add mod modAnim modNotesTx">
        <pc:chgData name="Lian, Xiang" userId="47f83840-acd0-4e40-8a3e-39a5ff6d6ced" providerId="ADAL" clId="{FAD205C7-D112-4547-9AA2-9D34908F2D78}" dt="2025-08-18T05:52:44.796" v="7083" actId="6549"/>
        <pc:sldMkLst>
          <pc:docMk/>
          <pc:sldMk cId="3590206769" sldId="301"/>
        </pc:sldMkLst>
        <pc:spChg chg="add del">
          <ac:chgData name="Lian, Xiang" userId="47f83840-acd0-4e40-8a3e-39a5ff6d6ced" providerId="ADAL" clId="{FAD205C7-D112-4547-9AA2-9D34908F2D78}" dt="2025-08-18T02:16:44.224" v="6280"/>
          <ac:spMkLst>
            <pc:docMk/>
            <pc:sldMk cId="3590206769" sldId="301"/>
            <ac:spMk id="2" creationId="{350D7CC2-7DA2-424A-BFD8-E7D43986EA4C}"/>
          </ac:spMkLst>
        </pc:spChg>
        <pc:spChg chg="add del">
          <ac:chgData name="Lian, Xiang" userId="47f83840-acd0-4e40-8a3e-39a5ff6d6ced" providerId="ADAL" clId="{FAD205C7-D112-4547-9AA2-9D34908F2D78}" dt="2025-08-18T02:16:47.907" v="6282"/>
          <ac:spMkLst>
            <pc:docMk/>
            <pc:sldMk cId="3590206769" sldId="301"/>
            <ac:spMk id="3" creationId="{28905E69-F60D-440A-B27D-1CBC263CE16F}"/>
          </ac:spMkLst>
        </pc:spChg>
        <pc:spChg chg="add mod">
          <ac:chgData name="Lian, Xiang" userId="47f83840-acd0-4e40-8a3e-39a5ff6d6ced" providerId="ADAL" clId="{FAD205C7-D112-4547-9AA2-9D34908F2D78}" dt="2025-08-18T02:20:59.756" v="6368" actId="164"/>
          <ac:spMkLst>
            <pc:docMk/>
            <pc:sldMk cId="3590206769" sldId="301"/>
            <ac:spMk id="5" creationId="{FA3004B5-000C-43B1-A9DC-E61DCEFCAC53}"/>
          </ac:spMkLst>
        </pc:spChg>
        <pc:spChg chg="add mod">
          <ac:chgData name="Lian, Xiang" userId="47f83840-acd0-4e40-8a3e-39a5ff6d6ced" providerId="ADAL" clId="{FAD205C7-D112-4547-9AA2-9D34908F2D78}" dt="2025-08-18T02:20:59.756" v="6368" actId="164"/>
          <ac:spMkLst>
            <pc:docMk/>
            <pc:sldMk cId="3590206769" sldId="301"/>
            <ac:spMk id="9" creationId="{17FD00BE-3F3A-45FA-9DAF-8F9C287AFC88}"/>
          </ac:spMkLst>
        </pc:spChg>
        <pc:spChg chg="add mod">
          <ac:chgData name="Lian, Xiang" userId="47f83840-acd0-4e40-8a3e-39a5ff6d6ced" providerId="ADAL" clId="{FAD205C7-D112-4547-9AA2-9D34908F2D78}" dt="2025-08-18T02:23:24.104" v="6393" actId="1076"/>
          <ac:spMkLst>
            <pc:docMk/>
            <pc:sldMk cId="3590206769" sldId="301"/>
            <ac:spMk id="13" creationId="{FD3B2E97-36D1-4FD4-AE55-8455DDEE2F6C}"/>
          </ac:spMkLst>
        </pc:spChg>
        <pc:spChg chg="add mod">
          <ac:chgData name="Lian, Xiang" userId="47f83840-acd0-4e40-8a3e-39a5ff6d6ced" providerId="ADAL" clId="{FAD205C7-D112-4547-9AA2-9D34908F2D78}" dt="2025-08-18T02:23:24.104" v="6393" actId="1076"/>
          <ac:spMkLst>
            <pc:docMk/>
            <pc:sldMk cId="3590206769" sldId="301"/>
            <ac:spMk id="14" creationId="{96E31695-3002-4382-92C7-87AEB757A16D}"/>
          </ac:spMkLst>
        </pc:spChg>
        <pc:spChg chg="mod">
          <ac:chgData name="Lian, Xiang" userId="47f83840-acd0-4e40-8a3e-39a5ff6d6ced" providerId="ADAL" clId="{FAD205C7-D112-4547-9AA2-9D34908F2D78}" dt="2025-08-18T02:23:50.577" v="6414" actId="114"/>
          <ac:spMkLst>
            <pc:docMk/>
            <pc:sldMk cId="3590206769" sldId="301"/>
            <ac:spMk id="4099" creationId="{00000000-0000-0000-0000-000000000000}"/>
          </ac:spMkLst>
        </pc:spChg>
        <pc:spChg chg="mod">
          <ac:chgData name="Lian, Xiang" userId="47f83840-acd0-4e40-8a3e-39a5ff6d6ced" providerId="ADAL" clId="{FAD205C7-D112-4547-9AA2-9D34908F2D78}" dt="2025-08-18T02:20:29.818" v="6360" actId="114"/>
          <ac:spMkLst>
            <pc:docMk/>
            <pc:sldMk cId="3590206769" sldId="301"/>
            <ac:spMk id="4100" creationId="{00000000-0000-0000-0000-000000000000}"/>
          </ac:spMkLst>
        </pc:spChg>
        <pc:grpChg chg="add mod">
          <ac:chgData name="Lian, Xiang" userId="47f83840-acd0-4e40-8a3e-39a5ff6d6ced" providerId="ADAL" clId="{FAD205C7-D112-4547-9AA2-9D34908F2D78}" dt="2025-08-18T02:23:19.931" v="6392" actId="1076"/>
          <ac:grpSpMkLst>
            <pc:docMk/>
            <pc:sldMk cId="3590206769" sldId="301"/>
            <ac:grpSpMk id="7" creationId="{2E05F022-397B-4603-8D5C-079EBDCFF073}"/>
          </ac:grpSpMkLst>
        </pc:grpChg>
        <pc:grpChg chg="add mod">
          <ac:chgData name="Lian, Xiang" userId="47f83840-acd0-4e40-8a3e-39a5ff6d6ced" providerId="ADAL" clId="{FAD205C7-D112-4547-9AA2-9D34908F2D78}" dt="2025-08-18T02:23:24.104" v="6393" actId="1076"/>
          <ac:grpSpMkLst>
            <pc:docMk/>
            <pc:sldMk cId="3590206769" sldId="301"/>
            <ac:grpSpMk id="8" creationId="{14F8474A-6F18-42C9-976B-3AA381E4A76D}"/>
          </ac:grpSpMkLst>
        </pc:grpChg>
        <pc:picChg chg="add mod modCrop">
          <ac:chgData name="Lian, Xiang" userId="47f83840-acd0-4e40-8a3e-39a5ff6d6ced" providerId="ADAL" clId="{FAD205C7-D112-4547-9AA2-9D34908F2D78}" dt="2025-08-18T02:20:59.756" v="6368" actId="164"/>
          <ac:picMkLst>
            <pc:docMk/>
            <pc:sldMk cId="3590206769" sldId="301"/>
            <ac:picMk id="4" creationId="{53D105E2-B74F-4491-BBB1-57BE1C45C415}"/>
          </ac:picMkLst>
        </pc:picChg>
        <pc:picChg chg="add del">
          <ac:chgData name="Lian, Xiang" userId="47f83840-acd0-4e40-8a3e-39a5ff6d6ced" providerId="ADAL" clId="{FAD205C7-D112-4547-9AA2-9D34908F2D78}" dt="2025-08-18T02:15:01.089" v="6276" actId="478"/>
          <ac:picMkLst>
            <pc:docMk/>
            <pc:sldMk cId="3590206769" sldId="301"/>
            <ac:picMk id="3074" creationId="{4E0BB13A-C498-4497-98B8-5671404C629C}"/>
          </ac:picMkLst>
        </pc:picChg>
        <pc:picChg chg="add mod">
          <ac:chgData name="Lian, Xiang" userId="47f83840-acd0-4e40-8a3e-39a5ff6d6ced" providerId="ADAL" clId="{FAD205C7-D112-4547-9AA2-9D34908F2D78}" dt="2025-08-18T02:23:24.104" v="6393" actId="1076"/>
          <ac:picMkLst>
            <pc:docMk/>
            <pc:sldMk cId="3590206769" sldId="301"/>
            <ac:picMk id="3080" creationId="{A623D046-C863-4D61-9987-4977515170C3}"/>
          </ac:picMkLst>
        </pc:picChg>
      </pc:sldChg>
      <pc:sldChg chg="addSp modSp add mod modAnim modNotesTx">
        <pc:chgData name="Lian, Xiang" userId="47f83840-acd0-4e40-8a3e-39a5ff6d6ced" providerId="ADAL" clId="{FAD205C7-D112-4547-9AA2-9D34908F2D78}" dt="2025-08-18T05:51:34.969" v="7078" actId="1076"/>
        <pc:sldMkLst>
          <pc:docMk/>
          <pc:sldMk cId="3626895274" sldId="302"/>
        </pc:sldMkLst>
        <pc:spChg chg="add mod">
          <ac:chgData name="Lian, Xiang" userId="47f83840-acd0-4e40-8a3e-39a5ff6d6ced" providerId="ADAL" clId="{FAD205C7-D112-4547-9AA2-9D34908F2D78}" dt="2025-08-18T04:02:39.400" v="6607" actId="164"/>
          <ac:spMkLst>
            <pc:docMk/>
            <pc:sldMk cId="3626895274" sldId="302"/>
            <ac:spMk id="7" creationId="{4915DF2E-9B27-4FA7-B2E0-D2B90F8D8136}"/>
          </ac:spMkLst>
        </pc:spChg>
        <pc:spChg chg="add mod">
          <ac:chgData name="Lian, Xiang" userId="47f83840-acd0-4e40-8a3e-39a5ff6d6ced" providerId="ADAL" clId="{FAD205C7-D112-4547-9AA2-9D34908F2D78}" dt="2025-08-18T04:02:39.400" v="6607" actId="164"/>
          <ac:spMkLst>
            <pc:docMk/>
            <pc:sldMk cId="3626895274" sldId="302"/>
            <ac:spMk id="8" creationId="{6AA30C92-B9E5-4DB9-AF70-E50CA3EFE2D9}"/>
          </ac:spMkLst>
        </pc:spChg>
        <pc:spChg chg="mod">
          <ac:chgData name="Lian, Xiang" userId="47f83840-acd0-4e40-8a3e-39a5ff6d6ced" providerId="ADAL" clId="{FAD205C7-D112-4547-9AA2-9D34908F2D78}" dt="2025-08-18T05:51:18.062" v="7077"/>
          <ac:spMkLst>
            <pc:docMk/>
            <pc:sldMk cId="3626895274" sldId="302"/>
            <ac:spMk id="4099" creationId="{00000000-0000-0000-0000-000000000000}"/>
          </ac:spMkLst>
        </pc:spChg>
        <pc:spChg chg="mod">
          <ac:chgData name="Lian, Xiang" userId="47f83840-acd0-4e40-8a3e-39a5ff6d6ced" providerId="ADAL" clId="{FAD205C7-D112-4547-9AA2-9D34908F2D78}" dt="2025-08-18T04:01:26.517" v="6603" actId="20577"/>
          <ac:spMkLst>
            <pc:docMk/>
            <pc:sldMk cId="3626895274" sldId="302"/>
            <ac:spMk id="4100" creationId="{00000000-0000-0000-0000-000000000000}"/>
          </ac:spMkLst>
        </pc:spChg>
        <pc:grpChg chg="add mod">
          <ac:chgData name="Lian, Xiang" userId="47f83840-acd0-4e40-8a3e-39a5ff6d6ced" providerId="ADAL" clId="{FAD205C7-D112-4547-9AA2-9D34908F2D78}" dt="2025-08-18T04:02:39.400" v="6607" actId="164"/>
          <ac:grpSpMkLst>
            <pc:docMk/>
            <pc:sldMk cId="3626895274" sldId="302"/>
            <ac:grpSpMk id="4" creationId="{65E41510-CF76-4444-BCCB-8E635F3DEAFD}"/>
          </ac:grpSpMkLst>
        </pc:grpChg>
        <pc:picChg chg="add mod">
          <ac:chgData name="Lian, Xiang" userId="47f83840-acd0-4e40-8a3e-39a5ff6d6ced" providerId="ADAL" clId="{FAD205C7-D112-4547-9AA2-9D34908F2D78}" dt="2025-08-18T05:51:34.969" v="7078" actId="1076"/>
          <ac:picMkLst>
            <pc:docMk/>
            <pc:sldMk cId="3626895274" sldId="302"/>
            <ac:picMk id="3" creationId="{04A1D794-EA9C-481E-9BE5-DD651036BE01}"/>
          </ac:picMkLst>
        </pc:picChg>
      </pc:sldChg>
      <pc:sldChg chg="addSp modSp add mod modNotesTx">
        <pc:chgData name="Lian, Xiang" userId="47f83840-acd0-4e40-8a3e-39a5ff6d6ced" providerId="ADAL" clId="{FAD205C7-D112-4547-9AA2-9D34908F2D78}" dt="2025-08-18T05:51:12.208" v="7076"/>
        <pc:sldMkLst>
          <pc:docMk/>
          <pc:sldMk cId="2591444163" sldId="303"/>
        </pc:sldMkLst>
        <pc:spChg chg="mod">
          <ac:chgData name="Lian, Xiang" userId="47f83840-acd0-4e40-8a3e-39a5ff6d6ced" providerId="ADAL" clId="{FAD205C7-D112-4547-9AA2-9D34908F2D78}" dt="2025-08-18T05:51:12.208" v="7076"/>
          <ac:spMkLst>
            <pc:docMk/>
            <pc:sldMk cId="2591444163" sldId="303"/>
            <ac:spMk id="4099" creationId="{00000000-0000-0000-0000-000000000000}"/>
          </ac:spMkLst>
        </pc:spChg>
        <pc:spChg chg="mod">
          <ac:chgData name="Lian, Xiang" userId="47f83840-acd0-4e40-8a3e-39a5ff6d6ced" providerId="ADAL" clId="{FAD205C7-D112-4547-9AA2-9D34908F2D78}" dt="2025-08-18T04:57:15.910" v="6734" actId="20577"/>
          <ac:spMkLst>
            <pc:docMk/>
            <pc:sldMk cId="2591444163" sldId="303"/>
            <ac:spMk id="4100" creationId="{00000000-0000-0000-0000-000000000000}"/>
          </ac:spMkLst>
        </pc:spChg>
        <pc:picChg chg="add mod">
          <ac:chgData name="Lian, Xiang" userId="47f83840-acd0-4e40-8a3e-39a5ff6d6ced" providerId="ADAL" clId="{FAD205C7-D112-4547-9AA2-9D34908F2D78}" dt="2025-08-18T04:58:55.115" v="6740" actId="14861"/>
          <ac:picMkLst>
            <pc:docMk/>
            <pc:sldMk cId="2591444163" sldId="303"/>
            <ac:picMk id="3" creationId="{BB62EDCE-731D-42E1-84DF-15A37A22C493}"/>
          </ac:picMkLst>
        </pc:picChg>
        <pc:picChg chg="add mod">
          <ac:chgData name="Lian, Xiang" userId="47f83840-acd0-4e40-8a3e-39a5ff6d6ced" providerId="ADAL" clId="{FAD205C7-D112-4547-9AA2-9D34908F2D78}" dt="2025-08-18T04:59:26.290" v="6746" actId="1076"/>
          <ac:picMkLst>
            <pc:docMk/>
            <pc:sldMk cId="2591444163" sldId="303"/>
            <ac:picMk id="5" creationId="{EFE5CC30-FB7E-4FE3-882A-A4B66858B9BD}"/>
          </ac:picMkLst>
        </pc:picChg>
      </pc:sldChg>
      <pc:sldChg chg="addSp modSp add mod modNotesTx">
        <pc:chgData name="Lian, Xiang" userId="47f83840-acd0-4e40-8a3e-39a5ff6d6ced" providerId="ADAL" clId="{FAD205C7-D112-4547-9AA2-9D34908F2D78}" dt="2025-08-18T05:51:06.430" v="7075" actId="20577"/>
        <pc:sldMkLst>
          <pc:docMk/>
          <pc:sldMk cId="3150886418" sldId="304"/>
        </pc:sldMkLst>
        <pc:spChg chg="add mod">
          <ac:chgData name="Lian, Xiang" userId="47f83840-acd0-4e40-8a3e-39a5ff6d6ced" providerId="ADAL" clId="{FAD205C7-D112-4547-9AA2-9D34908F2D78}" dt="2025-08-18T05:18:41.063" v="7026" actId="1035"/>
          <ac:spMkLst>
            <pc:docMk/>
            <pc:sldMk cId="3150886418" sldId="304"/>
            <ac:spMk id="7" creationId="{FF484532-6364-4DA9-A877-C902084332D4}"/>
          </ac:spMkLst>
        </pc:spChg>
        <pc:spChg chg="mod">
          <ac:chgData name="Lian, Xiang" userId="47f83840-acd0-4e40-8a3e-39a5ff6d6ced" providerId="ADAL" clId="{FAD205C7-D112-4547-9AA2-9D34908F2D78}" dt="2025-08-18T05:51:06.430" v="7075" actId="20577"/>
          <ac:spMkLst>
            <pc:docMk/>
            <pc:sldMk cId="3150886418" sldId="304"/>
            <ac:spMk id="4099" creationId="{00000000-0000-0000-0000-000000000000}"/>
          </ac:spMkLst>
        </pc:spChg>
        <pc:spChg chg="mod">
          <ac:chgData name="Lian, Xiang" userId="47f83840-acd0-4e40-8a3e-39a5ff6d6ced" providerId="ADAL" clId="{FAD205C7-D112-4547-9AA2-9D34908F2D78}" dt="2025-08-18T05:37:01.014" v="7057" actId="20577"/>
          <ac:spMkLst>
            <pc:docMk/>
            <pc:sldMk cId="3150886418" sldId="304"/>
            <ac:spMk id="4100" creationId="{00000000-0000-0000-0000-000000000000}"/>
          </ac:spMkLst>
        </pc:spChg>
        <pc:picChg chg="add mod">
          <ac:chgData name="Lian, Xiang" userId="47f83840-acd0-4e40-8a3e-39a5ff6d6ced" providerId="ADAL" clId="{FAD205C7-D112-4547-9AA2-9D34908F2D78}" dt="2025-08-18T05:18:13.662" v="7023" actId="1037"/>
          <ac:picMkLst>
            <pc:docMk/>
            <pc:sldMk cId="3150886418" sldId="304"/>
            <ac:picMk id="4" creationId="{24488534-306D-45E6-AEB0-25CCC4913D5B}"/>
          </ac:picMkLst>
        </pc:picChg>
      </pc:sldChg>
      <pc:sldChg chg="addSp delSp modSp add mod modNotesTx">
        <pc:chgData name="Lian, Xiang" userId="47f83840-acd0-4e40-8a3e-39a5ff6d6ced" providerId="ADAL" clId="{FAD205C7-D112-4547-9AA2-9D34908F2D78}" dt="2025-08-27T15:45:47.027" v="12657" actId="6549"/>
        <pc:sldMkLst>
          <pc:docMk/>
          <pc:sldMk cId="573833033" sldId="305"/>
        </pc:sldMkLst>
        <pc:spChg chg="add del mod">
          <ac:chgData name="Lian, Xiang" userId="47f83840-acd0-4e40-8a3e-39a5ff6d6ced" providerId="ADAL" clId="{FAD205C7-D112-4547-9AA2-9D34908F2D78}" dt="2025-08-19T03:59:05.636" v="8887" actId="478"/>
          <ac:spMkLst>
            <pc:docMk/>
            <pc:sldMk cId="573833033" sldId="305"/>
            <ac:spMk id="9" creationId="{CC3D423D-A1BE-4173-8FBA-8FF2B5DFBF95}"/>
          </ac:spMkLst>
        </pc:spChg>
        <pc:spChg chg="add del mod">
          <ac:chgData name="Lian, Xiang" userId="47f83840-acd0-4e40-8a3e-39a5ff6d6ced" providerId="ADAL" clId="{FAD205C7-D112-4547-9AA2-9D34908F2D78}" dt="2025-08-19T03:59:07.557" v="8888" actId="478"/>
          <ac:spMkLst>
            <pc:docMk/>
            <pc:sldMk cId="573833033" sldId="305"/>
            <ac:spMk id="12" creationId="{EEF0887E-F20E-4072-AEB6-1C8B4FAD73CB}"/>
          </ac:spMkLst>
        </pc:spChg>
        <pc:spChg chg="mod">
          <ac:chgData name="Lian, Xiang" userId="47f83840-acd0-4e40-8a3e-39a5ff6d6ced" providerId="ADAL" clId="{FAD205C7-D112-4547-9AA2-9D34908F2D78}" dt="2025-08-18T05:50:55.885" v="7063" actId="20577"/>
          <ac:spMkLst>
            <pc:docMk/>
            <pc:sldMk cId="573833033" sldId="305"/>
            <ac:spMk id="4099" creationId="{00000000-0000-0000-0000-000000000000}"/>
          </ac:spMkLst>
        </pc:spChg>
        <pc:spChg chg="mod">
          <ac:chgData name="Lian, Xiang" userId="47f83840-acd0-4e40-8a3e-39a5ff6d6ced" providerId="ADAL" clId="{FAD205C7-D112-4547-9AA2-9D34908F2D78}" dt="2025-08-27T15:45:47.027" v="12657" actId="6549"/>
          <ac:spMkLst>
            <pc:docMk/>
            <pc:sldMk cId="573833033" sldId="305"/>
            <ac:spMk id="4100" creationId="{00000000-0000-0000-0000-000000000000}"/>
          </ac:spMkLst>
        </pc:spChg>
        <pc:picChg chg="add mod">
          <ac:chgData name="Lian, Xiang" userId="47f83840-acd0-4e40-8a3e-39a5ff6d6ced" providerId="ADAL" clId="{FAD205C7-D112-4547-9AA2-9D34908F2D78}" dt="2025-08-18T14:22:44.522" v="7520"/>
          <ac:picMkLst>
            <pc:docMk/>
            <pc:sldMk cId="573833033" sldId="305"/>
            <ac:picMk id="3" creationId="{EB75C6CA-C299-4BC3-8778-913C3187CC9D}"/>
          </ac:picMkLst>
        </pc:picChg>
        <pc:picChg chg="add mod">
          <ac:chgData name="Lian, Xiang" userId="47f83840-acd0-4e40-8a3e-39a5ff6d6ced" providerId="ADAL" clId="{FAD205C7-D112-4547-9AA2-9D34908F2D78}" dt="2025-08-18T14:13:47.060" v="7472"/>
          <ac:picMkLst>
            <pc:docMk/>
            <pc:sldMk cId="573833033" sldId="305"/>
            <ac:picMk id="5" creationId="{B4561D50-5166-4122-95D1-58D1A0DF1CF5}"/>
          </ac:picMkLst>
        </pc:picChg>
        <pc:picChg chg="add mod">
          <ac:chgData name="Lian, Xiang" userId="47f83840-acd0-4e40-8a3e-39a5ff6d6ced" providerId="ADAL" clId="{FAD205C7-D112-4547-9AA2-9D34908F2D78}" dt="2025-08-18T14:23:52.001" v="7521"/>
          <ac:picMkLst>
            <pc:docMk/>
            <pc:sldMk cId="573833033" sldId="305"/>
            <ac:picMk id="8" creationId="{DBEB2CD5-45CE-4570-9F20-CCD63EE6C963}"/>
          </ac:picMkLst>
        </pc:picChg>
      </pc:sldChg>
      <pc:sldChg chg="add del">
        <pc:chgData name="Lian, Xiang" userId="47f83840-acd0-4e40-8a3e-39a5ff6d6ced" providerId="ADAL" clId="{FAD205C7-D112-4547-9AA2-9D34908F2D78}" dt="2025-09-13T02:58:54.720" v="15481" actId="47"/>
        <pc:sldMkLst>
          <pc:docMk/>
          <pc:sldMk cId="2640396674" sldId="306"/>
        </pc:sldMkLst>
      </pc:sldChg>
      <pc:sldChg chg="add del">
        <pc:chgData name="Lian, Xiang" userId="47f83840-acd0-4e40-8a3e-39a5ff6d6ced" providerId="ADAL" clId="{FAD205C7-D112-4547-9AA2-9D34908F2D78}" dt="2025-09-13T02:58:54.720" v="15481" actId="47"/>
        <pc:sldMkLst>
          <pc:docMk/>
          <pc:sldMk cId="3400668331" sldId="307"/>
        </pc:sldMkLst>
      </pc:sldChg>
      <pc:sldChg chg="add del">
        <pc:chgData name="Lian, Xiang" userId="47f83840-acd0-4e40-8a3e-39a5ff6d6ced" providerId="ADAL" clId="{FAD205C7-D112-4547-9AA2-9D34908F2D78}" dt="2025-09-13T02:58:54.720" v="15481" actId="47"/>
        <pc:sldMkLst>
          <pc:docMk/>
          <pc:sldMk cId="4247861972" sldId="308"/>
        </pc:sldMkLst>
      </pc:sldChg>
      <pc:sldChg chg="add del">
        <pc:chgData name="Lian, Xiang" userId="47f83840-acd0-4e40-8a3e-39a5ff6d6ced" providerId="ADAL" clId="{FAD205C7-D112-4547-9AA2-9D34908F2D78}" dt="2025-09-13T02:58:54.720" v="15481" actId="47"/>
        <pc:sldMkLst>
          <pc:docMk/>
          <pc:sldMk cId="3355391091" sldId="309"/>
        </pc:sldMkLst>
      </pc:sldChg>
      <pc:sldChg chg="add del">
        <pc:chgData name="Lian, Xiang" userId="47f83840-acd0-4e40-8a3e-39a5ff6d6ced" providerId="ADAL" clId="{FAD205C7-D112-4547-9AA2-9D34908F2D78}" dt="2025-09-13T02:58:54.720" v="15481" actId="47"/>
        <pc:sldMkLst>
          <pc:docMk/>
          <pc:sldMk cId="3729863777" sldId="310"/>
        </pc:sldMkLst>
      </pc:sldChg>
      <pc:sldChg chg="addSp modSp add mod modNotesTx">
        <pc:chgData name="Lian, Xiang" userId="47f83840-acd0-4e40-8a3e-39a5ff6d6ced" providerId="ADAL" clId="{FAD205C7-D112-4547-9AA2-9D34908F2D78}" dt="2025-08-27T15:52:30.768" v="12661" actId="207"/>
        <pc:sldMkLst>
          <pc:docMk/>
          <pc:sldMk cId="102342938" sldId="311"/>
        </pc:sldMkLst>
        <pc:spChg chg="add mod">
          <ac:chgData name="Lian, Xiang" userId="47f83840-acd0-4e40-8a3e-39a5ff6d6ced" providerId="ADAL" clId="{FAD205C7-D112-4547-9AA2-9D34908F2D78}" dt="2025-08-27T15:52:30.768" v="12661" actId="207"/>
          <ac:spMkLst>
            <pc:docMk/>
            <pc:sldMk cId="102342938" sldId="311"/>
            <ac:spMk id="9" creationId="{1E0334D0-4487-46B6-9586-0B921BB81A6A}"/>
          </ac:spMkLst>
        </pc:spChg>
        <pc:spChg chg="mod">
          <ac:chgData name="Lian, Xiang" userId="47f83840-acd0-4e40-8a3e-39a5ff6d6ced" providerId="ADAL" clId="{FAD205C7-D112-4547-9AA2-9D34908F2D78}" dt="2025-08-18T14:27:43.488" v="7576" actId="20577"/>
          <ac:spMkLst>
            <pc:docMk/>
            <pc:sldMk cId="102342938" sldId="311"/>
            <ac:spMk id="4099" creationId="{00000000-0000-0000-0000-000000000000}"/>
          </ac:spMkLst>
        </pc:spChg>
        <pc:spChg chg="mod">
          <ac:chgData name="Lian, Xiang" userId="47f83840-acd0-4e40-8a3e-39a5ff6d6ced" providerId="ADAL" clId="{FAD205C7-D112-4547-9AA2-9D34908F2D78}" dt="2025-08-27T15:49:09.309" v="12658" actId="20577"/>
          <ac:spMkLst>
            <pc:docMk/>
            <pc:sldMk cId="102342938" sldId="311"/>
            <ac:spMk id="4100" creationId="{00000000-0000-0000-0000-000000000000}"/>
          </ac:spMkLst>
        </pc:spChg>
        <pc:picChg chg="add mod">
          <ac:chgData name="Lian, Xiang" userId="47f83840-acd0-4e40-8a3e-39a5ff6d6ced" providerId="ADAL" clId="{FAD205C7-D112-4547-9AA2-9D34908F2D78}" dt="2025-08-18T18:29:17.899" v="7923" actId="1076"/>
          <ac:picMkLst>
            <pc:docMk/>
            <pc:sldMk cId="102342938" sldId="311"/>
            <ac:picMk id="3" creationId="{B6D9965B-E943-4931-811B-5A0A26CE898A}"/>
          </ac:picMkLst>
        </pc:picChg>
        <pc:picChg chg="add mod">
          <ac:chgData name="Lian, Xiang" userId="47f83840-acd0-4e40-8a3e-39a5ff6d6ced" providerId="ADAL" clId="{FAD205C7-D112-4547-9AA2-9D34908F2D78}" dt="2025-08-18T14:31:58.064" v="7655" actId="1076"/>
          <ac:picMkLst>
            <pc:docMk/>
            <pc:sldMk cId="102342938" sldId="311"/>
            <ac:picMk id="5" creationId="{ECBAE504-3D95-414B-91F3-9A3D4B11454F}"/>
          </ac:picMkLst>
        </pc:picChg>
      </pc:sldChg>
      <pc:sldChg chg="addSp modSp add mod ord">
        <pc:chgData name="Lian, Xiang" userId="47f83840-acd0-4e40-8a3e-39a5ff6d6ced" providerId="ADAL" clId="{FAD205C7-D112-4547-9AA2-9D34908F2D78}" dt="2025-08-22T13:28:00.905" v="11845" actId="14100"/>
        <pc:sldMkLst>
          <pc:docMk/>
          <pc:sldMk cId="2744079062" sldId="312"/>
        </pc:sldMkLst>
        <pc:spChg chg="add mod">
          <ac:chgData name="Lian, Xiang" userId="47f83840-acd0-4e40-8a3e-39a5ff6d6ced" providerId="ADAL" clId="{FAD205C7-D112-4547-9AA2-9D34908F2D78}" dt="2025-08-22T13:27:57.119" v="11843" actId="1076"/>
          <ac:spMkLst>
            <pc:docMk/>
            <pc:sldMk cId="2744079062" sldId="312"/>
            <ac:spMk id="5" creationId="{61510048-B646-4FED-8A63-A53CF28EBB9C}"/>
          </ac:spMkLst>
        </pc:spChg>
        <pc:spChg chg="add mod">
          <ac:chgData name="Lian, Xiang" userId="47f83840-acd0-4e40-8a3e-39a5ff6d6ced" providerId="ADAL" clId="{FAD205C7-D112-4547-9AA2-9D34908F2D78}" dt="2025-08-22T13:27:40.326" v="11840" actId="207"/>
          <ac:spMkLst>
            <pc:docMk/>
            <pc:sldMk cId="2744079062" sldId="312"/>
            <ac:spMk id="7" creationId="{88F7E5CB-2527-4BBE-A99A-D58B7488A5F3}"/>
          </ac:spMkLst>
        </pc:spChg>
        <pc:spChg chg="mod">
          <ac:chgData name="Lian, Xiang" userId="47f83840-acd0-4e40-8a3e-39a5ff6d6ced" providerId="ADAL" clId="{FAD205C7-D112-4547-9AA2-9D34908F2D78}" dt="2025-08-19T14:46:08.754" v="9229" actId="20577"/>
          <ac:spMkLst>
            <pc:docMk/>
            <pc:sldMk cId="2744079062" sldId="312"/>
            <ac:spMk id="4099" creationId="{00000000-0000-0000-0000-000000000000}"/>
          </ac:spMkLst>
        </pc:spChg>
        <pc:spChg chg="mod">
          <ac:chgData name="Lian, Xiang" userId="47f83840-acd0-4e40-8a3e-39a5ff6d6ced" providerId="ADAL" clId="{FAD205C7-D112-4547-9AA2-9D34908F2D78}" dt="2025-08-19T14:54:44.098" v="9596" actId="207"/>
          <ac:spMkLst>
            <pc:docMk/>
            <pc:sldMk cId="2744079062" sldId="312"/>
            <ac:spMk id="4100" creationId="{00000000-0000-0000-0000-000000000000}"/>
          </ac:spMkLst>
        </pc:spChg>
        <pc:cxnChg chg="add mod">
          <ac:chgData name="Lian, Xiang" userId="47f83840-acd0-4e40-8a3e-39a5ff6d6ced" providerId="ADAL" clId="{FAD205C7-D112-4547-9AA2-9D34908F2D78}" dt="2025-08-22T13:27:52.057" v="11842" actId="14100"/>
          <ac:cxnSpMkLst>
            <pc:docMk/>
            <pc:sldMk cId="2744079062" sldId="312"/>
            <ac:cxnSpMk id="8" creationId="{82F13807-ED51-44DD-9B49-F43572D2F281}"/>
          </ac:cxnSpMkLst>
        </pc:cxnChg>
        <pc:cxnChg chg="add mod">
          <ac:chgData name="Lian, Xiang" userId="47f83840-acd0-4e40-8a3e-39a5ff6d6ced" providerId="ADAL" clId="{FAD205C7-D112-4547-9AA2-9D34908F2D78}" dt="2025-08-22T13:28:00.905" v="11845" actId="14100"/>
          <ac:cxnSpMkLst>
            <pc:docMk/>
            <pc:sldMk cId="2744079062" sldId="312"/>
            <ac:cxnSpMk id="9" creationId="{8F4AC26C-F40D-4C55-9B1B-5F30FDD28D74}"/>
          </ac:cxnSpMkLst>
        </pc:cxnChg>
      </pc:sldChg>
      <pc:sldChg chg="addSp modSp add mod">
        <pc:chgData name="Lian, Xiang" userId="47f83840-acd0-4e40-8a3e-39a5ff6d6ced" providerId="ADAL" clId="{FAD205C7-D112-4547-9AA2-9D34908F2D78}" dt="2025-09-13T02:17:32.828" v="14932" actId="1076"/>
        <pc:sldMkLst>
          <pc:docMk/>
          <pc:sldMk cId="691618674" sldId="313"/>
        </pc:sldMkLst>
        <pc:spChg chg="add mod">
          <ac:chgData name="Lian, Xiang" userId="47f83840-acd0-4e40-8a3e-39a5ff6d6ced" providerId="ADAL" clId="{FAD205C7-D112-4547-9AA2-9D34908F2D78}" dt="2025-09-13T02:16:09.826" v="14919"/>
          <ac:spMkLst>
            <pc:docMk/>
            <pc:sldMk cId="691618674" sldId="313"/>
            <ac:spMk id="7" creationId="{53A01557-7416-4852-9B52-C8F0B036004E}"/>
          </ac:spMkLst>
        </pc:spChg>
        <pc:spChg chg="mod">
          <ac:chgData name="Lian, Xiang" userId="47f83840-acd0-4e40-8a3e-39a5ff6d6ced" providerId="ADAL" clId="{FAD205C7-D112-4547-9AA2-9D34908F2D78}" dt="2025-09-13T02:15:52.511" v="14914"/>
          <ac:spMkLst>
            <pc:docMk/>
            <pc:sldMk cId="691618674" sldId="313"/>
            <ac:spMk id="4099" creationId="{00000000-0000-0000-0000-000000000000}"/>
          </ac:spMkLst>
        </pc:spChg>
        <pc:picChg chg="add mod">
          <ac:chgData name="Lian, Xiang" userId="47f83840-acd0-4e40-8a3e-39a5ff6d6ced" providerId="ADAL" clId="{FAD205C7-D112-4547-9AA2-9D34908F2D78}" dt="2025-09-13T02:16:42.810" v="14926" actId="14861"/>
          <ac:picMkLst>
            <pc:docMk/>
            <pc:sldMk cId="691618674" sldId="313"/>
            <ac:picMk id="3" creationId="{600B4F74-6079-4D0F-90AF-5218FE77A2A9}"/>
          </ac:picMkLst>
        </pc:picChg>
        <pc:picChg chg="add mod">
          <ac:chgData name="Lian, Xiang" userId="47f83840-acd0-4e40-8a3e-39a5ff6d6ced" providerId="ADAL" clId="{FAD205C7-D112-4547-9AA2-9D34908F2D78}" dt="2025-09-13T02:16:47.201" v="14927" actId="1076"/>
          <ac:picMkLst>
            <pc:docMk/>
            <pc:sldMk cId="691618674" sldId="313"/>
            <ac:picMk id="5" creationId="{B08CEB31-5199-4A7A-99CD-97EB8177D98E}"/>
          </ac:picMkLst>
        </pc:picChg>
        <pc:picChg chg="add mod">
          <ac:chgData name="Lian, Xiang" userId="47f83840-acd0-4e40-8a3e-39a5ff6d6ced" providerId="ADAL" clId="{FAD205C7-D112-4547-9AA2-9D34908F2D78}" dt="2025-09-13T02:17:32.828" v="14932" actId="1076"/>
          <ac:picMkLst>
            <pc:docMk/>
            <pc:sldMk cId="691618674" sldId="313"/>
            <ac:picMk id="8" creationId="{EF2968B2-62A7-4401-B4D7-28406422A5F4}"/>
          </ac:picMkLst>
        </pc:picChg>
      </pc:sldChg>
      <pc:sldChg chg="modSp add mod">
        <pc:chgData name="Lian, Xiang" userId="47f83840-acd0-4e40-8a3e-39a5ff6d6ced" providerId="ADAL" clId="{FAD205C7-D112-4547-9AA2-9D34908F2D78}" dt="2025-09-13T12:23:42.498" v="15597" actId="20577"/>
        <pc:sldMkLst>
          <pc:docMk/>
          <pc:sldMk cId="172241316" sldId="314"/>
        </pc:sldMkLst>
        <pc:spChg chg="mod">
          <ac:chgData name="Lian, Xiang" userId="47f83840-acd0-4e40-8a3e-39a5ff6d6ced" providerId="ADAL" clId="{FAD205C7-D112-4547-9AA2-9D34908F2D78}" dt="2025-09-13T02:59:00.741" v="15489" actId="20577"/>
          <ac:spMkLst>
            <pc:docMk/>
            <pc:sldMk cId="172241316" sldId="314"/>
            <ac:spMk id="4099" creationId="{00000000-0000-0000-0000-000000000000}"/>
          </ac:spMkLst>
        </pc:spChg>
        <pc:spChg chg="mod">
          <ac:chgData name="Lian, Xiang" userId="47f83840-acd0-4e40-8a3e-39a5ff6d6ced" providerId="ADAL" clId="{FAD205C7-D112-4547-9AA2-9D34908F2D78}" dt="2025-09-13T12:23:42.498" v="15597" actId="20577"/>
          <ac:spMkLst>
            <pc:docMk/>
            <pc:sldMk cId="172241316" sldId="314"/>
            <ac:spMk id="4100" creationId="{00000000-0000-0000-0000-000000000000}"/>
          </ac:spMkLst>
        </pc:spChg>
      </pc:sldChg>
      <pc:sldChg chg="add del">
        <pc:chgData name="Lian, Xiang" userId="47f83840-acd0-4e40-8a3e-39a5ff6d6ced" providerId="ADAL" clId="{FAD205C7-D112-4547-9AA2-9D34908F2D78}" dt="2025-09-13T02:58:54.720" v="15481" actId="47"/>
        <pc:sldMkLst>
          <pc:docMk/>
          <pc:sldMk cId="1550359871" sldId="315"/>
        </pc:sldMkLst>
      </pc:sldChg>
      <pc:sldChg chg="modSp add del mod">
        <pc:chgData name="Lian, Xiang" userId="47f83840-acd0-4e40-8a3e-39a5ff6d6ced" providerId="ADAL" clId="{FAD205C7-D112-4547-9AA2-9D34908F2D78}" dt="2025-08-19T13:19:48.430" v="9204" actId="47"/>
        <pc:sldMkLst>
          <pc:docMk/>
          <pc:sldMk cId="2224697788" sldId="316"/>
        </pc:sldMkLst>
        <pc:spChg chg="mod">
          <ac:chgData name="Lian, Xiang" userId="47f83840-acd0-4e40-8a3e-39a5ff6d6ced" providerId="ADAL" clId="{FAD205C7-D112-4547-9AA2-9D34908F2D78}" dt="2025-08-18T14:51:45.283" v="7718" actId="20577"/>
          <ac:spMkLst>
            <pc:docMk/>
            <pc:sldMk cId="2224697788" sldId="316"/>
            <ac:spMk id="4100" creationId="{00000000-0000-0000-0000-000000000000}"/>
          </ac:spMkLst>
        </pc:spChg>
      </pc:sldChg>
      <pc:sldChg chg="addSp modSp add mod ord">
        <pc:chgData name="Lian, Xiang" userId="47f83840-acd0-4e40-8a3e-39a5ff6d6ced" providerId="ADAL" clId="{FAD205C7-D112-4547-9AA2-9D34908F2D78}" dt="2025-08-19T03:40:37.172" v="8628" actId="123"/>
        <pc:sldMkLst>
          <pc:docMk/>
          <pc:sldMk cId="4289151310" sldId="317"/>
        </pc:sldMkLst>
        <pc:spChg chg="add mod">
          <ac:chgData name="Lian, Xiang" userId="47f83840-acd0-4e40-8a3e-39a5ff6d6ced" providerId="ADAL" clId="{FAD205C7-D112-4547-9AA2-9D34908F2D78}" dt="2025-08-19T03:40:37.172" v="8628" actId="123"/>
          <ac:spMkLst>
            <pc:docMk/>
            <pc:sldMk cId="4289151310" sldId="317"/>
            <ac:spMk id="7" creationId="{C6ADD5DC-27D7-4348-89AE-0AE5A92F9921}"/>
          </ac:spMkLst>
        </pc:spChg>
        <pc:spChg chg="mod">
          <ac:chgData name="Lian, Xiang" userId="47f83840-acd0-4e40-8a3e-39a5ff6d6ced" providerId="ADAL" clId="{FAD205C7-D112-4547-9AA2-9D34908F2D78}" dt="2025-08-18T18:26:28.199" v="7819" actId="14100"/>
          <ac:spMkLst>
            <pc:docMk/>
            <pc:sldMk cId="4289151310" sldId="317"/>
            <ac:spMk id="4099" creationId="{00000000-0000-0000-0000-000000000000}"/>
          </ac:spMkLst>
        </pc:spChg>
        <pc:spChg chg="mod">
          <ac:chgData name="Lian, Xiang" userId="47f83840-acd0-4e40-8a3e-39a5ff6d6ced" providerId="ADAL" clId="{FAD205C7-D112-4547-9AA2-9D34908F2D78}" dt="2025-08-18T19:04:08.569" v="8613" actId="6549"/>
          <ac:spMkLst>
            <pc:docMk/>
            <pc:sldMk cId="4289151310" sldId="317"/>
            <ac:spMk id="4100" creationId="{00000000-0000-0000-0000-000000000000}"/>
          </ac:spMkLst>
        </pc:spChg>
        <pc:picChg chg="add mod">
          <ac:chgData name="Lian, Xiang" userId="47f83840-acd0-4e40-8a3e-39a5ff6d6ced" providerId="ADAL" clId="{FAD205C7-D112-4547-9AA2-9D34908F2D78}" dt="2025-08-18T19:04:12.236" v="8614" actId="1076"/>
          <ac:picMkLst>
            <pc:docMk/>
            <pc:sldMk cId="4289151310" sldId="317"/>
            <ac:picMk id="5" creationId="{AC3228CD-17DA-4B84-B6DB-F7B58D5FA942}"/>
          </ac:picMkLst>
        </pc:picChg>
      </pc:sldChg>
      <pc:sldChg chg="addSp modSp add mod ord">
        <pc:chgData name="Lian, Xiang" userId="47f83840-acd0-4e40-8a3e-39a5ff6d6ced" providerId="ADAL" clId="{FAD205C7-D112-4547-9AA2-9D34908F2D78}" dt="2025-08-27T16:24:19.525" v="12664" actId="207"/>
        <pc:sldMkLst>
          <pc:docMk/>
          <pc:sldMk cId="580936772" sldId="318"/>
        </pc:sldMkLst>
        <pc:spChg chg="add mod">
          <ac:chgData name="Lian, Xiang" userId="47f83840-acd0-4e40-8a3e-39a5ff6d6ced" providerId="ADAL" clId="{FAD205C7-D112-4547-9AA2-9D34908F2D78}" dt="2025-08-27T16:24:19.525" v="12664" actId="207"/>
          <ac:spMkLst>
            <pc:docMk/>
            <pc:sldMk cId="580936772" sldId="318"/>
            <ac:spMk id="10" creationId="{9CCA3074-A7B0-47E7-836F-8346AF6CEE25}"/>
          </ac:spMkLst>
        </pc:spChg>
        <pc:spChg chg="mod">
          <ac:chgData name="Lian, Xiang" userId="47f83840-acd0-4e40-8a3e-39a5ff6d6ced" providerId="ADAL" clId="{FAD205C7-D112-4547-9AA2-9D34908F2D78}" dt="2025-08-19T03:40:55.633" v="8633" actId="14100"/>
          <ac:spMkLst>
            <pc:docMk/>
            <pc:sldMk cId="580936772" sldId="318"/>
            <ac:spMk id="4099" creationId="{00000000-0000-0000-0000-000000000000}"/>
          </ac:spMkLst>
        </pc:spChg>
        <pc:spChg chg="mod">
          <ac:chgData name="Lian, Xiang" userId="47f83840-acd0-4e40-8a3e-39a5ff6d6ced" providerId="ADAL" clId="{FAD205C7-D112-4547-9AA2-9D34908F2D78}" dt="2025-08-19T03:56:45.514" v="8867" actId="5793"/>
          <ac:spMkLst>
            <pc:docMk/>
            <pc:sldMk cId="580936772" sldId="318"/>
            <ac:spMk id="4100" creationId="{00000000-0000-0000-0000-000000000000}"/>
          </ac:spMkLst>
        </pc:spChg>
        <pc:picChg chg="add mod">
          <ac:chgData name="Lian, Xiang" userId="47f83840-acd0-4e40-8a3e-39a5ff6d6ced" providerId="ADAL" clId="{FAD205C7-D112-4547-9AA2-9D34908F2D78}" dt="2025-08-19T03:52:30.095" v="8802" actId="1076"/>
          <ac:picMkLst>
            <pc:docMk/>
            <pc:sldMk cId="580936772" sldId="318"/>
            <ac:picMk id="3" creationId="{8AA24A55-0160-4360-A17B-EC76AB57E5F8}"/>
          </ac:picMkLst>
        </pc:picChg>
        <pc:picChg chg="add mod">
          <ac:chgData name="Lian, Xiang" userId="47f83840-acd0-4e40-8a3e-39a5ff6d6ced" providerId="ADAL" clId="{FAD205C7-D112-4547-9AA2-9D34908F2D78}" dt="2025-08-19T03:56:33.917" v="8865" actId="1076"/>
          <ac:picMkLst>
            <pc:docMk/>
            <pc:sldMk cId="580936772" sldId="318"/>
            <ac:picMk id="9" creationId="{144F13CE-C747-4E5C-94B7-3524616C69AA}"/>
          </ac:picMkLst>
        </pc:picChg>
        <pc:picChg chg="add mod">
          <ac:chgData name="Lian, Xiang" userId="47f83840-acd0-4e40-8a3e-39a5ff6d6ced" providerId="ADAL" clId="{FAD205C7-D112-4547-9AA2-9D34908F2D78}" dt="2025-08-19T03:56:39.636" v="8866" actId="14100"/>
          <ac:picMkLst>
            <pc:docMk/>
            <pc:sldMk cId="580936772" sldId="318"/>
            <ac:picMk id="12" creationId="{DAE33B07-C56A-46B1-9081-98BF3334A15E}"/>
          </ac:picMkLst>
        </pc:picChg>
        <pc:cxnChg chg="add mod">
          <ac:chgData name="Lian, Xiang" userId="47f83840-acd0-4e40-8a3e-39a5ff6d6ced" providerId="ADAL" clId="{FAD205C7-D112-4547-9AA2-9D34908F2D78}" dt="2025-08-19T03:49:00.234" v="8770" actId="14100"/>
          <ac:cxnSpMkLst>
            <pc:docMk/>
            <pc:sldMk cId="580936772" sldId="318"/>
            <ac:cxnSpMk id="5" creationId="{40F99870-0DE2-473E-9097-1A365FF507C0}"/>
          </ac:cxnSpMkLst>
        </pc:cxnChg>
      </pc:sldChg>
      <pc:sldChg chg="addSp modSp add mod ord">
        <pc:chgData name="Lian, Xiang" userId="47f83840-acd0-4e40-8a3e-39a5ff6d6ced" providerId="ADAL" clId="{FAD205C7-D112-4547-9AA2-9D34908F2D78}" dt="2025-08-19T11:54:21.957" v="9203" actId="403"/>
        <pc:sldMkLst>
          <pc:docMk/>
          <pc:sldMk cId="2035850749" sldId="319"/>
        </pc:sldMkLst>
        <pc:spChg chg="add mod">
          <ac:chgData name="Lian, Xiang" userId="47f83840-acd0-4e40-8a3e-39a5ff6d6ced" providerId="ADAL" clId="{FAD205C7-D112-4547-9AA2-9D34908F2D78}" dt="2025-08-19T11:54:10.796" v="9202" actId="1076"/>
          <ac:spMkLst>
            <pc:docMk/>
            <pc:sldMk cId="2035850749" sldId="319"/>
            <ac:spMk id="7" creationId="{EF652C0A-8313-4B3A-9601-B33B3A8604B1}"/>
          </ac:spMkLst>
        </pc:spChg>
        <pc:spChg chg="mod">
          <ac:chgData name="Lian, Xiang" userId="47f83840-acd0-4e40-8a3e-39a5ff6d6ced" providerId="ADAL" clId="{FAD205C7-D112-4547-9AA2-9D34908F2D78}" dt="2025-08-19T11:49:15.861" v="8991" actId="20577"/>
          <ac:spMkLst>
            <pc:docMk/>
            <pc:sldMk cId="2035850749" sldId="319"/>
            <ac:spMk id="4099" creationId="{00000000-0000-0000-0000-000000000000}"/>
          </ac:spMkLst>
        </pc:spChg>
        <pc:spChg chg="mod">
          <ac:chgData name="Lian, Xiang" userId="47f83840-acd0-4e40-8a3e-39a5ff6d6ced" providerId="ADAL" clId="{FAD205C7-D112-4547-9AA2-9D34908F2D78}" dt="2025-08-19T11:54:21.957" v="9203" actId="403"/>
          <ac:spMkLst>
            <pc:docMk/>
            <pc:sldMk cId="2035850749" sldId="319"/>
            <ac:spMk id="4100" creationId="{00000000-0000-0000-0000-000000000000}"/>
          </ac:spMkLst>
        </pc:spChg>
      </pc:sldChg>
      <pc:sldChg chg="addSp modSp add mod">
        <pc:chgData name="Lian, Xiang" userId="47f83840-acd0-4e40-8a3e-39a5ff6d6ced" providerId="ADAL" clId="{FAD205C7-D112-4547-9AA2-9D34908F2D78}" dt="2025-08-19T04:01:16.622" v="8952" actId="1076"/>
        <pc:sldMkLst>
          <pc:docMk/>
          <pc:sldMk cId="3110384309" sldId="320"/>
        </pc:sldMkLst>
        <pc:spChg chg="mod">
          <ac:chgData name="Lian, Xiang" userId="47f83840-acd0-4e40-8a3e-39a5ff6d6ced" providerId="ADAL" clId="{FAD205C7-D112-4547-9AA2-9D34908F2D78}" dt="2025-08-19T03:57:09.501" v="8882" actId="20577"/>
          <ac:spMkLst>
            <pc:docMk/>
            <pc:sldMk cId="3110384309" sldId="320"/>
            <ac:spMk id="4099" creationId="{00000000-0000-0000-0000-000000000000}"/>
          </ac:spMkLst>
        </pc:spChg>
        <pc:spChg chg="mod">
          <ac:chgData name="Lian, Xiang" userId="47f83840-acd0-4e40-8a3e-39a5ff6d6ced" providerId="ADAL" clId="{FAD205C7-D112-4547-9AA2-9D34908F2D78}" dt="2025-08-19T04:00:47.175" v="8950" actId="15"/>
          <ac:spMkLst>
            <pc:docMk/>
            <pc:sldMk cId="3110384309" sldId="320"/>
            <ac:spMk id="4100" creationId="{00000000-0000-0000-0000-000000000000}"/>
          </ac:spMkLst>
        </pc:spChg>
        <pc:picChg chg="add mod">
          <ac:chgData name="Lian, Xiang" userId="47f83840-acd0-4e40-8a3e-39a5ff6d6ced" providerId="ADAL" clId="{FAD205C7-D112-4547-9AA2-9D34908F2D78}" dt="2025-08-19T04:01:16.622" v="8952" actId="1076"/>
          <ac:picMkLst>
            <pc:docMk/>
            <pc:sldMk cId="3110384309" sldId="320"/>
            <ac:picMk id="3" creationId="{B68D9EB6-8A68-445A-8E6F-FFB6BDCA7FAC}"/>
          </ac:picMkLst>
        </pc:picChg>
        <pc:picChg chg="add mod">
          <ac:chgData name="Lian, Xiang" userId="47f83840-acd0-4e40-8a3e-39a5ff6d6ced" providerId="ADAL" clId="{FAD205C7-D112-4547-9AA2-9D34908F2D78}" dt="2025-08-19T04:00:05.163" v="8891" actId="1076"/>
          <ac:picMkLst>
            <pc:docMk/>
            <pc:sldMk cId="3110384309" sldId="320"/>
            <ac:picMk id="5" creationId="{D4957DD5-4FB4-4A47-828D-0C7A8B33B501}"/>
          </ac:picMkLst>
        </pc:picChg>
      </pc:sldChg>
      <pc:sldChg chg="addSp delSp modSp add mod modNotesTx">
        <pc:chgData name="Lian, Xiang" userId="47f83840-acd0-4e40-8a3e-39a5ff6d6ced" providerId="ADAL" clId="{FAD205C7-D112-4547-9AA2-9D34908F2D78}" dt="2025-08-19T16:39:05.084" v="10055" actId="20577"/>
        <pc:sldMkLst>
          <pc:docMk/>
          <pc:sldMk cId="3016870402" sldId="321"/>
        </pc:sldMkLst>
        <pc:spChg chg="add del">
          <ac:chgData name="Lian, Xiang" userId="47f83840-acd0-4e40-8a3e-39a5ff6d6ced" providerId="ADAL" clId="{FAD205C7-D112-4547-9AA2-9D34908F2D78}" dt="2025-08-19T15:30:25.081" v="9945" actId="22"/>
          <ac:spMkLst>
            <pc:docMk/>
            <pc:sldMk cId="3016870402" sldId="321"/>
            <ac:spMk id="7" creationId="{F5E018B2-FF29-43C0-B500-3F718D0C2317}"/>
          </ac:spMkLst>
        </pc:spChg>
        <pc:spChg chg="add mod">
          <ac:chgData name="Lian, Xiang" userId="47f83840-acd0-4e40-8a3e-39a5ff6d6ced" providerId="ADAL" clId="{FAD205C7-D112-4547-9AA2-9D34908F2D78}" dt="2025-08-19T15:32:37.533" v="10014" actId="1076"/>
          <ac:spMkLst>
            <pc:docMk/>
            <pc:sldMk cId="3016870402" sldId="321"/>
            <ac:spMk id="8" creationId="{3E20788F-44C4-4760-8FEA-F946D708FCAF}"/>
          </ac:spMkLst>
        </pc:spChg>
        <pc:spChg chg="mod">
          <ac:chgData name="Lian, Xiang" userId="47f83840-acd0-4e40-8a3e-39a5ff6d6ced" providerId="ADAL" clId="{FAD205C7-D112-4547-9AA2-9D34908F2D78}" dt="2025-08-19T15:31:56.490" v="10006" actId="20577"/>
          <ac:spMkLst>
            <pc:docMk/>
            <pc:sldMk cId="3016870402" sldId="321"/>
            <ac:spMk id="4099" creationId="{00000000-0000-0000-0000-000000000000}"/>
          </ac:spMkLst>
        </pc:spChg>
        <pc:spChg chg="mod">
          <ac:chgData name="Lian, Xiang" userId="47f83840-acd0-4e40-8a3e-39a5ff6d6ced" providerId="ADAL" clId="{FAD205C7-D112-4547-9AA2-9D34908F2D78}" dt="2025-08-19T16:39:05.084" v="10055" actId="20577"/>
          <ac:spMkLst>
            <pc:docMk/>
            <pc:sldMk cId="3016870402" sldId="321"/>
            <ac:spMk id="4100" creationId="{00000000-0000-0000-0000-000000000000}"/>
          </ac:spMkLst>
        </pc:spChg>
      </pc:sldChg>
      <pc:sldChg chg="addSp modSp add mod ord">
        <pc:chgData name="Lian, Xiang" userId="47f83840-acd0-4e40-8a3e-39a5ff6d6ced" providerId="ADAL" clId="{FAD205C7-D112-4547-9AA2-9D34908F2D78}" dt="2025-08-27T16:26:31.965" v="12682" actId="1076"/>
        <pc:sldMkLst>
          <pc:docMk/>
          <pc:sldMk cId="2739791961" sldId="322"/>
        </pc:sldMkLst>
        <pc:spChg chg="add mod">
          <ac:chgData name="Lian, Xiang" userId="47f83840-acd0-4e40-8a3e-39a5ff6d6ced" providerId="ADAL" clId="{FAD205C7-D112-4547-9AA2-9D34908F2D78}" dt="2025-08-22T13:28:27.182" v="11846" actId="207"/>
          <ac:spMkLst>
            <pc:docMk/>
            <pc:sldMk cId="2739791961" sldId="322"/>
            <ac:spMk id="7" creationId="{7421491E-7667-415F-A692-8AF290DF67DA}"/>
          </ac:spMkLst>
        </pc:spChg>
        <pc:spChg chg="add mod">
          <ac:chgData name="Lian, Xiang" userId="47f83840-acd0-4e40-8a3e-39a5ff6d6ced" providerId="ADAL" clId="{FAD205C7-D112-4547-9AA2-9D34908F2D78}" dt="2025-08-27T16:26:31.965" v="12682" actId="1076"/>
          <ac:spMkLst>
            <pc:docMk/>
            <pc:sldMk cId="2739791961" sldId="322"/>
            <ac:spMk id="8" creationId="{25168537-981A-4C74-BBEF-C49BE94BFAE6}"/>
          </ac:spMkLst>
        </pc:spChg>
        <pc:spChg chg="mod">
          <ac:chgData name="Lian, Xiang" userId="47f83840-acd0-4e40-8a3e-39a5ff6d6ced" providerId="ADAL" clId="{FAD205C7-D112-4547-9AA2-9D34908F2D78}" dt="2025-08-21T11:00:32.344" v="10445" actId="313"/>
          <ac:spMkLst>
            <pc:docMk/>
            <pc:sldMk cId="2739791961" sldId="322"/>
            <ac:spMk id="4099" creationId="{00000000-0000-0000-0000-000000000000}"/>
          </ac:spMkLst>
        </pc:spChg>
        <pc:spChg chg="mod">
          <ac:chgData name="Lian, Xiang" userId="47f83840-acd0-4e40-8a3e-39a5ff6d6ced" providerId="ADAL" clId="{FAD205C7-D112-4547-9AA2-9D34908F2D78}" dt="2025-08-27T16:26:22.220" v="12674" actId="20577"/>
          <ac:spMkLst>
            <pc:docMk/>
            <pc:sldMk cId="2739791961" sldId="322"/>
            <ac:spMk id="4100" creationId="{00000000-0000-0000-0000-000000000000}"/>
          </ac:spMkLst>
        </pc:spChg>
        <pc:cxnChg chg="add mod">
          <ac:chgData name="Lian, Xiang" userId="47f83840-acd0-4e40-8a3e-39a5ff6d6ced" providerId="ADAL" clId="{FAD205C7-D112-4547-9AA2-9D34908F2D78}" dt="2025-08-22T13:28:45.067" v="11849" actId="14100"/>
          <ac:cxnSpMkLst>
            <pc:docMk/>
            <pc:sldMk cId="2739791961" sldId="322"/>
            <ac:cxnSpMk id="4" creationId="{F602E443-C91F-4F1C-BD33-6823C2308DCA}"/>
          </ac:cxnSpMkLst>
        </pc:cxnChg>
        <pc:cxnChg chg="add mod">
          <ac:chgData name="Lian, Xiang" userId="47f83840-acd0-4e40-8a3e-39a5ff6d6ced" providerId="ADAL" clId="{FAD205C7-D112-4547-9AA2-9D34908F2D78}" dt="2025-08-22T13:28:37.039" v="11848" actId="1076"/>
          <ac:cxnSpMkLst>
            <pc:docMk/>
            <pc:sldMk cId="2739791961" sldId="322"/>
            <ac:cxnSpMk id="11" creationId="{E527F62D-6490-4B99-B16F-C4725F7C0A50}"/>
          </ac:cxnSpMkLst>
        </pc:cxnChg>
      </pc:sldChg>
      <pc:sldChg chg="modSp add mod">
        <pc:chgData name="Lian, Xiang" userId="47f83840-acd0-4e40-8a3e-39a5ff6d6ced" providerId="ADAL" clId="{FAD205C7-D112-4547-9AA2-9D34908F2D78}" dt="2025-08-21T20:31:01.881" v="11191" actId="27636"/>
        <pc:sldMkLst>
          <pc:docMk/>
          <pc:sldMk cId="728673368" sldId="323"/>
        </pc:sldMkLst>
        <pc:spChg chg="mod">
          <ac:chgData name="Lian, Xiang" userId="47f83840-acd0-4e40-8a3e-39a5ff6d6ced" providerId="ADAL" clId="{FAD205C7-D112-4547-9AA2-9D34908F2D78}" dt="2025-08-21T16:03:11.516" v="10885" actId="20577"/>
          <ac:spMkLst>
            <pc:docMk/>
            <pc:sldMk cId="728673368" sldId="323"/>
            <ac:spMk id="4099" creationId="{00000000-0000-0000-0000-000000000000}"/>
          </ac:spMkLst>
        </pc:spChg>
        <pc:spChg chg="mod">
          <ac:chgData name="Lian, Xiang" userId="47f83840-acd0-4e40-8a3e-39a5ff6d6ced" providerId="ADAL" clId="{FAD205C7-D112-4547-9AA2-9D34908F2D78}" dt="2025-08-21T20:31:01.881" v="11191" actId="27636"/>
          <ac:spMkLst>
            <pc:docMk/>
            <pc:sldMk cId="728673368" sldId="323"/>
            <ac:spMk id="4100" creationId="{00000000-0000-0000-0000-000000000000}"/>
          </ac:spMkLst>
        </pc:spChg>
      </pc:sldChg>
      <pc:sldChg chg="addSp delSp modSp add mod">
        <pc:chgData name="Lian, Xiang" userId="47f83840-acd0-4e40-8a3e-39a5ff6d6ced" providerId="ADAL" clId="{FAD205C7-D112-4547-9AA2-9D34908F2D78}" dt="2025-08-21T21:25:27.031" v="11266" actId="123"/>
        <pc:sldMkLst>
          <pc:docMk/>
          <pc:sldMk cId="1328553126" sldId="324"/>
        </pc:sldMkLst>
        <pc:spChg chg="add del">
          <ac:chgData name="Lian, Xiang" userId="47f83840-acd0-4e40-8a3e-39a5ff6d6ced" providerId="ADAL" clId="{FAD205C7-D112-4547-9AA2-9D34908F2D78}" dt="2025-08-21T20:28:09.176" v="11176" actId="22"/>
          <ac:spMkLst>
            <pc:docMk/>
            <pc:sldMk cId="1328553126" sldId="324"/>
            <ac:spMk id="12" creationId="{D247940D-ABFA-47C8-A3F5-285B51FC79A5}"/>
          </ac:spMkLst>
        </pc:spChg>
        <pc:spChg chg="add del">
          <ac:chgData name="Lian, Xiang" userId="47f83840-acd0-4e40-8a3e-39a5ff6d6ced" providerId="ADAL" clId="{FAD205C7-D112-4547-9AA2-9D34908F2D78}" dt="2025-08-21T20:28:12.321" v="11178" actId="22"/>
          <ac:spMkLst>
            <pc:docMk/>
            <pc:sldMk cId="1328553126" sldId="324"/>
            <ac:spMk id="14" creationId="{BEF24BA5-E6C8-470F-BD6C-18101E84159D}"/>
          </ac:spMkLst>
        </pc:spChg>
        <pc:spChg chg="add del mod">
          <ac:chgData name="Lian, Xiang" userId="47f83840-acd0-4e40-8a3e-39a5ff6d6ced" providerId="ADAL" clId="{FAD205C7-D112-4547-9AA2-9D34908F2D78}" dt="2025-08-21T20:31:11.383" v="11193" actId="478"/>
          <ac:spMkLst>
            <pc:docMk/>
            <pc:sldMk cId="1328553126" sldId="324"/>
            <ac:spMk id="16" creationId="{04BA26E7-8C38-44B6-BA9A-D550F200A9A8}"/>
          </ac:spMkLst>
        </pc:spChg>
        <pc:spChg chg="mod">
          <ac:chgData name="Lian, Xiang" userId="47f83840-acd0-4e40-8a3e-39a5ff6d6ced" providerId="ADAL" clId="{FAD205C7-D112-4547-9AA2-9D34908F2D78}" dt="2025-08-21T21:25:27.031" v="11266" actId="123"/>
          <ac:spMkLst>
            <pc:docMk/>
            <pc:sldMk cId="1328553126" sldId="324"/>
            <ac:spMk id="4099" creationId="{00000000-0000-0000-0000-000000000000}"/>
          </ac:spMkLst>
        </pc:spChg>
        <pc:spChg chg="del mod">
          <ac:chgData name="Lian, Xiang" userId="47f83840-acd0-4e40-8a3e-39a5ff6d6ced" providerId="ADAL" clId="{FAD205C7-D112-4547-9AA2-9D34908F2D78}" dt="2025-08-21T21:24:37.766" v="11260" actId="478"/>
          <ac:spMkLst>
            <pc:docMk/>
            <pc:sldMk cId="1328553126" sldId="324"/>
            <ac:spMk id="4100" creationId="{00000000-0000-0000-0000-000000000000}"/>
          </ac:spMkLst>
        </pc:spChg>
        <pc:picChg chg="add mod">
          <ac:chgData name="Lian, Xiang" userId="47f83840-acd0-4e40-8a3e-39a5ff6d6ced" providerId="ADAL" clId="{FAD205C7-D112-4547-9AA2-9D34908F2D78}" dt="2025-08-21T21:24:47.937" v="11261" actId="1076"/>
          <ac:picMkLst>
            <pc:docMk/>
            <pc:sldMk cId="1328553126" sldId="324"/>
            <ac:picMk id="3" creationId="{C436D201-D385-4421-A2B5-705984918ECF}"/>
          </ac:picMkLst>
        </pc:picChg>
        <pc:picChg chg="add mod">
          <ac:chgData name="Lian, Xiang" userId="47f83840-acd0-4e40-8a3e-39a5ff6d6ced" providerId="ADAL" clId="{FAD205C7-D112-4547-9AA2-9D34908F2D78}" dt="2025-08-21T21:24:47.937" v="11261" actId="1076"/>
          <ac:picMkLst>
            <pc:docMk/>
            <pc:sldMk cId="1328553126" sldId="324"/>
            <ac:picMk id="5" creationId="{F88386E9-CBDC-45DD-A6FA-5A157F2D1E5E}"/>
          </ac:picMkLst>
        </pc:picChg>
        <pc:picChg chg="add del mod">
          <ac:chgData name="Lian, Xiang" userId="47f83840-acd0-4e40-8a3e-39a5ff6d6ced" providerId="ADAL" clId="{FAD205C7-D112-4547-9AA2-9D34908F2D78}" dt="2025-08-21T20:31:09.171" v="11192" actId="478"/>
          <ac:picMkLst>
            <pc:docMk/>
            <pc:sldMk cId="1328553126" sldId="324"/>
            <ac:picMk id="8" creationId="{5B042153-D526-4D09-8BF2-FBF3B77C6B63}"/>
          </ac:picMkLst>
        </pc:picChg>
        <pc:picChg chg="add mod">
          <ac:chgData name="Lian, Xiang" userId="47f83840-acd0-4e40-8a3e-39a5ff6d6ced" providerId="ADAL" clId="{FAD205C7-D112-4547-9AA2-9D34908F2D78}" dt="2025-08-21T21:24:12.869" v="11257" actId="1076"/>
          <ac:picMkLst>
            <pc:docMk/>
            <pc:sldMk cId="1328553126" sldId="324"/>
            <ac:picMk id="18" creationId="{58DD7FC0-B137-4469-AA91-07F8A3EA1716}"/>
          </ac:picMkLst>
        </pc:picChg>
        <pc:picChg chg="add mod">
          <ac:chgData name="Lian, Xiang" userId="47f83840-acd0-4e40-8a3e-39a5ff6d6ced" providerId="ADAL" clId="{FAD205C7-D112-4547-9AA2-9D34908F2D78}" dt="2025-08-21T21:24:12.869" v="11257" actId="1076"/>
          <ac:picMkLst>
            <pc:docMk/>
            <pc:sldMk cId="1328553126" sldId="324"/>
            <ac:picMk id="20" creationId="{F4454C2D-0FBF-4013-A680-9A048DF63F22}"/>
          </ac:picMkLst>
        </pc:picChg>
        <pc:picChg chg="add mod">
          <ac:chgData name="Lian, Xiang" userId="47f83840-acd0-4e40-8a3e-39a5ff6d6ced" providerId="ADAL" clId="{FAD205C7-D112-4547-9AA2-9D34908F2D78}" dt="2025-08-21T21:24:12.869" v="11257" actId="1076"/>
          <ac:picMkLst>
            <pc:docMk/>
            <pc:sldMk cId="1328553126" sldId="324"/>
            <ac:picMk id="22" creationId="{D2A75719-9D95-45E2-B575-C91FCD57FB84}"/>
          </ac:picMkLst>
        </pc:picChg>
        <pc:cxnChg chg="add mod">
          <ac:chgData name="Lian, Xiang" userId="47f83840-acd0-4e40-8a3e-39a5ff6d6ced" providerId="ADAL" clId="{FAD205C7-D112-4547-9AA2-9D34908F2D78}" dt="2025-08-21T21:24:47.937" v="11261" actId="1076"/>
          <ac:cxnSpMkLst>
            <pc:docMk/>
            <pc:sldMk cId="1328553126" sldId="324"/>
            <ac:cxnSpMk id="15" creationId="{5022D20E-781F-49FE-B9C4-D62DE2E7C208}"/>
          </ac:cxnSpMkLst>
        </pc:cxnChg>
        <pc:cxnChg chg="add mod">
          <ac:chgData name="Lian, Xiang" userId="47f83840-acd0-4e40-8a3e-39a5ff6d6ced" providerId="ADAL" clId="{FAD205C7-D112-4547-9AA2-9D34908F2D78}" dt="2025-08-21T21:25:15.748" v="11265" actId="692"/>
          <ac:cxnSpMkLst>
            <pc:docMk/>
            <pc:sldMk cId="1328553126" sldId="324"/>
            <ac:cxnSpMk id="25" creationId="{90791027-F6AE-4F48-927D-C69B699BBBC3}"/>
          </ac:cxnSpMkLst>
        </pc:cxnChg>
      </pc:sldChg>
      <pc:sldChg chg="addSp modSp add mod">
        <pc:chgData name="Lian, Xiang" userId="47f83840-acd0-4e40-8a3e-39a5ff6d6ced" providerId="ADAL" clId="{FAD205C7-D112-4547-9AA2-9D34908F2D78}" dt="2025-08-22T13:30:27.203" v="11855" actId="115"/>
        <pc:sldMkLst>
          <pc:docMk/>
          <pc:sldMk cId="2476891874" sldId="325"/>
        </pc:sldMkLst>
        <pc:spChg chg="add mod">
          <ac:chgData name="Lian, Xiang" userId="47f83840-acd0-4e40-8a3e-39a5ff6d6ced" providerId="ADAL" clId="{FAD205C7-D112-4547-9AA2-9D34908F2D78}" dt="2025-08-22T13:30:27.203" v="11855" actId="115"/>
          <ac:spMkLst>
            <pc:docMk/>
            <pc:sldMk cId="2476891874" sldId="325"/>
            <ac:spMk id="7" creationId="{07A791D1-9819-4598-BFDD-20F2FD4893E6}"/>
          </ac:spMkLst>
        </pc:spChg>
        <pc:spChg chg="mod">
          <ac:chgData name="Lian, Xiang" userId="47f83840-acd0-4e40-8a3e-39a5ff6d6ced" providerId="ADAL" clId="{FAD205C7-D112-4547-9AA2-9D34908F2D78}" dt="2025-08-21T21:35:25.605" v="11350" actId="20577"/>
          <ac:spMkLst>
            <pc:docMk/>
            <pc:sldMk cId="2476891874" sldId="325"/>
            <ac:spMk id="4099" creationId="{00000000-0000-0000-0000-000000000000}"/>
          </ac:spMkLst>
        </pc:spChg>
        <pc:spChg chg="mod">
          <ac:chgData name="Lian, Xiang" userId="47f83840-acd0-4e40-8a3e-39a5ff6d6ced" providerId="ADAL" clId="{FAD205C7-D112-4547-9AA2-9D34908F2D78}" dt="2025-08-21T21:59:07.899" v="11633" actId="20577"/>
          <ac:spMkLst>
            <pc:docMk/>
            <pc:sldMk cId="2476891874" sldId="325"/>
            <ac:spMk id="4100" creationId="{00000000-0000-0000-0000-000000000000}"/>
          </ac:spMkLst>
        </pc:spChg>
      </pc:sldChg>
      <pc:sldChg chg="addSp modSp add mod ord">
        <pc:chgData name="Lian, Xiang" userId="47f83840-acd0-4e40-8a3e-39a5ff6d6ced" providerId="ADAL" clId="{FAD205C7-D112-4547-9AA2-9D34908F2D78}" dt="2025-08-27T16:26:45.050" v="12688" actId="20577"/>
        <pc:sldMkLst>
          <pc:docMk/>
          <pc:sldMk cId="1252569864" sldId="326"/>
        </pc:sldMkLst>
        <pc:spChg chg="mod">
          <ac:chgData name="Lian, Xiang" userId="47f83840-acd0-4e40-8a3e-39a5ff6d6ced" providerId="ADAL" clId="{FAD205C7-D112-4547-9AA2-9D34908F2D78}" dt="2025-08-19T17:26:17.175" v="10247" actId="20577"/>
          <ac:spMkLst>
            <pc:docMk/>
            <pc:sldMk cId="1252569864" sldId="326"/>
            <ac:spMk id="4099" creationId="{00000000-0000-0000-0000-000000000000}"/>
          </ac:spMkLst>
        </pc:spChg>
        <pc:spChg chg="mod">
          <ac:chgData name="Lian, Xiang" userId="47f83840-acd0-4e40-8a3e-39a5ff6d6ced" providerId="ADAL" clId="{FAD205C7-D112-4547-9AA2-9D34908F2D78}" dt="2025-08-27T16:26:45.050" v="12688" actId="20577"/>
          <ac:spMkLst>
            <pc:docMk/>
            <pc:sldMk cId="1252569864" sldId="326"/>
            <ac:spMk id="4100" creationId="{00000000-0000-0000-0000-000000000000}"/>
          </ac:spMkLst>
        </pc:spChg>
        <pc:picChg chg="add mod">
          <ac:chgData name="Lian, Xiang" userId="47f83840-acd0-4e40-8a3e-39a5ff6d6ced" providerId="ADAL" clId="{FAD205C7-D112-4547-9AA2-9D34908F2D78}" dt="2025-08-19T17:23:57.502" v="10092" actId="14100"/>
          <ac:picMkLst>
            <pc:docMk/>
            <pc:sldMk cId="1252569864" sldId="326"/>
            <ac:picMk id="3" creationId="{3B1703A6-3518-40BF-82DF-64A692A3FC72}"/>
          </ac:picMkLst>
        </pc:picChg>
      </pc:sldChg>
      <pc:sldChg chg="modSp add mod">
        <pc:chgData name="Lian, Xiang" userId="47f83840-acd0-4e40-8a3e-39a5ff6d6ced" providerId="ADAL" clId="{FAD205C7-D112-4547-9AA2-9D34908F2D78}" dt="2025-08-21T21:47:41.562" v="11632" actId="20577"/>
        <pc:sldMkLst>
          <pc:docMk/>
          <pc:sldMk cId="46903010" sldId="327"/>
        </pc:sldMkLst>
        <pc:spChg chg="mod">
          <ac:chgData name="Lian, Xiang" userId="47f83840-acd0-4e40-8a3e-39a5ff6d6ced" providerId="ADAL" clId="{FAD205C7-D112-4547-9AA2-9D34908F2D78}" dt="2025-08-21T21:44:34.565" v="11562" actId="20577"/>
          <ac:spMkLst>
            <pc:docMk/>
            <pc:sldMk cId="46903010" sldId="327"/>
            <ac:spMk id="4099" creationId="{00000000-0000-0000-0000-000000000000}"/>
          </ac:spMkLst>
        </pc:spChg>
        <pc:spChg chg="mod">
          <ac:chgData name="Lian, Xiang" userId="47f83840-acd0-4e40-8a3e-39a5ff6d6ced" providerId="ADAL" clId="{FAD205C7-D112-4547-9AA2-9D34908F2D78}" dt="2025-08-21T21:47:41.562" v="11632" actId="20577"/>
          <ac:spMkLst>
            <pc:docMk/>
            <pc:sldMk cId="46903010" sldId="327"/>
            <ac:spMk id="4100" creationId="{00000000-0000-0000-0000-000000000000}"/>
          </ac:spMkLst>
        </pc:spChg>
      </pc:sldChg>
      <pc:sldChg chg="modSp add mod ord">
        <pc:chgData name="Lian, Xiang" userId="47f83840-acd0-4e40-8a3e-39a5ff6d6ced" providerId="ADAL" clId="{FAD205C7-D112-4547-9AA2-9D34908F2D78}" dt="2025-08-22T14:01:24.982" v="12190" actId="5793"/>
        <pc:sldMkLst>
          <pc:docMk/>
          <pc:sldMk cId="295974267" sldId="328"/>
        </pc:sldMkLst>
        <pc:spChg chg="mod">
          <ac:chgData name="Lian, Xiang" userId="47f83840-acd0-4e40-8a3e-39a5ff6d6ced" providerId="ADAL" clId="{FAD205C7-D112-4547-9AA2-9D34908F2D78}" dt="2025-08-22T13:56:59.152" v="11957" actId="20577"/>
          <ac:spMkLst>
            <pc:docMk/>
            <pc:sldMk cId="295974267" sldId="328"/>
            <ac:spMk id="4099" creationId="{00000000-0000-0000-0000-000000000000}"/>
          </ac:spMkLst>
        </pc:spChg>
        <pc:spChg chg="mod">
          <ac:chgData name="Lian, Xiang" userId="47f83840-acd0-4e40-8a3e-39a5ff6d6ced" providerId="ADAL" clId="{FAD205C7-D112-4547-9AA2-9D34908F2D78}" dt="2025-08-22T14:01:24.982" v="12190" actId="5793"/>
          <ac:spMkLst>
            <pc:docMk/>
            <pc:sldMk cId="295974267" sldId="328"/>
            <ac:spMk id="4100" creationId="{00000000-0000-0000-0000-000000000000}"/>
          </ac:spMkLst>
        </pc:spChg>
      </pc:sldChg>
      <pc:sldChg chg="addSp delSp modSp add mod ord modNotesTx">
        <pc:chgData name="Lian, Xiang" userId="47f83840-acd0-4e40-8a3e-39a5ff6d6ced" providerId="ADAL" clId="{FAD205C7-D112-4547-9AA2-9D34908F2D78}" dt="2025-08-28T02:12:52.827" v="13763"/>
        <pc:sldMkLst>
          <pc:docMk/>
          <pc:sldMk cId="2741128094" sldId="329"/>
        </pc:sldMkLst>
        <pc:spChg chg="mod">
          <ac:chgData name="Lian, Xiang" userId="47f83840-acd0-4e40-8a3e-39a5ff6d6ced" providerId="ADAL" clId="{FAD205C7-D112-4547-9AA2-9D34908F2D78}" dt="2025-08-21T22:03:44.154" v="11690" actId="20577"/>
          <ac:spMkLst>
            <pc:docMk/>
            <pc:sldMk cId="2741128094" sldId="329"/>
            <ac:spMk id="2" creationId="{2F938308-8351-44D3-97C5-5EFE9BD80F73}"/>
          </ac:spMkLst>
        </pc:spChg>
        <pc:spChg chg="add del">
          <ac:chgData name="Lian, Xiang" userId="47f83840-acd0-4e40-8a3e-39a5ff6d6ced" providerId="ADAL" clId="{FAD205C7-D112-4547-9AA2-9D34908F2D78}" dt="2025-08-21T22:02:30.813" v="11669"/>
          <ac:spMkLst>
            <pc:docMk/>
            <pc:sldMk cId="2741128094" sldId="329"/>
            <ac:spMk id="3" creationId="{D4BCF034-78DC-488A-B8DB-58BFED60E016}"/>
          </ac:spMkLst>
        </pc:spChg>
        <pc:spChg chg="add del">
          <ac:chgData name="Lian, Xiang" userId="47f83840-acd0-4e40-8a3e-39a5ff6d6ced" providerId="ADAL" clId="{FAD205C7-D112-4547-9AA2-9D34908F2D78}" dt="2025-08-21T22:04:41.337" v="11699"/>
          <ac:spMkLst>
            <pc:docMk/>
            <pc:sldMk cId="2741128094" sldId="329"/>
            <ac:spMk id="5" creationId="{4E3B39D1-EA9E-4115-B3F4-744842DBE870}"/>
          </ac:spMkLst>
        </pc:spChg>
        <pc:spChg chg="add mod">
          <ac:chgData name="Lian, Xiang" userId="47f83840-acd0-4e40-8a3e-39a5ff6d6ced" providerId="ADAL" clId="{FAD205C7-D112-4547-9AA2-9D34908F2D78}" dt="2025-08-21T22:05:01.098" v="11703"/>
          <ac:spMkLst>
            <pc:docMk/>
            <pc:sldMk cId="2741128094" sldId="329"/>
            <ac:spMk id="11" creationId="{E997F498-D340-4510-B8A2-D37056EF0C07}"/>
          </ac:spMkLst>
        </pc:spChg>
        <pc:picChg chg="add del">
          <ac:chgData name="Lian, Xiang" userId="47f83840-acd0-4e40-8a3e-39a5ff6d6ced" providerId="ADAL" clId="{FAD205C7-D112-4547-9AA2-9D34908F2D78}" dt="2025-08-21T22:02:30.813" v="11669"/>
          <ac:picMkLst>
            <pc:docMk/>
            <pc:sldMk cId="2741128094" sldId="329"/>
            <ac:picMk id="1026" creationId="{C1EA291C-A22B-4284-BAEC-77FD335086C6}"/>
          </ac:picMkLst>
        </pc:picChg>
        <pc:picChg chg="add del">
          <ac:chgData name="Lian, Xiang" userId="47f83840-acd0-4e40-8a3e-39a5ff6d6ced" providerId="ADAL" clId="{FAD205C7-D112-4547-9AA2-9D34908F2D78}" dt="2025-08-21T22:02:30.813" v="11669"/>
          <ac:picMkLst>
            <pc:docMk/>
            <pc:sldMk cId="2741128094" sldId="329"/>
            <ac:picMk id="1027" creationId="{7D038CA2-4DDC-409D-AAC1-1B54FDAB1803}"/>
          </ac:picMkLst>
        </pc:picChg>
        <pc:picChg chg="add del">
          <ac:chgData name="Lian, Xiang" userId="47f83840-acd0-4e40-8a3e-39a5ff6d6ced" providerId="ADAL" clId="{FAD205C7-D112-4547-9AA2-9D34908F2D78}" dt="2025-08-21T22:02:30.813" v="11669"/>
          <ac:picMkLst>
            <pc:docMk/>
            <pc:sldMk cId="2741128094" sldId="329"/>
            <ac:picMk id="1028" creationId="{AFBFBEC9-426B-437D-A8FA-D1BED633A47E}"/>
          </ac:picMkLst>
        </pc:picChg>
        <pc:picChg chg="add del">
          <ac:chgData name="Lian, Xiang" userId="47f83840-acd0-4e40-8a3e-39a5ff6d6ced" providerId="ADAL" clId="{FAD205C7-D112-4547-9AA2-9D34908F2D78}" dt="2025-08-21T22:02:30.813" v="11669"/>
          <ac:picMkLst>
            <pc:docMk/>
            <pc:sldMk cId="2741128094" sldId="329"/>
            <ac:picMk id="1029" creationId="{8DA106A3-75B1-4BAC-8F8D-56735CA4BB33}"/>
          </ac:picMkLst>
        </pc:picChg>
        <pc:picChg chg="add del">
          <ac:chgData name="Lian, Xiang" userId="47f83840-acd0-4e40-8a3e-39a5ff6d6ced" providerId="ADAL" clId="{FAD205C7-D112-4547-9AA2-9D34908F2D78}" dt="2025-08-21T22:02:30.813" v="11669"/>
          <ac:picMkLst>
            <pc:docMk/>
            <pc:sldMk cId="2741128094" sldId="329"/>
            <ac:picMk id="1030" creationId="{C4CA4F98-7919-4373-968A-E184D8593AC8}"/>
          </ac:picMkLst>
        </pc:picChg>
        <pc:picChg chg="add del">
          <ac:chgData name="Lian, Xiang" userId="47f83840-acd0-4e40-8a3e-39a5ff6d6ced" providerId="ADAL" clId="{FAD205C7-D112-4547-9AA2-9D34908F2D78}" dt="2025-08-21T22:04:41.337" v="11699"/>
          <ac:picMkLst>
            <pc:docMk/>
            <pc:sldMk cId="2741128094" sldId="329"/>
            <ac:picMk id="1032" creationId="{2405F25E-95C6-4B5A-8A2A-225DDA4A1784}"/>
          </ac:picMkLst>
        </pc:picChg>
        <pc:picChg chg="add del">
          <ac:chgData name="Lian, Xiang" userId="47f83840-acd0-4e40-8a3e-39a5ff6d6ced" providerId="ADAL" clId="{FAD205C7-D112-4547-9AA2-9D34908F2D78}" dt="2025-08-21T22:04:41.337" v="11699"/>
          <ac:picMkLst>
            <pc:docMk/>
            <pc:sldMk cId="2741128094" sldId="329"/>
            <ac:picMk id="1033" creationId="{E57D3BDD-9023-436B-9D2A-31BC6BD61D2D}"/>
          </ac:picMkLst>
        </pc:picChg>
      </pc:sldChg>
      <pc:sldChg chg="modSp add mod">
        <pc:chgData name="Lian, Xiang" userId="47f83840-acd0-4e40-8a3e-39a5ff6d6ced" providerId="ADAL" clId="{FAD205C7-D112-4547-9AA2-9D34908F2D78}" dt="2025-09-13T02:23:33.734" v="15151" actId="20577"/>
        <pc:sldMkLst>
          <pc:docMk/>
          <pc:sldMk cId="2022131051" sldId="330"/>
        </pc:sldMkLst>
        <pc:spChg chg="mod">
          <ac:chgData name="Lian, Xiang" userId="47f83840-acd0-4e40-8a3e-39a5ff6d6ced" providerId="ADAL" clId="{FAD205C7-D112-4547-9AA2-9D34908F2D78}" dt="2025-09-13T02:21:30.051" v="14970" actId="20577"/>
          <ac:spMkLst>
            <pc:docMk/>
            <pc:sldMk cId="2022131051" sldId="330"/>
            <ac:spMk id="4099" creationId="{00000000-0000-0000-0000-000000000000}"/>
          </ac:spMkLst>
        </pc:spChg>
        <pc:spChg chg="mod">
          <ac:chgData name="Lian, Xiang" userId="47f83840-acd0-4e40-8a3e-39a5ff6d6ced" providerId="ADAL" clId="{FAD205C7-D112-4547-9AA2-9D34908F2D78}" dt="2025-09-13T02:23:33.734" v="15151" actId="20577"/>
          <ac:spMkLst>
            <pc:docMk/>
            <pc:sldMk cId="2022131051" sldId="330"/>
            <ac:spMk id="4100" creationId="{00000000-0000-0000-0000-000000000000}"/>
          </ac:spMkLst>
        </pc:spChg>
      </pc:sldChg>
      <pc:sldChg chg="modSp add mod">
        <pc:chgData name="Lian, Xiang" userId="47f83840-acd0-4e40-8a3e-39a5ff6d6ced" providerId="ADAL" clId="{FAD205C7-D112-4547-9AA2-9D34908F2D78}" dt="2025-09-13T02:26:28.373" v="15308"/>
        <pc:sldMkLst>
          <pc:docMk/>
          <pc:sldMk cId="458205751" sldId="331"/>
        </pc:sldMkLst>
        <pc:spChg chg="mod">
          <ac:chgData name="Lian, Xiang" userId="47f83840-acd0-4e40-8a3e-39a5ff6d6ced" providerId="ADAL" clId="{FAD205C7-D112-4547-9AA2-9D34908F2D78}" dt="2025-09-13T02:25:37.812" v="15201" actId="20577"/>
          <ac:spMkLst>
            <pc:docMk/>
            <pc:sldMk cId="458205751" sldId="331"/>
            <ac:spMk id="4099" creationId="{00000000-0000-0000-0000-000000000000}"/>
          </ac:spMkLst>
        </pc:spChg>
        <pc:spChg chg="mod">
          <ac:chgData name="Lian, Xiang" userId="47f83840-acd0-4e40-8a3e-39a5ff6d6ced" providerId="ADAL" clId="{FAD205C7-D112-4547-9AA2-9D34908F2D78}" dt="2025-09-13T02:26:28.373" v="15308"/>
          <ac:spMkLst>
            <pc:docMk/>
            <pc:sldMk cId="458205751" sldId="331"/>
            <ac:spMk id="4100" creationId="{00000000-0000-0000-0000-000000000000}"/>
          </ac:spMkLst>
        </pc:spChg>
      </pc:sldChg>
      <pc:sldChg chg="addSp modSp add mod ord modAnim">
        <pc:chgData name="Lian, Xiang" userId="47f83840-acd0-4e40-8a3e-39a5ff6d6ced" providerId="ADAL" clId="{FAD205C7-D112-4547-9AA2-9D34908F2D78}" dt="2025-09-13T02:58:06.770" v="15478"/>
        <pc:sldMkLst>
          <pc:docMk/>
          <pc:sldMk cId="3945124036" sldId="332"/>
        </pc:sldMkLst>
        <pc:spChg chg="add mod">
          <ac:chgData name="Lian, Xiang" userId="47f83840-acd0-4e40-8a3e-39a5ff6d6ced" providerId="ADAL" clId="{FAD205C7-D112-4547-9AA2-9D34908F2D78}" dt="2025-09-13T02:57:15.184" v="15457" actId="1076"/>
          <ac:spMkLst>
            <pc:docMk/>
            <pc:sldMk cId="3945124036" sldId="332"/>
            <ac:spMk id="5" creationId="{5A76EED9-88C8-44D0-81DF-99B97DFBB672}"/>
          </ac:spMkLst>
        </pc:spChg>
        <pc:spChg chg="add mod">
          <ac:chgData name="Lian, Xiang" userId="47f83840-acd0-4e40-8a3e-39a5ff6d6ced" providerId="ADAL" clId="{FAD205C7-D112-4547-9AA2-9D34908F2D78}" dt="2025-09-13T02:57:15.184" v="15457" actId="1076"/>
          <ac:spMkLst>
            <pc:docMk/>
            <pc:sldMk cId="3945124036" sldId="332"/>
            <ac:spMk id="7" creationId="{915187CC-3500-413C-A123-90FD027A520F}"/>
          </ac:spMkLst>
        </pc:spChg>
        <pc:spChg chg="add mod">
          <ac:chgData name="Lian, Xiang" userId="47f83840-acd0-4e40-8a3e-39a5ff6d6ced" providerId="ADAL" clId="{FAD205C7-D112-4547-9AA2-9D34908F2D78}" dt="2025-09-13T02:57:15.184" v="15457" actId="1076"/>
          <ac:spMkLst>
            <pc:docMk/>
            <pc:sldMk cId="3945124036" sldId="332"/>
            <ac:spMk id="8" creationId="{547BC3F9-7EC5-4DD1-A61C-9247AC14846A}"/>
          </ac:spMkLst>
        </pc:spChg>
        <pc:spChg chg="add mod">
          <ac:chgData name="Lian, Xiang" userId="47f83840-acd0-4e40-8a3e-39a5ff6d6ced" providerId="ADAL" clId="{FAD205C7-D112-4547-9AA2-9D34908F2D78}" dt="2025-09-13T02:57:15.184" v="15457" actId="1076"/>
          <ac:spMkLst>
            <pc:docMk/>
            <pc:sldMk cId="3945124036" sldId="332"/>
            <ac:spMk id="9" creationId="{68BF277A-2BF4-41A0-86DC-6FA19E6B78D2}"/>
          </ac:spMkLst>
        </pc:spChg>
        <pc:spChg chg="add mod">
          <ac:chgData name="Lian, Xiang" userId="47f83840-acd0-4e40-8a3e-39a5ff6d6ced" providerId="ADAL" clId="{FAD205C7-D112-4547-9AA2-9D34908F2D78}" dt="2025-09-13T02:57:15.184" v="15457" actId="1076"/>
          <ac:spMkLst>
            <pc:docMk/>
            <pc:sldMk cId="3945124036" sldId="332"/>
            <ac:spMk id="10" creationId="{99C398F9-6C8D-42A9-80BE-D22F55CF4392}"/>
          </ac:spMkLst>
        </pc:spChg>
        <pc:spChg chg="add mod">
          <ac:chgData name="Lian, Xiang" userId="47f83840-acd0-4e40-8a3e-39a5ff6d6ced" providerId="ADAL" clId="{FAD205C7-D112-4547-9AA2-9D34908F2D78}" dt="2025-09-13T02:57:32.637" v="15477" actId="1038"/>
          <ac:spMkLst>
            <pc:docMk/>
            <pc:sldMk cId="3945124036" sldId="332"/>
            <ac:spMk id="11" creationId="{6B055A13-C61B-4818-B9A3-844591662506}"/>
          </ac:spMkLst>
        </pc:spChg>
        <pc:spChg chg="add mod">
          <ac:chgData name="Lian, Xiang" userId="47f83840-acd0-4e40-8a3e-39a5ff6d6ced" providerId="ADAL" clId="{FAD205C7-D112-4547-9AA2-9D34908F2D78}" dt="2025-09-13T02:57:15.184" v="15457" actId="1076"/>
          <ac:spMkLst>
            <pc:docMk/>
            <pc:sldMk cId="3945124036" sldId="332"/>
            <ac:spMk id="12" creationId="{58F9C93E-928D-4CF3-937F-77B146932C90}"/>
          </ac:spMkLst>
        </pc:spChg>
        <pc:spChg chg="add mod">
          <ac:chgData name="Lian, Xiang" userId="47f83840-acd0-4e40-8a3e-39a5ff6d6ced" providerId="ADAL" clId="{FAD205C7-D112-4547-9AA2-9D34908F2D78}" dt="2025-09-13T02:57:15.184" v="15457" actId="1076"/>
          <ac:spMkLst>
            <pc:docMk/>
            <pc:sldMk cId="3945124036" sldId="332"/>
            <ac:spMk id="13" creationId="{40EA0728-AFAD-4C5E-A952-859A0AE20DA1}"/>
          </ac:spMkLst>
        </pc:spChg>
        <pc:spChg chg="add mod">
          <ac:chgData name="Lian, Xiang" userId="47f83840-acd0-4e40-8a3e-39a5ff6d6ced" providerId="ADAL" clId="{FAD205C7-D112-4547-9AA2-9D34908F2D78}" dt="2025-09-13T02:57:27.310" v="15467" actId="1035"/>
          <ac:spMkLst>
            <pc:docMk/>
            <pc:sldMk cId="3945124036" sldId="332"/>
            <ac:spMk id="14" creationId="{C57CC5FF-C9C2-404F-941A-1599E2449FFF}"/>
          </ac:spMkLst>
        </pc:spChg>
        <pc:spChg chg="add mod">
          <ac:chgData name="Lian, Xiang" userId="47f83840-acd0-4e40-8a3e-39a5ff6d6ced" providerId="ADAL" clId="{FAD205C7-D112-4547-9AA2-9D34908F2D78}" dt="2025-09-13T02:57:15.184" v="15457" actId="1076"/>
          <ac:spMkLst>
            <pc:docMk/>
            <pc:sldMk cId="3945124036" sldId="332"/>
            <ac:spMk id="15" creationId="{3BF329DA-9E43-4C78-997F-4351C9C3F66A}"/>
          </ac:spMkLst>
        </pc:spChg>
        <pc:spChg chg="add mod">
          <ac:chgData name="Lian, Xiang" userId="47f83840-acd0-4e40-8a3e-39a5ff6d6ced" providerId="ADAL" clId="{FAD205C7-D112-4547-9AA2-9D34908F2D78}" dt="2025-09-13T02:57:15.184" v="15457" actId="1076"/>
          <ac:spMkLst>
            <pc:docMk/>
            <pc:sldMk cId="3945124036" sldId="332"/>
            <ac:spMk id="16" creationId="{AE750F9F-C8B7-4CDB-BD6E-81BFE46F8F69}"/>
          </ac:spMkLst>
        </pc:spChg>
        <pc:spChg chg="add mod">
          <ac:chgData name="Lian, Xiang" userId="47f83840-acd0-4e40-8a3e-39a5ff6d6ced" providerId="ADAL" clId="{FAD205C7-D112-4547-9AA2-9D34908F2D78}" dt="2025-09-13T02:57:15.184" v="15457" actId="1076"/>
          <ac:spMkLst>
            <pc:docMk/>
            <pc:sldMk cId="3945124036" sldId="332"/>
            <ac:spMk id="17" creationId="{F6BA4263-783D-48DA-A766-09B644E57DA3}"/>
          </ac:spMkLst>
        </pc:spChg>
        <pc:spChg chg="add mod">
          <ac:chgData name="Lian, Xiang" userId="47f83840-acd0-4e40-8a3e-39a5ff6d6ced" providerId="ADAL" clId="{FAD205C7-D112-4547-9AA2-9D34908F2D78}" dt="2025-09-13T02:57:15.184" v="15457" actId="1076"/>
          <ac:spMkLst>
            <pc:docMk/>
            <pc:sldMk cId="3945124036" sldId="332"/>
            <ac:spMk id="19" creationId="{B32A1C22-6B56-4682-A7D6-BFC17B814E58}"/>
          </ac:spMkLst>
        </pc:spChg>
        <pc:spChg chg="mod">
          <ac:chgData name="Lian, Xiang" userId="47f83840-acd0-4e40-8a3e-39a5ff6d6ced" providerId="ADAL" clId="{FAD205C7-D112-4547-9AA2-9D34908F2D78}" dt="2025-09-13T02:55:32.251" v="15352" actId="20577"/>
          <ac:spMkLst>
            <pc:docMk/>
            <pc:sldMk cId="3945124036" sldId="332"/>
            <ac:spMk id="4099" creationId="{00000000-0000-0000-0000-000000000000}"/>
          </ac:spMkLst>
        </pc:spChg>
        <pc:spChg chg="mod">
          <ac:chgData name="Lian, Xiang" userId="47f83840-acd0-4e40-8a3e-39a5ff6d6ced" providerId="ADAL" clId="{FAD205C7-D112-4547-9AA2-9D34908F2D78}" dt="2025-09-13T02:57:01.668" v="15456"/>
          <ac:spMkLst>
            <pc:docMk/>
            <pc:sldMk cId="3945124036" sldId="332"/>
            <ac:spMk id="4100" creationId="{00000000-0000-0000-0000-000000000000}"/>
          </ac:spMkLst>
        </pc:spChg>
        <pc:cxnChg chg="add mod">
          <ac:chgData name="Lian, Xiang" userId="47f83840-acd0-4e40-8a3e-39a5ff6d6ced" providerId="ADAL" clId="{FAD205C7-D112-4547-9AA2-9D34908F2D78}" dt="2025-09-13T02:57:15.184" v="15457" actId="1076"/>
          <ac:cxnSpMkLst>
            <pc:docMk/>
            <pc:sldMk cId="3945124036" sldId="332"/>
            <ac:cxnSpMk id="18" creationId="{601BE651-4D4D-4025-AD3E-F4A5A3D9ABE4}"/>
          </ac:cxnSpMkLst>
        </pc:cxnChg>
      </pc:sldChg>
      <pc:sldChg chg="addSp delSp modSp add mod modNotesTx">
        <pc:chgData name="Lian, Xiang" userId="47f83840-acd0-4e40-8a3e-39a5ff6d6ced" providerId="ADAL" clId="{FAD205C7-D112-4547-9AA2-9D34908F2D78}" dt="2025-08-21T22:09:02.495" v="11734"/>
        <pc:sldMkLst>
          <pc:docMk/>
          <pc:sldMk cId="2657935659" sldId="333"/>
        </pc:sldMkLst>
        <pc:spChg chg="mod">
          <ac:chgData name="Lian, Xiang" userId="47f83840-acd0-4e40-8a3e-39a5ff6d6ced" providerId="ADAL" clId="{FAD205C7-D112-4547-9AA2-9D34908F2D78}" dt="2025-08-21T22:05:46.368" v="11722" actId="20577"/>
          <ac:spMkLst>
            <pc:docMk/>
            <pc:sldMk cId="2657935659" sldId="333"/>
            <ac:spMk id="2" creationId="{2F938308-8351-44D3-97C5-5EFE9BD80F73}"/>
          </ac:spMkLst>
        </pc:spChg>
        <pc:spChg chg="add del">
          <ac:chgData name="Lian, Xiang" userId="47f83840-acd0-4e40-8a3e-39a5ff6d6ced" providerId="ADAL" clId="{FAD205C7-D112-4547-9AA2-9D34908F2D78}" dt="2025-08-21T22:07:47.188" v="11725"/>
          <ac:spMkLst>
            <pc:docMk/>
            <pc:sldMk cId="2657935659" sldId="333"/>
            <ac:spMk id="3" creationId="{DB33C9AD-609E-4477-95D1-4B458C2800DF}"/>
          </ac:spMkLst>
        </pc:spChg>
        <pc:spChg chg="mod">
          <ac:chgData name="Lian, Xiang" userId="47f83840-acd0-4e40-8a3e-39a5ff6d6ced" providerId="ADAL" clId="{FAD205C7-D112-4547-9AA2-9D34908F2D78}" dt="2025-08-21T22:08:58.455" v="11733" actId="20577"/>
          <ac:spMkLst>
            <pc:docMk/>
            <pc:sldMk cId="2657935659" sldId="333"/>
            <ac:spMk id="11" creationId="{E997F498-D340-4510-B8A2-D37056EF0C07}"/>
          </ac:spMkLst>
        </pc:spChg>
        <pc:picChg chg="add del">
          <ac:chgData name="Lian, Xiang" userId="47f83840-acd0-4e40-8a3e-39a5ff6d6ced" providerId="ADAL" clId="{FAD205C7-D112-4547-9AA2-9D34908F2D78}" dt="2025-08-21T22:07:47.188" v="11725"/>
          <ac:picMkLst>
            <pc:docMk/>
            <pc:sldMk cId="2657935659" sldId="333"/>
            <ac:picMk id="2050" creationId="{0F6C1643-1A4B-4A70-99E2-20D0F8F8928B}"/>
          </ac:picMkLst>
        </pc:picChg>
        <pc:picChg chg="add del">
          <ac:chgData name="Lian, Xiang" userId="47f83840-acd0-4e40-8a3e-39a5ff6d6ced" providerId="ADAL" clId="{FAD205C7-D112-4547-9AA2-9D34908F2D78}" dt="2025-08-21T22:07:47.188" v="11725"/>
          <ac:picMkLst>
            <pc:docMk/>
            <pc:sldMk cId="2657935659" sldId="333"/>
            <ac:picMk id="2051" creationId="{6FBDE86D-89D3-4C01-86E9-18E476DB42BC}"/>
          </ac:picMkLst>
        </pc:picChg>
      </pc:sldChg>
      <pc:sldChg chg="addSp delSp modSp add mod modNotesTx">
        <pc:chgData name="Lian, Xiang" userId="47f83840-acd0-4e40-8a3e-39a5ff6d6ced" providerId="ADAL" clId="{FAD205C7-D112-4547-9AA2-9D34908F2D78}" dt="2025-08-21T22:11:26.155" v="11769" actId="1076"/>
        <pc:sldMkLst>
          <pc:docMk/>
          <pc:sldMk cId="1563926360" sldId="334"/>
        </pc:sldMkLst>
        <pc:spChg chg="mod">
          <ac:chgData name="Lian, Xiang" userId="47f83840-acd0-4e40-8a3e-39a5ff6d6ced" providerId="ADAL" clId="{FAD205C7-D112-4547-9AA2-9D34908F2D78}" dt="2025-08-21T22:11:03.788" v="11765" actId="20577"/>
          <ac:spMkLst>
            <pc:docMk/>
            <pc:sldMk cId="1563926360" sldId="334"/>
            <ac:spMk id="2" creationId="{2F938308-8351-44D3-97C5-5EFE9BD80F73}"/>
          </ac:spMkLst>
        </pc:spChg>
        <pc:spChg chg="add del">
          <ac:chgData name="Lian, Xiang" userId="47f83840-acd0-4e40-8a3e-39a5ff6d6ced" providerId="ADAL" clId="{FAD205C7-D112-4547-9AA2-9D34908F2D78}" dt="2025-08-21T22:11:13.012" v="11767"/>
          <ac:spMkLst>
            <pc:docMk/>
            <pc:sldMk cId="1563926360" sldId="334"/>
            <ac:spMk id="3" creationId="{A8D82F57-71B9-4EF4-94C6-38D3EA87C969}"/>
          </ac:spMkLst>
        </pc:spChg>
        <pc:spChg chg="mod">
          <ac:chgData name="Lian, Xiang" userId="47f83840-acd0-4e40-8a3e-39a5ff6d6ced" providerId="ADAL" clId="{FAD205C7-D112-4547-9AA2-9D34908F2D78}" dt="2025-08-21T22:11:26.155" v="11769" actId="1076"/>
          <ac:spMkLst>
            <pc:docMk/>
            <pc:sldMk cId="1563926360" sldId="334"/>
            <ac:spMk id="11" creationId="{E997F498-D340-4510-B8A2-D37056EF0C07}"/>
          </ac:spMkLst>
        </pc:spChg>
        <pc:picChg chg="add del">
          <ac:chgData name="Lian, Xiang" userId="47f83840-acd0-4e40-8a3e-39a5ff6d6ced" providerId="ADAL" clId="{FAD205C7-D112-4547-9AA2-9D34908F2D78}" dt="2025-08-21T22:11:13.012" v="11767"/>
          <ac:picMkLst>
            <pc:docMk/>
            <pc:sldMk cId="1563926360" sldId="334"/>
            <ac:picMk id="3074" creationId="{EAFDC102-6EDF-42AC-A748-AF257F8CB51B}"/>
          </ac:picMkLst>
        </pc:picChg>
        <pc:picChg chg="add del">
          <ac:chgData name="Lian, Xiang" userId="47f83840-acd0-4e40-8a3e-39a5ff6d6ced" providerId="ADAL" clId="{FAD205C7-D112-4547-9AA2-9D34908F2D78}" dt="2025-08-21T22:11:13.012" v="11767"/>
          <ac:picMkLst>
            <pc:docMk/>
            <pc:sldMk cId="1563926360" sldId="334"/>
            <ac:picMk id="3075" creationId="{F858E152-BE58-4A48-B258-DC53FC0DCAF7}"/>
          </ac:picMkLst>
        </pc:picChg>
      </pc:sldChg>
      <pc:sldChg chg="addSp delSp modSp add mod modNotesTx">
        <pc:chgData name="Lian, Xiang" userId="47f83840-acd0-4e40-8a3e-39a5ff6d6ced" providerId="ADAL" clId="{FAD205C7-D112-4547-9AA2-9D34908F2D78}" dt="2025-08-22T13:35:07.435" v="11918" actId="14100"/>
        <pc:sldMkLst>
          <pc:docMk/>
          <pc:sldMk cId="3665141302" sldId="335"/>
        </pc:sldMkLst>
        <pc:spChg chg="mod">
          <ac:chgData name="Lian, Xiang" userId="47f83840-acd0-4e40-8a3e-39a5ff6d6ced" providerId="ADAL" clId="{FAD205C7-D112-4547-9AA2-9D34908F2D78}" dt="2025-08-22T13:35:07.435" v="11918" actId="14100"/>
          <ac:spMkLst>
            <pc:docMk/>
            <pc:sldMk cId="3665141302" sldId="335"/>
            <ac:spMk id="2" creationId="{2F938308-8351-44D3-97C5-5EFE9BD80F73}"/>
          </ac:spMkLst>
        </pc:spChg>
        <pc:spChg chg="add del mod">
          <ac:chgData name="Lian, Xiang" userId="47f83840-acd0-4e40-8a3e-39a5ff6d6ced" providerId="ADAL" clId="{FAD205C7-D112-4547-9AA2-9D34908F2D78}" dt="2025-08-22T13:34:06.631" v="11868" actId="478"/>
          <ac:spMkLst>
            <pc:docMk/>
            <pc:sldMk cId="3665141302" sldId="335"/>
            <ac:spMk id="3" creationId="{3A7053F2-EDB0-40DD-90DE-55A695CFB5ED}"/>
          </ac:spMkLst>
        </pc:spChg>
        <pc:spChg chg="mod">
          <ac:chgData name="Lian, Xiang" userId="47f83840-acd0-4e40-8a3e-39a5ff6d6ced" providerId="ADAL" clId="{FAD205C7-D112-4547-9AA2-9D34908F2D78}" dt="2025-08-22T13:33:55.060" v="11866" actId="14100"/>
          <ac:spMkLst>
            <pc:docMk/>
            <pc:sldMk cId="3665141302" sldId="335"/>
            <ac:spMk id="11" creationId="{E997F498-D340-4510-B8A2-D37056EF0C07}"/>
          </ac:spMkLst>
        </pc:spChg>
        <pc:picChg chg="add del">
          <ac:chgData name="Lian, Xiang" userId="47f83840-acd0-4e40-8a3e-39a5ff6d6ced" providerId="ADAL" clId="{FAD205C7-D112-4547-9AA2-9D34908F2D78}" dt="2025-08-22T13:34:10.008" v="11869" actId="478"/>
          <ac:picMkLst>
            <pc:docMk/>
            <pc:sldMk cId="3665141302" sldId="335"/>
            <ac:picMk id="5122" creationId="{5F937750-0DDD-4422-9BAC-E402863B2D7D}"/>
          </ac:picMkLst>
        </pc:picChg>
        <pc:picChg chg="add del">
          <ac:chgData name="Lian, Xiang" userId="47f83840-acd0-4e40-8a3e-39a5ff6d6ced" providerId="ADAL" clId="{FAD205C7-D112-4547-9AA2-9D34908F2D78}" dt="2025-08-22T13:34:10.008" v="11869" actId="478"/>
          <ac:picMkLst>
            <pc:docMk/>
            <pc:sldMk cId="3665141302" sldId="335"/>
            <ac:picMk id="5123" creationId="{89DACE1F-3514-4FA2-A0F0-485842636B53}"/>
          </ac:picMkLst>
        </pc:picChg>
        <pc:picChg chg="add del">
          <ac:chgData name="Lian, Xiang" userId="47f83840-acd0-4e40-8a3e-39a5ff6d6ced" providerId="ADAL" clId="{FAD205C7-D112-4547-9AA2-9D34908F2D78}" dt="2025-08-22T13:34:10.008" v="11869" actId="478"/>
          <ac:picMkLst>
            <pc:docMk/>
            <pc:sldMk cId="3665141302" sldId="335"/>
            <ac:picMk id="5124" creationId="{EBD09041-2F08-4810-B587-DE40EAE009AE}"/>
          </ac:picMkLst>
        </pc:picChg>
        <pc:picChg chg="add del">
          <ac:chgData name="Lian, Xiang" userId="47f83840-acd0-4e40-8a3e-39a5ff6d6ced" providerId="ADAL" clId="{FAD205C7-D112-4547-9AA2-9D34908F2D78}" dt="2025-08-22T13:34:10.008" v="11869" actId="478"/>
          <ac:picMkLst>
            <pc:docMk/>
            <pc:sldMk cId="3665141302" sldId="335"/>
            <ac:picMk id="5125" creationId="{38EBD40E-11D2-4CD1-9F05-CA8FD6A73900}"/>
          </ac:picMkLst>
        </pc:picChg>
      </pc:sldChg>
      <pc:sldChg chg="addSp modSp add mod">
        <pc:chgData name="Lian, Xiang" userId="47f83840-acd0-4e40-8a3e-39a5ff6d6ced" providerId="ADAL" clId="{FAD205C7-D112-4547-9AA2-9D34908F2D78}" dt="2025-08-27T17:06:42.399" v="12690" actId="1076"/>
        <pc:sldMkLst>
          <pc:docMk/>
          <pc:sldMk cId="3209610924" sldId="336"/>
        </pc:sldMkLst>
        <pc:spChg chg="add mod">
          <ac:chgData name="Lian, Xiang" userId="47f83840-acd0-4e40-8a3e-39a5ff6d6ced" providerId="ADAL" clId="{FAD205C7-D112-4547-9AA2-9D34908F2D78}" dt="2025-08-27T17:06:42.399" v="12690" actId="1076"/>
          <ac:spMkLst>
            <pc:docMk/>
            <pc:sldMk cId="3209610924" sldId="336"/>
            <ac:spMk id="4" creationId="{9D9C5E6F-DAD8-4ABC-A366-0E95D800DD9F}"/>
          </ac:spMkLst>
        </pc:spChg>
        <pc:spChg chg="mod">
          <ac:chgData name="Lian, Xiang" userId="47f83840-acd0-4e40-8a3e-39a5ff6d6ced" providerId="ADAL" clId="{FAD205C7-D112-4547-9AA2-9D34908F2D78}" dt="2025-08-22T14:08:34.010" v="12319" actId="20577"/>
          <ac:spMkLst>
            <pc:docMk/>
            <pc:sldMk cId="3209610924" sldId="336"/>
            <ac:spMk id="4099" creationId="{00000000-0000-0000-0000-000000000000}"/>
          </ac:spMkLst>
        </pc:spChg>
        <pc:spChg chg="mod">
          <ac:chgData name="Lian, Xiang" userId="47f83840-acd0-4e40-8a3e-39a5ff6d6ced" providerId="ADAL" clId="{FAD205C7-D112-4547-9AA2-9D34908F2D78}" dt="2025-08-22T14:04:08.303" v="12257" actId="20577"/>
          <ac:spMkLst>
            <pc:docMk/>
            <pc:sldMk cId="3209610924" sldId="336"/>
            <ac:spMk id="4100" creationId="{00000000-0000-0000-0000-000000000000}"/>
          </ac:spMkLst>
        </pc:spChg>
        <pc:picChg chg="add mod">
          <ac:chgData name="Lian, Xiang" userId="47f83840-acd0-4e40-8a3e-39a5ff6d6ced" providerId="ADAL" clId="{FAD205C7-D112-4547-9AA2-9D34908F2D78}" dt="2025-08-27T17:06:38.973" v="12689" actId="1076"/>
          <ac:picMkLst>
            <pc:docMk/>
            <pc:sldMk cId="3209610924" sldId="336"/>
            <ac:picMk id="3" creationId="{4E77F8BD-E7B3-4614-82DE-47E5C44C1FEB}"/>
          </ac:picMkLst>
        </pc:picChg>
      </pc:sldChg>
      <pc:sldChg chg="modSp add mod">
        <pc:chgData name="Lian, Xiang" userId="47f83840-acd0-4e40-8a3e-39a5ff6d6ced" providerId="ADAL" clId="{FAD205C7-D112-4547-9AA2-9D34908F2D78}" dt="2025-08-22T14:13:29.946" v="12574" actId="20577"/>
        <pc:sldMkLst>
          <pc:docMk/>
          <pc:sldMk cId="3344392601" sldId="337"/>
        </pc:sldMkLst>
        <pc:spChg chg="mod">
          <ac:chgData name="Lian, Xiang" userId="47f83840-acd0-4e40-8a3e-39a5ff6d6ced" providerId="ADAL" clId="{FAD205C7-D112-4547-9AA2-9D34908F2D78}" dt="2025-08-22T14:08:26.048" v="12313" actId="20577"/>
          <ac:spMkLst>
            <pc:docMk/>
            <pc:sldMk cId="3344392601" sldId="337"/>
            <ac:spMk id="4099" creationId="{00000000-0000-0000-0000-000000000000}"/>
          </ac:spMkLst>
        </pc:spChg>
        <pc:spChg chg="mod">
          <ac:chgData name="Lian, Xiang" userId="47f83840-acd0-4e40-8a3e-39a5ff6d6ced" providerId="ADAL" clId="{FAD205C7-D112-4547-9AA2-9D34908F2D78}" dt="2025-08-22T14:13:29.946" v="12574" actId="20577"/>
          <ac:spMkLst>
            <pc:docMk/>
            <pc:sldMk cId="3344392601" sldId="337"/>
            <ac:spMk id="4100" creationId="{00000000-0000-0000-0000-000000000000}"/>
          </ac:spMkLst>
        </pc:spChg>
      </pc:sldChg>
      <pc:sldChg chg="addSp delSp modSp add mod">
        <pc:chgData name="Lian, Xiang" userId="47f83840-acd0-4e40-8a3e-39a5ff6d6ced" providerId="ADAL" clId="{FAD205C7-D112-4547-9AA2-9D34908F2D78}" dt="2025-08-22T17:52:00.991" v="12634" actId="14100"/>
        <pc:sldMkLst>
          <pc:docMk/>
          <pc:sldMk cId="897922494" sldId="338"/>
        </pc:sldMkLst>
        <pc:spChg chg="add del mod">
          <ac:chgData name="Lian, Xiang" userId="47f83840-acd0-4e40-8a3e-39a5ff6d6ced" providerId="ADAL" clId="{FAD205C7-D112-4547-9AA2-9D34908F2D78}" dt="2025-08-22T14:17:34.345" v="12607" actId="478"/>
          <ac:spMkLst>
            <pc:docMk/>
            <pc:sldMk cId="897922494" sldId="338"/>
            <ac:spMk id="4" creationId="{2FDFDA52-8E6C-4484-9BC9-3833DEC8EF69}"/>
          </ac:spMkLst>
        </pc:spChg>
        <pc:spChg chg="add del mod">
          <ac:chgData name="Lian, Xiang" userId="47f83840-acd0-4e40-8a3e-39a5ff6d6ced" providerId="ADAL" clId="{FAD205C7-D112-4547-9AA2-9D34908F2D78}" dt="2025-08-22T14:17:30.629" v="12605"/>
          <ac:spMkLst>
            <pc:docMk/>
            <pc:sldMk cId="897922494" sldId="338"/>
            <ac:spMk id="8" creationId="{10EDFC4D-C41C-44DD-A3F2-E443825DA7D7}"/>
          </ac:spMkLst>
        </pc:spChg>
        <pc:spChg chg="add mod">
          <ac:chgData name="Lian, Xiang" userId="47f83840-acd0-4e40-8a3e-39a5ff6d6ced" providerId="ADAL" clId="{FAD205C7-D112-4547-9AA2-9D34908F2D78}" dt="2025-08-22T14:33:09.918" v="12627" actId="20577"/>
          <ac:spMkLst>
            <pc:docMk/>
            <pc:sldMk cId="897922494" sldId="338"/>
            <ac:spMk id="9" creationId="{17E068A4-610A-4B3E-8E94-85903019DB3D}"/>
          </ac:spMkLst>
        </pc:spChg>
        <pc:spChg chg="del mod">
          <ac:chgData name="Lian, Xiang" userId="47f83840-acd0-4e40-8a3e-39a5ff6d6ced" providerId="ADAL" clId="{FAD205C7-D112-4547-9AA2-9D34908F2D78}" dt="2025-08-22T14:17:29.187" v="12603" actId="21"/>
          <ac:spMkLst>
            <pc:docMk/>
            <pc:sldMk cId="897922494" sldId="338"/>
            <ac:spMk id="4099" creationId="{00000000-0000-0000-0000-000000000000}"/>
          </ac:spMkLst>
        </pc:spChg>
        <pc:spChg chg="del">
          <ac:chgData name="Lian, Xiang" userId="47f83840-acd0-4e40-8a3e-39a5ff6d6ced" providerId="ADAL" clId="{FAD205C7-D112-4547-9AA2-9D34908F2D78}" dt="2025-08-22T14:16:27.026" v="12580" actId="478"/>
          <ac:spMkLst>
            <pc:docMk/>
            <pc:sldMk cId="897922494" sldId="338"/>
            <ac:spMk id="4100" creationId="{00000000-0000-0000-0000-000000000000}"/>
          </ac:spMkLst>
        </pc:spChg>
        <pc:picChg chg="add mod">
          <ac:chgData name="Lian, Xiang" userId="47f83840-acd0-4e40-8a3e-39a5ff6d6ced" providerId="ADAL" clId="{FAD205C7-D112-4547-9AA2-9D34908F2D78}" dt="2025-08-22T17:52:00.991" v="12634" actId="14100"/>
          <ac:picMkLst>
            <pc:docMk/>
            <pc:sldMk cId="897922494" sldId="338"/>
            <ac:picMk id="3" creationId="{FDD7E04F-6C96-47F3-ADF0-BDE595392FA8}"/>
          </ac:picMkLst>
        </pc:picChg>
      </pc:sldChg>
      <pc:sldChg chg="addSp delSp modSp add mod modNotesTx">
        <pc:chgData name="Lian, Xiang" userId="47f83840-acd0-4e40-8a3e-39a5ff6d6ced" providerId="ADAL" clId="{FAD205C7-D112-4547-9AA2-9D34908F2D78}" dt="2025-08-27T17:29:23.287" v="12734"/>
        <pc:sldMkLst>
          <pc:docMk/>
          <pc:sldMk cId="1446960955" sldId="339"/>
        </pc:sldMkLst>
        <pc:spChg chg="mod">
          <ac:chgData name="Lian, Xiang" userId="47f83840-acd0-4e40-8a3e-39a5ff6d6ced" providerId="ADAL" clId="{FAD205C7-D112-4547-9AA2-9D34908F2D78}" dt="2025-08-27T17:27:57.635" v="12713"/>
          <ac:spMkLst>
            <pc:docMk/>
            <pc:sldMk cId="1446960955" sldId="339"/>
            <ac:spMk id="4099" creationId="{00000000-0000-0000-0000-000000000000}"/>
          </ac:spMkLst>
        </pc:spChg>
        <pc:spChg chg="del">
          <ac:chgData name="Lian, Xiang" userId="47f83840-acd0-4e40-8a3e-39a5ff6d6ced" providerId="ADAL" clId="{FAD205C7-D112-4547-9AA2-9D34908F2D78}" dt="2025-08-27T17:28:08.344" v="12714" actId="478"/>
          <ac:spMkLst>
            <pc:docMk/>
            <pc:sldMk cId="1446960955" sldId="339"/>
            <ac:spMk id="4100" creationId="{00000000-0000-0000-0000-000000000000}"/>
          </ac:spMkLst>
        </pc:spChg>
        <pc:picChg chg="add mod">
          <ac:chgData name="Lian, Xiang" userId="47f83840-acd0-4e40-8a3e-39a5ff6d6ced" providerId="ADAL" clId="{FAD205C7-D112-4547-9AA2-9D34908F2D78}" dt="2025-08-27T17:28:13.275" v="12715" actId="1076"/>
          <ac:picMkLst>
            <pc:docMk/>
            <pc:sldMk cId="1446960955" sldId="339"/>
            <ac:picMk id="3" creationId="{FF6764C9-5771-499D-BF19-9F4307D6DE8D}"/>
          </ac:picMkLst>
        </pc:picChg>
      </pc:sldChg>
      <pc:sldChg chg="modSp add mod modNotesTx">
        <pc:chgData name="Lian, Xiang" userId="47f83840-acd0-4e40-8a3e-39a5ff6d6ced" providerId="ADAL" clId="{FAD205C7-D112-4547-9AA2-9D34908F2D78}" dt="2025-08-27T17:40:31.975" v="13398" actId="27636"/>
        <pc:sldMkLst>
          <pc:docMk/>
          <pc:sldMk cId="208555021" sldId="340"/>
        </pc:sldMkLst>
        <pc:spChg chg="mod">
          <ac:chgData name="Lian, Xiang" userId="47f83840-acd0-4e40-8a3e-39a5ff6d6ced" providerId="ADAL" clId="{FAD205C7-D112-4547-9AA2-9D34908F2D78}" dt="2025-08-27T17:28:57.412" v="12730" actId="313"/>
          <ac:spMkLst>
            <pc:docMk/>
            <pc:sldMk cId="208555021" sldId="340"/>
            <ac:spMk id="4099" creationId="{00000000-0000-0000-0000-000000000000}"/>
          </ac:spMkLst>
        </pc:spChg>
        <pc:spChg chg="mod">
          <ac:chgData name="Lian, Xiang" userId="47f83840-acd0-4e40-8a3e-39a5ff6d6ced" providerId="ADAL" clId="{FAD205C7-D112-4547-9AA2-9D34908F2D78}" dt="2025-08-27T17:40:31.975" v="13398" actId="27636"/>
          <ac:spMkLst>
            <pc:docMk/>
            <pc:sldMk cId="208555021" sldId="340"/>
            <ac:spMk id="4100" creationId="{00000000-0000-0000-0000-000000000000}"/>
          </ac:spMkLst>
        </pc:spChg>
      </pc:sldChg>
      <pc:sldChg chg="addSp modSp add mod modAnim">
        <pc:chgData name="Lian, Xiang" userId="47f83840-acd0-4e40-8a3e-39a5ff6d6ced" providerId="ADAL" clId="{FAD205C7-D112-4547-9AA2-9D34908F2D78}" dt="2025-09-12T21:55:16.122" v="14886" actId="20577"/>
        <pc:sldMkLst>
          <pc:docMk/>
          <pc:sldMk cId="2919096613" sldId="341"/>
        </pc:sldMkLst>
        <pc:spChg chg="add mod">
          <ac:chgData name="Lian, Xiang" userId="47f83840-acd0-4e40-8a3e-39a5ff6d6ced" providerId="ADAL" clId="{FAD205C7-D112-4547-9AA2-9D34908F2D78}" dt="2025-09-12T20:46:23.504" v="13870"/>
          <ac:spMkLst>
            <pc:docMk/>
            <pc:sldMk cId="2919096613" sldId="341"/>
            <ac:spMk id="8" creationId="{7E5FC411-3C4F-4B52-8596-CD000325AA74}"/>
          </ac:spMkLst>
        </pc:spChg>
        <pc:spChg chg="add mod">
          <ac:chgData name="Lian, Xiang" userId="47f83840-acd0-4e40-8a3e-39a5ff6d6ced" providerId="ADAL" clId="{FAD205C7-D112-4547-9AA2-9D34908F2D78}" dt="2025-09-12T20:46:23.504" v="13870"/>
          <ac:spMkLst>
            <pc:docMk/>
            <pc:sldMk cId="2919096613" sldId="341"/>
            <ac:spMk id="9" creationId="{770EE32B-67AE-434C-AE5F-5566836C4C0A}"/>
          </ac:spMkLst>
        </pc:spChg>
        <pc:spChg chg="add mod">
          <ac:chgData name="Lian, Xiang" userId="47f83840-acd0-4e40-8a3e-39a5ff6d6ced" providerId="ADAL" clId="{FAD205C7-D112-4547-9AA2-9D34908F2D78}" dt="2025-09-12T20:46:23.504" v="13870"/>
          <ac:spMkLst>
            <pc:docMk/>
            <pc:sldMk cId="2919096613" sldId="341"/>
            <ac:spMk id="10" creationId="{595E9968-1421-494A-80D3-DCFCE54EED5D}"/>
          </ac:spMkLst>
        </pc:spChg>
        <pc:spChg chg="add mod">
          <ac:chgData name="Lian, Xiang" userId="47f83840-acd0-4e40-8a3e-39a5ff6d6ced" providerId="ADAL" clId="{FAD205C7-D112-4547-9AA2-9D34908F2D78}" dt="2025-09-12T20:46:23.504" v="13870"/>
          <ac:spMkLst>
            <pc:docMk/>
            <pc:sldMk cId="2919096613" sldId="341"/>
            <ac:spMk id="11" creationId="{29116590-7762-46EF-A7B8-DB928C17C8D2}"/>
          </ac:spMkLst>
        </pc:spChg>
        <pc:spChg chg="add mod">
          <ac:chgData name="Lian, Xiang" userId="47f83840-acd0-4e40-8a3e-39a5ff6d6ced" providerId="ADAL" clId="{FAD205C7-D112-4547-9AA2-9D34908F2D78}" dt="2025-09-12T20:46:23.504" v="13870"/>
          <ac:spMkLst>
            <pc:docMk/>
            <pc:sldMk cId="2919096613" sldId="341"/>
            <ac:spMk id="12" creationId="{C5CDCAE6-4124-4222-AD1E-60927FEC2AE1}"/>
          </ac:spMkLst>
        </pc:spChg>
        <pc:spChg chg="add mod">
          <ac:chgData name="Lian, Xiang" userId="47f83840-acd0-4e40-8a3e-39a5ff6d6ced" providerId="ADAL" clId="{FAD205C7-D112-4547-9AA2-9D34908F2D78}" dt="2025-09-12T20:46:23.504" v="13870"/>
          <ac:spMkLst>
            <pc:docMk/>
            <pc:sldMk cId="2919096613" sldId="341"/>
            <ac:spMk id="13" creationId="{34A60CC9-071A-4C3C-91F4-2A4584324D87}"/>
          </ac:spMkLst>
        </pc:spChg>
        <pc:spChg chg="add mod">
          <ac:chgData name="Lian, Xiang" userId="47f83840-acd0-4e40-8a3e-39a5ff6d6ced" providerId="ADAL" clId="{FAD205C7-D112-4547-9AA2-9D34908F2D78}" dt="2025-09-12T20:46:23.504" v="13870"/>
          <ac:spMkLst>
            <pc:docMk/>
            <pc:sldMk cId="2919096613" sldId="341"/>
            <ac:spMk id="14" creationId="{4A512A8A-EF6D-4955-8853-592245101EC9}"/>
          </ac:spMkLst>
        </pc:spChg>
        <pc:spChg chg="add mod">
          <ac:chgData name="Lian, Xiang" userId="47f83840-acd0-4e40-8a3e-39a5ff6d6ced" providerId="ADAL" clId="{FAD205C7-D112-4547-9AA2-9D34908F2D78}" dt="2025-09-12T20:46:23.504" v="13870"/>
          <ac:spMkLst>
            <pc:docMk/>
            <pc:sldMk cId="2919096613" sldId="341"/>
            <ac:spMk id="15" creationId="{7A9FA750-2320-4211-B93F-D416770A9DE1}"/>
          </ac:spMkLst>
        </pc:spChg>
        <pc:spChg chg="add mod">
          <ac:chgData name="Lian, Xiang" userId="47f83840-acd0-4e40-8a3e-39a5ff6d6ced" providerId="ADAL" clId="{FAD205C7-D112-4547-9AA2-9D34908F2D78}" dt="2025-09-12T20:46:23.504" v="13870"/>
          <ac:spMkLst>
            <pc:docMk/>
            <pc:sldMk cId="2919096613" sldId="341"/>
            <ac:spMk id="16" creationId="{B63E30D6-3C20-42FD-9AE7-D35440FD2ED8}"/>
          </ac:spMkLst>
        </pc:spChg>
        <pc:spChg chg="add mod">
          <ac:chgData name="Lian, Xiang" userId="47f83840-acd0-4e40-8a3e-39a5ff6d6ced" providerId="ADAL" clId="{FAD205C7-D112-4547-9AA2-9D34908F2D78}" dt="2025-09-12T20:46:23.504" v="13870"/>
          <ac:spMkLst>
            <pc:docMk/>
            <pc:sldMk cId="2919096613" sldId="341"/>
            <ac:spMk id="17" creationId="{718D23E6-E9A6-440F-A71A-E53CDCB151C1}"/>
          </ac:spMkLst>
        </pc:spChg>
        <pc:spChg chg="add mod">
          <ac:chgData name="Lian, Xiang" userId="47f83840-acd0-4e40-8a3e-39a5ff6d6ced" providerId="ADAL" clId="{FAD205C7-D112-4547-9AA2-9D34908F2D78}" dt="2025-09-12T20:46:23.504" v="13870"/>
          <ac:spMkLst>
            <pc:docMk/>
            <pc:sldMk cId="2919096613" sldId="341"/>
            <ac:spMk id="18" creationId="{FE9E5174-B897-41DB-AE6D-2E8B03999866}"/>
          </ac:spMkLst>
        </pc:spChg>
        <pc:spChg chg="add mod">
          <ac:chgData name="Lian, Xiang" userId="47f83840-acd0-4e40-8a3e-39a5ff6d6ced" providerId="ADAL" clId="{FAD205C7-D112-4547-9AA2-9D34908F2D78}" dt="2025-09-12T20:46:23.504" v="13870"/>
          <ac:spMkLst>
            <pc:docMk/>
            <pc:sldMk cId="2919096613" sldId="341"/>
            <ac:spMk id="19" creationId="{EE8BF39F-E639-4946-ACD5-6F5C385E4047}"/>
          </ac:spMkLst>
        </pc:spChg>
        <pc:spChg chg="add mod">
          <ac:chgData name="Lian, Xiang" userId="47f83840-acd0-4e40-8a3e-39a5ff6d6ced" providerId="ADAL" clId="{FAD205C7-D112-4547-9AA2-9D34908F2D78}" dt="2025-09-12T20:46:23.504" v="13870"/>
          <ac:spMkLst>
            <pc:docMk/>
            <pc:sldMk cId="2919096613" sldId="341"/>
            <ac:spMk id="20" creationId="{E4280C22-A49D-424F-AD43-61377963422B}"/>
          </ac:spMkLst>
        </pc:spChg>
        <pc:spChg chg="add mod">
          <ac:chgData name="Lian, Xiang" userId="47f83840-acd0-4e40-8a3e-39a5ff6d6ced" providerId="ADAL" clId="{FAD205C7-D112-4547-9AA2-9D34908F2D78}" dt="2025-09-12T20:46:23.504" v="13870"/>
          <ac:spMkLst>
            <pc:docMk/>
            <pc:sldMk cId="2919096613" sldId="341"/>
            <ac:spMk id="21" creationId="{CA6E0384-B579-4A37-A1C5-ABE0064D79E8}"/>
          </ac:spMkLst>
        </pc:spChg>
        <pc:spChg chg="add mod">
          <ac:chgData name="Lian, Xiang" userId="47f83840-acd0-4e40-8a3e-39a5ff6d6ced" providerId="ADAL" clId="{FAD205C7-D112-4547-9AA2-9D34908F2D78}" dt="2025-09-12T20:46:23.504" v="13870"/>
          <ac:spMkLst>
            <pc:docMk/>
            <pc:sldMk cId="2919096613" sldId="341"/>
            <ac:spMk id="22" creationId="{7472C837-A5A5-452F-B63D-AECFFC5276AA}"/>
          </ac:spMkLst>
        </pc:spChg>
        <pc:spChg chg="add mod">
          <ac:chgData name="Lian, Xiang" userId="47f83840-acd0-4e40-8a3e-39a5ff6d6ced" providerId="ADAL" clId="{FAD205C7-D112-4547-9AA2-9D34908F2D78}" dt="2025-09-12T20:46:23.504" v="13870"/>
          <ac:spMkLst>
            <pc:docMk/>
            <pc:sldMk cId="2919096613" sldId="341"/>
            <ac:spMk id="23" creationId="{550819A6-084D-43E8-A6F6-BDA7DC74AC80}"/>
          </ac:spMkLst>
        </pc:spChg>
        <pc:spChg chg="add mod">
          <ac:chgData name="Lian, Xiang" userId="47f83840-acd0-4e40-8a3e-39a5ff6d6ced" providerId="ADAL" clId="{FAD205C7-D112-4547-9AA2-9D34908F2D78}" dt="2025-09-12T20:46:23.504" v="13870"/>
          <ac:spMkLst>
            <pc:docMk/>
            <pc:sldMk cId="2919096613" sldId="341"/>
            <ac:spMk id="24" creationId="{DB4D09B4-D039-4105-8208-5741CD860FF5}"/>
          </ac:spMkLst>
        </pc:spChg>
        <pc:spChg chg="add mod">
          <ac:chgData name="Lian, Xiang" userId="47f83840-acd0-4e40-8a3e-39a5ff6d6ced" providerId="ADAL" clId="{FAD205C7-D112-4547-9AA2-9D34908F2D78}" dt="2025-09-12T20:46:23.504" v="13870"/>
          <ac:spMkLst>
            <pc:docMk/>
            <pc:sldMk cId="2919096613" sldId="341"/>
            <ac:spMk id="25" creationId="{950AAF3F-9537-4C8C-A6A4-99DEEBAA6453}"/>
          </ac:spMkLst>
        </pc:spChg>
        <pc:spChg chg="add mod">
          <ac:chgData name="Lian, Xiang" userId="47f83840-acd0-4e40-8a3e-39a5ff6d6ced" providerId="ADAL" clId="{FAD205C7-D112-4547-9AA2-9D34908F2D78}" dt="2025-09-12T20:46:23.504" v="13870"/>
          <ac:spMkLst>
            <pc:docMk/>
            <pc:sldMk cId="2919096613" sldId="341"/>
            <ac:spMk id="28" creationId="{F2AFC55A-3037-4DF4-B7DB-E5221D4B52A1}"/>
          </ac:spMkLst>
        </pc:spChg>
        <pc:spChg chg="add mod">
          <ac:chgData name="Lian, Xiang" userId="47f83840-acd0-4e40-8a3e-39a5ff6d6ced" providerId="ADAL" clId="{FAD205C7-D112-4547-9AA2-9D34908F2D78}" dt="2025-09-12T21:53:46.310" v="14865" actId="207"/>
          <ac:spMkLst>
            <pc:docMk/>
            <pc:sldMk cId="2919096613" sldId="341"/>
            <ac:spMk id="36" creationId="{8597276A-EB36-4F08-8D05-4F2304A5997B}"/>
          </ac:spMkLst>
        </pc:spChg>
        <pc:spChg chg="mod">
          <ac:chgData name="Lian, Xiang" userId="47f83840-acd0-4e40-8a3e-39a5ff6d6ced" providerId="ADAL" clId="{FAD205C7-D112-4547-9AA2-9D34908F2D78}" dt="2025-09-12T20:43:50.609" v="13797" actId="20577"/>
          <ac:spMkLst>
            <pc:docMk/>
            <pc:sldMk cId="2919096613" sldId="341"/>
            <ac:spMk id="4099" creationId="{00000000-0000-0000-0000-000000000000}"/>
          </ac:spMkLst>
        </pc:spChg>
        <pc:spChg chg="mod">
          <ac:chgData name="Lian, Xiang" userId="47f83840-acd0-4e40-8a3e-39a5ff6d6ced" providerId="ADAL" clId="{FAD205C7-D112-4547-9AA2-9D34908F2D78}" dt="2025-09-12T21:55:16.122" v="14886" actId="20577"/>
          <ac:spMkLst>
            <pc:docMk/>
            <pc:sldMk cId="2919096613" sldId="341"/>
            <ac:spMk id="4100" creationId="{00000000-0000-0000-0000-000000000000}"/>
          </ac:spMkLst>
        </pc:spChg>
        <pc:cxnChg chg="add mod">
          <ac:chgData name="Lian, Xiang" userId="47f83840-acd0-4e40-8a3e-39a5ff6d6ced" providerId="ADAL" clId="{FAD205C7-D112-4547-9AA2-9D34908F2D78}" dt="2025-09-12T20:46:23.504" v="13870"/>
          <ac:cxnSpMkLst>
            <pc:docMk/>
            <pc:sldMk cId="2919096613" sldId="341"/>
            <ac:cxnSpMk id="5" creationId="{6517D448-E296-4257-A5CC-C662E07379C5}"/>
          </ac:cxnSpMkLst>
        </pc:cxnChg>
        <pc:cxnChg chg="add mod">
          <ac:chgData name="Lian, Xiang" userId="47f83840-acd0-4e40-8a3e-39a5ff6d6ced" providerId="ADAL" clId="{FAD205C7-D112-4547-9AA2-9D34908F2D78}" dt="2025-09-12T20:46:23.504" v="13870"/>
          <ac:cxnSpMkLst>
            <pc:docMk/>
            <pc:sldMk cId="2919096613" sldId="341"/>
            <ac:cxnSpMk id="7" creationId="{CFD8B0B6-26AC-4F1D-BDD7-00232704212F}"/>
          </ac:cxnSpMkLst>
        </pc:cxnChg>
        <pc:cxnChg chg="add mod">
          <ac:chgData name="Lian, Xiang" userId="47f83840-acd0-4e40-8a3e-39a5ff6d6ced" providerId="ADAL" clId="{FAD205C7-D112-4547-9AA2-9D34908F2D78}" dt="2025-09-12T20:46:23.504" v="13870"/>
          <ac:cxnSpMkLst>
            <pc:docMk/>
            <pc:sldMk cId="2919096613" sldId="341"/>
            <ac:cxnSpMk id="26" creationId="{B15EB2AC-17FD-436C-9B7F-15FC0DA9AE7C}"/>
          </ac:cxnSpMkLst>
        </pc:cxnChg>
        <pc:cxnChg chg="add mod">
          <ac:chgData name="Lian, Xiang" userId="47f83840-acd0-4e40-8a3e-39a5ff6d6ced" providerId="ADAL" clId="{FAD205C7-D112-4547-9AA2-9D34908F2D78}" dt="2025-09-12T20:47:40.296" v="13883" actId="14100"/>
          <ac:cxnSpMkLst>
            <pc:docMk/>
            <pc:sldMk cId="2919096613" sldId="341"/>
            <ac:cxnSpMk id="27" creationId="{F8573D7E-A3C0-42B7-BC8E-7846BA899257}"/>
          </ac:cxnSpMkLst>
        </pc:cxnChg>
        <pc:cxnChg chg="add mod">
          <ac:chgData name="Lian, Xiang" userId="47f83840-acd0-4e40-8a3e-39a5ff6d6ced" providerId="ADAL" clId="{FAD205C7-D112-4547-9AA2-9D34908F2D78}" dt="2025-09-12T20:46:23.504" v="13870"/>
          <ac:cxnSpMkLst>
            <pc:docMk/>
            <pc:sldMk cId="2919096613" sldId="341"/>
            <ac:cxnSpMk id="29" creationId="{2B6D494D-4806-4E02-8F2B-1E9FC3EB0991}"/>
          </ac:cxnSpMkLst>
        </pc:cxnChg>
        <pc:cxnChg chg="add mod">
          <ac:chgData name="Lian, Xiang" userId="47f83840-acd0-4e40-8a3e-39a5ff6d6ced" providerId="ADAL" clId="{FAD205C7-D112-4547-9AA2-9D34908F2D78}" dt="2025-09-12T20:46:23.504" v="13870"/>
          <ac:cxnSpMkLst>
            <pc:docMk/>
            <pc:sldMk cId="2919096613" sldId="341"/>
            <ac:cxnSpMk id="30" creationId="{63C88697-9819-4FD2-8262-BE40B2173BB2}"/>
          </ac:cxnSpMkLst>
        </pc:cxnChg>
        <pc:cxnChg chg="add mod">
          <ac:chgData name="Lian, Xiang" userId="47f83840-acd0-4e40-8a3e-39a5ff6d6ced" providerId="ADAL" clId="{FAD205C7-D112-4547-9AA2-9D34908F2D78}" dt="2025-09-12T20:46:23.504" v="13870"/>
          <ac:cxnSpMkLst>
            <pc:docMk/>
            <pc:sldMk cId="2919096613" sldId="341"/>
            <ac:cxnSpMk id="31" creationId="{3AA71F9C-E107-423E-9BB8-F1E07DA4D003}"/>
          </ac:cxnSpMkLst>
        </pc:cxnChg>
        <pc:cxnChg chg="add mod">
          <ac:chgData name="Lian, Xiang" userId="47f83840-acd0-4e40-8a3e-39a5ff6d6ced" providerId="ADAL" clId="{FAD205C7-D112-4547-9AA2-9D34908F2D78}" dt="2025-09-12T20:46:23.504" v="13870"/>
          <ac:cxnSpMkLst>
            <pc:docMk/>
            <pc:sldMk cId="2919096613" sldId="341"/>
            <ac:cxnSpMk id="32" creationId="{64843D03-921C-48F6-966D-6002DAD57815}"/>
          </ac:cxnSpMkLst>
        </pc:cxnChg>
        <pc:cxnChg chg="add mod">
          <ac:chgData name="Lian, Xiang" userId="47f83840-acd0-4e40-8a3e-39a5ff6d6ced" providerId="ADAL" clId="{FAD205C7-D112-4547-9AA2-9D34908F2D78}" dt="2025-09-12T20:46:23.504" v="13870"/>
          <ac:cxnSpMkLst>
            <pc:docMk/>
            <pc:sldMk cId="2919096613" sldId="341"/>
            <ac:cxnSpMk id="33" creationId="{7AD2A02A-E872-42EE-984C-7E30969E74C4}"/>
          </ac:cxnSpMkLst>
        </pc:cxnChg>
        <pc:cxnChg chg="add mod">
          <ac:chgData name="Lian, Xiang" userId="47f83840-acd0-4e40-8a3e-39a5ff6d6ced" providerId="ADAL" clId="{FAD205C7-D112-4547-9AA2-9D34908F2D78}" dt="2025-09-12T20:46:23.504" v="13870"/>
          <ac:cxnSpMkLst>
            <pc:docMk/>
            <pc:sldMk cId="2919096613" sldId="341"/>
            <ac:cxnSpMk id="34" creationId="{FD495AAF-D299-4448-B68D-C8D2E833BB2D}"/>
          </ac:cxnSpMkLst>
        </pc:cxnChg>
        <pc:cxnChg chg="add mod">
          <ac:chgData name="Lian, Xiang" userId="47f83840-acd0-4e40-8a3e-39a5ff6d6ced" providerId="ADAL" clId="{FAD205C7-D112-4547-9AA2-9D34908F2D78}" dt="2025-09-12T20:46:23.504" v="13870"/>
          <ac:cxnSpMkLst>
            <pc:docMk/>
            <pc:sldMk cId="2919096613" sldId="341"/>
            <ac:cxnSpMk id="35" creationId="{BF80BD44-0818-4334-97FA-CA8B23DDE5B4}"/>
          </ac:cxnSpMkLst>
        </pc:cxnChg>
      </pc:sldChg>
      <pc:sldChg chg="addSp delSp modSp add mod">
        <pc:chgData name="Lian, Xiang" userId="47f83840-acd0-4e40-8a3e-39a5ff6d6ced" providerId="ADAL" clId="{FAD205C7-D112-4547-9AA2-9D34908F2D78}" dt="2025-09-13T02:16:07.697" v="14918" actId="21"/>
        <pc:sldMkLst>
          <pc:docMk/>
          <pc:sldMk cId="1596493625" sldId="342"/>
        </pc:sldMkLst>
        <pc:spChg chg="add del mod">
          <ac:chgData name="Lian, Xiang" userId="47f83840-acd0-4e40-8a3e-39a5ff6d6ced" providerId="ADAL" clId="{FAD205C7-D112-4547-9AA2-9D34908F2D78}" dt="2025-09-13T02:16:07.697" v="14918" actId="21"/>
          <ac:spMkLst>
            <pc:docMk/>
            <pc:sldMk cId="1596493625" sldId="342"/>
            <ac:spMk id="5" creationId="{5CED6759-612E-4B88-9CE3-744B1021388D}"/>
          </ac:spMkLst>
        </pc:spChg>
        <pc:spChg chg="mod">
          <ac:chgData name="Lian, Xiang" userId="47f83840-acd0-4e40-8a3e-39a5ff6d6ced" providerId="ADAL" clId="{FAD205C7-D112-4547-9AA2-9D34908F2D78}" dt="2025-09-12T21:48:33.338" v="14864" actId="20577"/>
          <ac:spMkLst>
            <pc:docMk/>
            <pc:sldMk cId="1596493625" sldId="342"/>
            <ac:spMk id="4099" creationId="{00000000-0000-0000-0000-000000000000}"/>
          </ac:spMkLst>
        </pc:spChg>
        <pc:spChg chg="mod">
          <ac:chgData name="Lian, Xiang" userId="47f83840-acd0-4e40-8a3e-39a5ff6d6ced" providerId="ADAL" clId="{FAD205C7-D112-4547-9AA2-9D34908F2D78}" dt="2025-09-12T21:48:17.145" v="14823"/>
          <ac:spMkLst>
            <pc:docMk/>
            <pc:sldMk cId="1596493625" sldId="342"/>
            <ac:spMk id="4100" creationId="{00000000-0000-0000-0000-000000000000}"/>
          </ac:spMkLst>
        </pc:spChg>
        <pc:picChg chg="add mod">
          <ac:chgData name="Lian, Xiang" userId="47f83840-acd0-4e40-8a3e-39a5ff6d6ced" providerId="ADAL" clId="{FAD205C7-D112-4547-9AA2-9D34908F2D78}" dt="2025-09-12T23:17:08.771" v="14905" actId="14100"/>
          <ac:picMkLst>
            <pc:docMk/>
            <pc:sldMk cId="1596493625" sldId="342"/>
            <ac:picMk id="3" creationId="{9B2AA9F3-23D0-41D2-BEB0-17ACD3EED65C}"/>
          </ac:picMkLst>
        </pc:picChg>
        <pc:picChg chg="add mod">
          <ac:chgData name="Lian, Xiang" userId="47f83840-acd0-4e40-8a3e-39a5ff6d6ced" providerId="ADAL" clId="{FAD205C7-D112-4547-9AA2-9D34908F2D78}" dt="2025-09-12T23:17:21.753" v="14906" actId="1076"/>
          <ac:picMkLst>
            <pc:docMk/>
            <pc:sldMk cId="1596493625" sldId="342"/>
            <ac:picMk id="7" creationId="{240FFA94-51C3-4EAC-B95C-4C1422CF814B}"/>
          </ac:picMkLst>
        </pc:picChg>
        <pc:picChg chg="add del mod">
          <ac:chgData name="Lian, Xiang" userId="47f83840-acd0-4e40-8a3e-39a5ff6d6ced" providerId="ADAL" clId="{FAD205C7-D112-4547-9AA2-9D34908F2D78}" dt="2025-09-13T02:15:59.654" v="14915" actId="21"/>
          <ac:picMkLst>
            <pc:docMk/>
            <pc:sldMk cId="1596493625" sldId="342"/>
            <ac:picMk id="9" creationId="{61FB96DB-022A-4702-B486-5AF670062D9D}"/>
          </ac:picMkLst>
        </pc:picChg>
      </pc:sldChg>
      <pc:sldChg chg="addSp modSp add mod">
        <pc:chgData name="Lian, Xiang" userId="47f83840-acd0-4e40-8a3e-39a5ff6d6ced" providerId="ADAL" clId="{FAD205C7-D112-4547-9AA2-9D34908F2D78}" dt="2025-09-12T21:07:26.969" v="14432" actId="1076"/>
        <pc:sldMkLst>
          <pc:docMk/>
          <pc:sldMk cId="306410523" sldId="343"/>
        </pc:sldMkLst>
        <pc:spChg chg="add mod">
          <ac:chgData name="Lian, Xiang" userId="47f83840-acd0-4e40-8a3e-39a5ff6d6ced" providerId="ADAL" clId="{FAD205C7-D112-4547-9AA2-9D34908F2D78}" dt="2025-09-12T21:07:26.969" v="14432" actId="1076"/>
          <ac:spMkLst>
            <pc:docMk/>
            <pc:sldMk cId="306410523" sldId="343"/>
            <ac:spMk id="5" creationId="{6CFCB8ED-A68D-4C9F-BEF2-34CBD618B91C}"/>
          </ac:spMkLst>
        </pc:spChg>
        <pc:spChg chg="mod">
          <ac:chgData name="Lian, Xiang" userId="47f83840-acd0-4e40-8a3e-39a5ff6d6ced" providerId="ADAL" clId="{FAD205C7-D112-4547-9AA2-9D34908F2D78}" dt="2025-09-12T21:00:39.884" v="14271" actId="14100"/>
          <ac:spMkLst>
            <pc:docMk/>
            <pc:sldMk cId="306410523" sldId="343"/>
            <ac:spMk id="4099" creationId="{00000000-0000-0000-0000-000000000000}"/>
          </ac:spMkLst>
        </pc:spChg>
        <pc:spChg chg="mod">
          <ac:chgData name="Lian, Xiang" userId="47f83840-acd0-4e40-8a3e-39a5ff6d6ced" providerId="ADAL" clId="{FAD205C7-D112-4547-9AA2-9D34908F2D78}" dt="2025-09-12T21:06:51.299" v="14425" actId="113"/>
          <ac:spMkLst>
            <pc:docMk/>
            <pc:sldMk cId="306410523" sldId="343"/>
            <ac:spMk id="4100" creationId="{00000000-0000-0000-0000-000000000000}"/>
          </ac:spMkLst>
        </pc:spChg>
        <pc:picChg chg="add mod">
          <ac:chgData name="Lian, Xiang" userId="47f83840-acd0-4e40-8a3e-39a5ff6d6ced" providerId="ADAL" clId="{FAD205C7-D112-4547-9AA2-9D34908F2D78}" dt="2025-09-12T21:06:40.441" v="14424" actId="1076"/>
          <ac:picMkLst>
            <pc:docMk/>
            <pc:sldMk cId="306410523" sldId="343"/>
            <ac:picMk id="3" creationId="{117F3E76-3097-4B15-92FA-ED2CB5312A11}"/>
          </ac:picMkLst>
        </pc:picChg>
        <pc:picChg chg="add mod">
          <ac:chgData name="Lian, Xiang" userId="47f83840-acd0-4e40-8a3e-39a5ff6d6ced" providerId="ADAL" clId="{FAD205C7-D112-4547-9AA2-9D34908F2D78}" dt="2025-09-12T21:06:17.633" v="14398" actId="1076"/>
          <ac:picMkLst>
            <pc:docMk/>
            <pc:sldMk cId="306410523" sldId="343"/>
            <ac:picMk id="7" creationId="{4C56E9EB-9E9B-4DE8-A77D-CC4703CC6D5B}"/>
          </ac:picMkLst>
        </pc:picChg>
      </pc:sldChg>
      <pc:sldChg chg="addSp modSp add mod">
        <pc:chgData name="Lian, Xiang" userId="47f83840-acd0-4e40-8a3e-39a5ff6d6ced" providerId="ADAL" clId="{FAD205C7-D112-4547-9AA2-9D34908F2D78}" dt="2025-09-12T21:01:29.919" v="14279" actId="1076"/>
        <pc:sldMkLst>
          <pc:docMk/>
          <pc:sldMk cId="1174444535" sldId="344"/>
        </pc:sldMkLst>
        <pc:spChg chg="mod">
          <ac:chgData name="Lian, Xiang" userId="47f83840-acd0-4e40-8a3e-39a5ff6d6ced" providerId="ADAL" clId="{FAD205C7-D112-4547-9AA2-9D34908F2D78}" dt="2025-09-12T21:00:48.650" v="14273" actId="14100"/>
          <ac:spMkLst>
            <pc:docMk/>
            <pc:sldMk cId="1174444535" sldId="344"/>
            <ac:spMk id="4099" creationId="{00000000-0000-0000-0000-000000000000}"/>
          </ac:spMkLst>
        </pc:spChg>
        <pc:spChg chg="mod">
          <ac:chgData name="Lian, Xiang" userId="47f83840-acd0-4e40-8a3e-39a5ff6d6ced" providerId="ADAL" clId="{FAD205C7-D112-4547-9AA2-9D34908F2D78}" dt="2025-09-12T21:00:01.253" v="14264" actId="20577"/>
          <ac:spMkLst>
            <pc:docMk/>
            <pc:sldMk cId="1174444535" sldId="344"/>
            <ac:spMk id="4100" creationId="{00000000-0000-0000-0000-000000000000}"/>
          </ac:spMkLst>
        </pc:spChg>
        <pc:grpChg chg="add mod">
          <ac:chgData name="Lian, Xiang" userId="47f83840-acd0-4e40-8a3e-39a5ff6d6ced" providerId="ADAL" clId="{FAD205C7-D112-4547-9AA2-9D34908F2D78}" dt="2025-09-12T21:01:01.186" v="14275" actId="14100"/>
          <ac:grpSpMkLst>
            <pc:docMk/>
            <pc:sldMk cId="1174444535" sldId="344"/>
            <ac:grpSpMk id="7" creationId="{C581F3EB-0321-4B76-8C51-441A6E19F34C}"/>
          </ac:grpSpMkLst>
        </pc:grpChg>
        <pc:picChg chg="add mod">
          <ac:chgData name="Lian, Xiang" userId="47f83840-acd0-4e40-8a3e-39a5ff6d6ced" providerId="ADAL" clId="{FAD205C7-D112-4547-9AA2-9D34908F2D78}" dt="2025-09-12T21:01:29.919" v="14279" actId="1076"/>
          <ac:picMkLst>
            <pc:docMk/>
            <pc:sldMk cId="1174444535" sldId="344"/>
            <ac:picMk id="3" creationId="{0CD9D365-95B8-4782-8DC2-4DF41EA97F22}"/>
          </ac:picMkLst>
        </pc:picChg>
        <pc:picChg chg="add mod">
          <ac:chgData name="Lian, Xiang" userId="47f83840-acd0-4e40-8a3e-39a5ff6d6ced" providerId="ADAL" clId="{FAD205C7-D112-4547-9AA2-9D34908F2D78}" dt="2025-09-12T21:00:12.892" v="14267" actId="692"/>
          <ac:picMkLst>
            <pc:docMk/>
            <pc:sldMk cId="1174444535" sldId="344"/>
            <ac:picMk id="5" creationId="{FF4C3EE2-8164-4EC1-9090-24035296A8E7}"/>
          </ac:picMkLst>
        </pc:picChg>
      </pc:sldChg>
      <pc:sldChg chg="addSp delSp modSp add del mod ord">
        <pc:chgData name="Lian, Xiang" userId="47f83840-acd0-4e40-8a3e-39a5ff6d6ced" providerId="ADAL" clId="{FAD205C7-D112-4547-9AA2-9D34908F2D78}" dt="2025-09-12T21:55:40.445" v="14888" actId="20577"/>
        <pc:sldMkLst>
          <pc:docMk/>
          <pc:sldMk cId="889178595" sldId="345"/>
        </pc:sldMkLst>
        <pc:spChg chg="add mod">
          <ac:chgData name="Lian, Xiang" userId="47f83840-acd0-4e40-8a3e-39a5ff6d6ced" providerId="ADAL" clId="{FAD205C7-D112-4547-9AA2-9D34908F2D78}" dt="2025-09-12T21:03:07.724" v="14283"/>
          <ac:spMkLst>
            <pc:docMk/>
            <pc:sldMk cId="889178595" sldId="345"/>
            <ac:spMk id="5" creationId="{4351F93C-6819-46A4-A1EA-87DEA5B1DBAE}"/>
          </ac:spMkLst>
        </pc:spChg>
        <pc:spChg chg="add del mod">
          <ac:chgData name="Lian, Xiang" userId="47f83840-acd0-4e40-8a3e-39a5ff6d6ced" providerId="ADAL" clId="{FAD205C7-D112-4547-9AA2-9D34908F2D78}" dt="2025-09-12T21:20:28.263" v="14700"/>
          <ac:spMkLst>
            <pc:docMk/>
            <pc:sldMk cId="889178595" sldId="345"/>
            <ac:spMk id="8" creationId="{777C3FA1-3CAC-45BA-8618-A3A98A0B4B4B}"/>
          </ac:spMkLst>
        </pc:spChg>
        <pc:spChg chg="add mod">
          <ac:chgData name="Lian, Xiang" userId="47f83840-acd0-4e40-8a3e-39a5ff6d6ced" providerId="ADAL" clId="{FAD205C7-D112-4547-9AA2-9D34908F2D78}" dt="2025-09-12T21:20:54.122" v="14709" actId="1035"/>
          <ac:spMkLst>
            <pc:docMk/>
            <pc:sldMk cId="889178595" sldId="345"/>
            <ac:spMk id="9" creationId="{785E19E3-3D61-4970-A8A7-E58709558869}"/>
          </ac:spMkLst>
        </pc:spChg>
        <pc:spChg chg="del">
          <ac:chgData name="Lian, Xiang" userId="47f83840-acd0-4e40-8a3e-39a5ff6d6ced" providerId="ADAL" clId="{FAD205C7-D112-4547-9AA2-9D34908F2D78}" dt="2025-09-12T21:03:07.290" v="14282" actId="478"/>
          <ac:spMkLst>
            <pc:docMk/>
            <pc:sldMk cId="889178595" sldId="345"/>
            <ac:spMk id="4099" creationId="{00000000-0000-0000-0000-000000000000}"/>
          </ac:spMkLst>
        </pc:spChg>
        <pc:spChg chg="mod">
          <ac:chgData name="Lian, Xiang" userId="47f83840-acd0-4e40-8a3e-39a5ff6d6ced" providerId="ADAL" clId="{FAD205C7-D112-4547-9AA2-9D34908F2D78}" dt="2025-09-12T21:55:40.445" v="14888" actId="20577"/>
          <ac:spMkLst>
            <pc:docMk/>
            <pc:sldMk cId="889178595" sldId="345"/>
            <ac:spMk id="4100" creationId="{00000000-0000-0000-0000-000000000000}"/>
          </ac:spMkLst>
        </pc:spChg>
        <pc:picChg chg="add mod">
          <ac:chgData name="Lian, Xiang" userId="47f83840-acd0-4e40-8a3e-39a5ff6d6ced" providerId="ADAL" clId="{FAD205C7-D112-4547-9AA2-9D34908F2D78}" dt="2025-09-12T21:28:00.367" v="14771" actId="1035"/>
          <ac:picMkLst>
            <pc:docMk/>
            <pc:sldMk cId="889178595" sldId="345"/>
            <ac:picMk id="3" creationId="{444B806B-B5C3-4A8E-9EC6-8FF6EBE58BE9}"/>
          </ac:picMkLst>
        </pc:picChg>
      </pc:sldChg>
      <pc:sldChg chg="modSp add mod modNotesTx">
        <pc:chgData name="Lian, Xiang" userId="47f83840-acd0-4e40-8a3e-39a5ff6d6ced" providerId="ADAL" clId="{FAD205C7-D112-4547-9AA2-9D34908F2D78}" dt="2025-08-27T20:57:04.956" v="13759" actId="207"/>
        <pc:sldMkLst>
          <pc:docMk/>
          <pc:sldMk cId="2635142508" sldId="346"/>
        </pc:sldMkLst>
        <pc:spChg chg="mod">
          <ac:chgData name="Lian, Xiang" userId="47f83840-acd0-4e40-8a3e-39a5ff6d6ced" providerId="ADAL" clId="{FAD205C7-D112-4547-9AA2-9D34908F2D78}" dt="2025-08-27T20:25:07.160" v="13676" actId="1035"/>
          <ac:spMkLst>
            <pc:docMk/>
            <pc:sldMk cId="2635142508" sldId="346"/>
            <ac:spMk id="4099" creationId="{00000000-0000-0000-0000-000000000000}"/>
          </ac:spMkLst>
        </pc:spChg>
        <pc:spChg chg="mod">
          <ac:chgData name="Lian, Xiang" userId="47f83840-acd0-4e40-8a3e-39a5ff6d6ced" providerId="ADAL" clId="{FAD205C7-D112-4547-9AA2-9D34908F2D78}" dt="2025-08-27T20:57:04.956" v="13759" actId="207"/>
          <ac:spMkLst>
            <pc:docMk/>
            <pc:sldMk cId="2635142508" sldId="346"/>
            <ac:spMk id="4100" creationId="{00000000-0000-0000-0000-000000000000}"/>
          </ac:spMkLst>
        </pc:spChg>
      </pc:sldChg>
      <pc:sldChg chg="modSp add mod">
        <pc:chgData name="Lian, Xiang" userId="47f83840-acd0-4e40-8a3e-39a5ff6d6ced" providerId="ADAL" clId="{FAD205C7-D112-4547-9AA2-9D34908F2D78}" dt="2025-09-13T02:55:13.568" v="15321" actId="20577"/>
        <pc:sldMkLst>
          <pc:docMk/>
          <pc:sldMk cId="4118857180" sldId="532"/>
        </pc:sldMkLst>
        <pc:spChg chg="mod">
          <ac:chgData name="Lian, Xiang" userId="47f83840-acd0-4e40-8a3e-39a5ff6d6ced" providerId="ADAL" clId="{FAD205C7-D112-4547-9AA2-9D34908F2D78}" dt="2025-09-13T02:55:13.568" v="15321" actId="20577"/>
          <ac:spMkLst>
            <pc:docMk/>
            <pc:sldMk cId="4118857180" sldId="532"/>
            <ac:spMk id="8194" creationId="{00000000-0000-0000-0000-000000000000}"/>
          </ac:spMkLst>
        </pc:spChg>
      </pc:sldChg>
      <pc:sldChg chg="modSp add mod">
        <pc:chgData name="Lian, Xiang" userId="47f83840-acd0-4e40-8a3e-39a5ff6d6ced" providerId="ADAL" clId="{FAD205C7-D112-4547-9AA2-9D34908F2D78}" dt="2025-09-13T02:25:04.880" v="15166" actId="1035"/>
        <pc:sldMkLst>
          <pc:docMk/>
          <pc:sldMk cId="2281015033" sldId="547"/>
        </pc:sldMkLst>
        <pc:spChg chg="mod">
          <ac:chgData name="Lian, Xiang" userId="47f83840-acd0-4e40-8a3e-39a5ff6d6ced" providerId="ADAL" clId="{FAD205C7-D112-4547-9AA2-9D34908F2D78}" dt="2025-09-13T02:25:04.880" v="15166" actId="1035"/>
          <ac:spMkLst>
            <pc:docMk/>
            <pc:sldMk cId="2281015033" sldId="547"/>
            <ac:spMk id="10242" creationId="{00000000-0000-0000-0000-000000000000}"/>
          </ac:spMkLst>
        </pc:spChg>
        <pc:spChg chg="mod">
          <ac:chgData name="Lian, Xiang" userId="47f83840-acd0-4e40-8a3e-39a5ff6d6ced" providerId="ADAL" clId="{FAD205C7-D112-4547-9AA2-9D34908F2D78}" dt="2025-09-13T02:24:57.288" v="15164" actId="1036"/>
          <ac:spMkLst>
            <pc:docMk/>
            <pc:sldMk cId="2281015033" sldId="547"/>
            <ac:spMk id="10243" creationId="{00000000-0000-0000-0000-000000000000}"/>
          </ac:spMkLst>
        </pc:spChg>
      </pc:sldChg>
    </pc:docChg>
  </pc:docChgLst>
  <pc:docChgLst>
    <pc:chgData name="Lian, Xiang" userId="47f83840-acd0-4e40-8a3e-39a5ff6d6ced" providerId="ADAL" clId="{7C819463-154D-4F6E-9B27-616B84B299E3}"/>
    <pc:docChg chg="undo custSel modSld">
      <pc:chgData name="Lian, Xiang" userId="47f83840-acd0-4e40-8a3e-39a5ff6d6ced" providerId="ADAL" clId="{7C819463-154D-4F6E-9B27-616B84B299E3}" dt="2025-08-13T15:43:31.741" v="12" actId="14100"/>
      <pc:docMkLst>
        <pc:docMk/>
      </pc:docMkLst>
      <pc:sldChg chg="modSp mod">
        <pc:chgData name="Lian, Xiang" userId="47f83840-acd0-4e40-8a3e-39a5ff6d6ced" providerId="ADAL" clId="{7C819463-154D-4F6E-9B27-616B84B299E3}" dt="2025-08-13T15:43:31.741" v="12" actId="14100"/>
        <pc:sldMkLst>
          <pc:docMk/>
          <pc:sldMk cId="2671983552" sldId="256"/>
        </pc:sldMkLst>
        <pc:spChg chg="mod">
          <ac:chgData name="Lian, Xiang" userId="47f83840-acd0-4e40-8a3e-39a5ff6d6ced" providerId="ADAL" clId="{7C819463-154D-4F6E-9B27-616B84B299E3}" dt="2025-08-13T15:43:31.741" v="12" actId="14100"/>
          <ac:spMkLst>
            <pc:docMk/>
            <pc:sldMk cId="2671983552" sldId="256"/>
            <ac:spMk id="4" creationId="{00000000-0000-0000-0000-000000000000}"/>
          </ac:spMkLst>
        </pc:spChg>
      </pc:sldChg>
    </pc:docChg>
  </pc:docChgLst>
  <pc:docChgLst>
    <pc:chgData name="Lian, Xiang" userId="47f83840-acd0-4e40-8a3e-39a5ff6d6ced" providerId="ADAL" clId="{FF3DF1F4-6AA9-4D06-8D01-D145B2F65BF2}"/>
    <pc:docChg chg="modSld">
      <pc:chgData name="Lian, Xiang" userId="47f83840-acd0-4e40-8a3e-39a5ff6d6ced" providerId="ADAL" clId="{FF3DF1F4-6AA9-4D06-8D01-D145B2F65BF2}" dt="2025-08-07T02:04:51.313" v="0"/>
      <pc:docMkLst>
        <pc:docMk/>
      </pc:docMkLst>
      <pc:sldChg chg="modNotesTx">
        <pc:chgData name="Lian, Xiang" userId="47f83840-acd0-4e40-8a3e-39a5ff6d6ced" providerId="ADAL" clId="{FF3DF1F4-6AA9-4D06-8D01-D145B2F65BF2}" dt="2025-08-07T02:04:51.313" v="0"/>
        <pc:sldMkLst>
          <pc:docMk/>
          <pc:sldMk cId="2671983552" sldId="256"/>
        </pc:sldMkLst>
      </pc:sldChg>
    </pc:docChg>
  </pc:docChgLst>
  <pc:docChgLst>
    <pc:chgData name="Lian, Xiang" userId="47f83840-acd0-4e40-8a3e-39a5ff6d6ced" providerId="ADAL" clId="{C023C3DC-96B6-471B-8058-3152353B4E17}"/>
    <pc:docChg chg="addSld delSld modSld">
      <pc:chgData name="Lian, Xiang" userId="47f83840-acd0-4e40-8a3e-39a5ff6d6ced" providerId="ADAL" clId="{C023C3DC-96B6-471B-8058-3152353B4E17}" dt="2025-07-14T13:22:18.195" v="37" actId="20577"/>
      <pc:docMkLst>
        <pc:docMk/>
      </pc:docMkLst>
      <pc:sldChg chg="modSp mod">
        <pc:chgData name="Lian, Xiang" userId="47f83840-acd0-4e40-8a3e-39a5ff6d6ced" providerId="ADAL" clId="{C023C3DC-96B6-471B-8058-3152353B4E17}" dt="2025-07-14T13:22:18.195" v="37" actId="20577"/>
        <pc:sldMkLst>
          <pc:docMk/>
          <pc:sldMk cId="853353161" sldId="257"/>
        </pc:sldMkLst>
        <pc:spChg chg="mod">
          <ac:chgData name="Lian, Xiang" userId="47f83840-acd0-4e40-8a3e-39a5ff6d6ced" providerId="ADAL" clId="{C023C3DC-96B6-471B-8058-3152353B4E17}" dt="2025-07-14T13:22:18.195" v="37" actId="20577"/>
          <ac:spMkLst>
            <pc:docMk/>
            <pc:sldMk cId="853353161" sldId="257"/>
            <ac:spMk id="4100" creationId="{00000000-0000-0000-0000-000000000000}"/>
          </ac:spMkLst>
        </pc:spChg>
      </pc:sldChg>
      <pc:sldChg chg="modSp mod">
        <pc:chgData name="Lian, Xiang" userId="47f83840-acd0-4e40-8a3e-39a5ff6d6ced" providerId="ADAL" clId="{C023C3DC-96B6-471B-8058-3152353B4E17}" dt="2025-07-14T13:21:46.803" v="2" actId="207"/>
        <pc:sldMkLst>
          <pc:docMk/>
          <pc:sldMk cId="3780669664" sldId="258"/>
        </pc:sldMkLst>
        <pc:spChg chg="mod">
          <ac:chgData name="Lian, Xiang" userId="47f83840-acd0-4e40-8a3e-39a5ff6d6ced" providerId="ADAL" clId="{C023C3DC-96B6-471B-8058-3152353B4E17}" dt="2025-07-14T13:21:46.803" v="2" actId="207"/>
          <ac:spMkLst>
            <pc:docMk/>
            <pc:sldMk cId="3780669664" sldId="258"/>
            <ac:spMk id="4100" creationId="{00000000-0000-0000-0000-000000000000}"/>
          </ac:spMkLst>
        </pc:spChg>
      </pc:sldChg>
      <pc:sldChg chg="del">
        <pc:chgData name="Lian, Xiang" userId="47f83840-acd0-4e40-8a3e-39a5ff6d6ced" providerId="ADAL" clId="{C023C3DC-96B6-471B-8058-3152353B4E17}" dt="2025-07-14T13:21:52.913" v="3" actId="47"/>
        <pc:sldMkLst>
          <pc:docMk/>
          <pc:sldMk cId="1240488197" sldId="259"/>
        </pc:sldMkLst>
      </pc:sldChg>
      <pc:sldChg chg="add">
        <pc:chgData name="Lian, Xiang" userId="47f83840-acd0-4e40-8a3e-39a5ff6d6ced" providerId="ADAL" clId="{C023C3DC-96B6-471B-8058-3152353B4E17}" dt="2025-07-14T13:21:56.222" v="4"/>
        <pc:sldMkLst>
          <pc:docMk/>
          <pc:sldMk cId="1326997055" sldId="259"/>
        </pc:sldMkLst>
      </pc:sldChg>
      <pc:sldChg chg="add">
        <pc:chgData name="Lian, Xiang" userId="47f83840-acd0-4e40-8a3e-39a5ff6d6ced" providerId="ADAL" clId="{C023C3DC-96B6-471B-8058-3152353B4E17}" dt="2025-07-14T13:21:56.576" v="5"/>
        <pc:sldMkLst>
          <pc:docMk/>
          <pc:sldMk cId="679834354" sldId="260"/>
        </pc:sldMkLst>
      </pc:sldChg>
      <pc:sldChg chg="del">
        <pc:chgData name="Lian, Xiang" userId="47f83840-acd0-4e40-8a3e-39a5ff6d6ced" providerId="ADAL" clId="{C023C3DC-96B6-471B-8058-3152353B4E17}" dt="2025-07-14T13:21:52.913" v="3" actId="47"/>
        <pc:sldMkLst>
          <pc:docMk/>
          <pc:sldMk cId="1088963902" sldId="260"/>
        </pc:sldMkLst>
      </pc:sldChg>
      <pc:sldChg chg="del">
        <pc:chgData name="Lian, Xiang" userId="47f83840-acd0-4e40-8a3e-39a5ff6d6ced" providerId="ADAL" clId="{C023C3DC-96B6-471B-8058-3152353B4E17}" dt="2025-07-14T13:21:52.913" v="3" actId="47"/>
        <pc:sldMkLst>
          <pc:docMk/>
          <pc:sldMk cId="647336508" sldId="261"/>
        </pc:sldMkLst>
      </pc:sldChg>
      <pc:sldChg chg="add">
        <pc:chgData name="Lian, Xiang" userId="47f83840-acd0-4e40-8a3e-39a5ff6d6ced" providerId="ADAL" clId="{C023C3DC-96B6-471B-8058-3152353B4E17}" dt="2025-07-14T13:21:56.877" v="6"/>
        <pc:sldMkLst>
          <pc:docMk/>
          <pc:sldMk cId="2484578738" sldId="261"/>
        </pc:sldMkLst>
      </pc:sldChg>
      <pc:sldChg chg="del">
        <pc:chgData name="Lian, Xiang" userId="47f83840-acd0-4e40-8a3e-39a5ff6d6ced" providerId="ADAL" clId="{C023C3DC-96B6-471B-8058-3152353B4E17}" dt="2025-07-14T13:21:52.913" v="3" actId="47"/>
        <pc:sldMkLst>
          <pc:docMk/>
          <pc:sldMk cId="710726614" sldId="262"/>
        </pc:sldMkLst>
      </pc:sldChg>
      <pc:sldChg chg="add">
        <pc:chgData name="Lian, Xiang" userId="47f83840-acd0-4e40-8a3e-39a5ff6d6ced" providerId="ADAL" clId="{C023C3DC-96B6-471B-8058-3152353B4E17}" dt="2025-07-14T13:21:57.040" v="7"/>
        <pc:sldMkLst>
          <pc:docMk/>
          <pc:sldMk cId="3861327228" sldId="262"/>
        </pc:sldMkLst>
      </pc:sldChg>
      <pc:sldChg chg="del">
        <pc:chgData name="Lian, Xiang" userId="47f83840-acd0-4e40-8a3e-39a5ff6d6ced" providerId="ADAL" clId="{C023C3DC-96B6-471B-8058-3152353B4E17}" dt="2025-07-14T13:21:52.913" v="3" actId="47"/>
        <pc:sldMkLst>
          <pc:docMk/>
          <pc:sldMk cId="907995068" sldId="263"/>
        </pc:sldMkLst>
      </pc:sldChg>
      <pc:sldChg chg="add">
        <pc:chgData name="Lian, Xiang" userId="47f83840-acd0-4e40-8a3e-39a5ff6d6ced" providerId="ADAL" clId="{C023C3DC-96B6-471B-8058-3152353B4E17}" dt="2025-07-14T13:21:57.240" v="8"/>
        <pc:sldMkLst>
          <pc:docMk/>
          <pc:sldMk cId="2084841595" sldId="263"/>
        </pc:sldMkLst>
      </pc:sldChg>
      <pc:sldChg chg="del">
        <pc:chgData name="Lian, Xiang" userId="47f83840-acd0-4e40-8a3e-39a5ff6d6ced" providerId="ADAL" clId="{C023C3DC-96B6-471B-8058-3152353B4E17}" dt="2025-07-14T13:21:52.913" v="3" actId="47"/>
        <pc:sldMkLst>
          <pc:docMk/>
          <pc:sldMk cId="2087535776" sldId="264"/>
        </pc:sldMkLst>
      </pc:sldChg>
      <pc:sldChg chg="add">
        <pc:chgData name="Lian, Xiang" userId="47f83840-acd0-4e40-8a3e-39a5ff6d6ced" providerId="ADAL" clId="{C023C3DC-96B6-471B-8058-3152353B4E17}" dt="2025-07-14T13:21:57.441" v="9"/>
        <pc:sldMkLst>
          <pc:docMk/>
          <pc:sldMk cId="2298542507" sldId="264"/>
        </pc:sldMkLst>
      </pc:sldChg>
      <pc:sldChg chg="del">
        <pc:chgData name="Lian, Xiang" userId="47f83840-acd0-4e40-8a3e-39a5ff6d6ced" providerId="ADAL" clId="{C023C3DC-96B6-471B-8058-3152353B4E17}" dt="2025-07-14T13:21:52.913" v="3" actId="47"/>
        <pc:sldMkLst>
          <pc:docMk/>
          <pc:sldMk cId="56450581" sldId="265"/>
        </pc:sldMkLst>
      </pc:sldChg>
      <pc:sldChg chg="add">
        <pc:chgData name="Lian, Xiang" userId="47f83840-acd0-4e40-8a3e-39a5ff6d6ced" providerId="ADAL" clId="{C023C3DC-96B6-471B-8058-3152353B4E17}" dt="2025-07-14T13:21:57.980" v="10"/>
        <pc:sldMkLst>
          <pc:docMk/>
          <pc:sldMk cId="704069910" sldId="265"/>
        </pc:sldMkLst>
      </pc:sldChg>
    </pc:docChg>
  </pc:docChgLst>
  <pc:docChgLst>
    <pc:chgData name="Lian, Xiang" userId="47f83840-acd0-4e40-8a3e-39a5ff6d6ced" providerId="ADAL" clId="{8FC21ABD-DECF-4492-A967-3987291EDCD4}"/>
    <pc:docChg chg="modSld">
      <pc:chgData name="Lian, Xiang" userId="47f83840-acd0-4e40-8a3e-39a5ff6d6ced" providerId="ADAL" clId="{8FC21ABD-DECF-4492-A967-3987291EDCD4}" dt="2025-09-30T11:13:36.362" v="7" actId="20577"/>
      <pc:docMkLst>
        <pc:docMk/>
      </pc:docMkLst>
      <pc:sldChg chg="modSp">
        <pc:chgData name="Lian, Xiang" userId="47f83840-acd0-4e40-8a3e-39a5ff6d6ced" providerId="ADAL" clId="{8FC21ABD-DECF-4492-A967-3987291EDCD4}" dt="2025-09-30T11:13:36.362" v="7" actId="20577"/>
        <pc:sldMkLst>
          <pc:docMk/>
          <pc:sldMk cId="3912222199" sldId="282"/>
        </pc:sldMkLst>
        <pc:spChg chg="mod">
          <ac:chgData name="Lian, Xiang" userId="47f83840-acd0-4e40-8a3e-39a5ff6d6ced" providerId="ADAL" clId="{8FC21ABD-DECF-4492-A967-3987291EDCD4}" dt="2025-09-30T11:13:36.362" v="7" actId="20577"/>
          <ac:spMkLst>
            <pc:docMk/>
            <pc:sldMk cId="3912222199" sldId="282"/>
            <ac:spMk id="4100"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2BFF21E-EC4D-402C-A8B9-667E4032678C}" type="datetimeFigureOut">
              <a:rPr lang="en-US" smtClean="0"/>
              <a:pPr/>
              <a:t>9/29/2025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5033E84-6385-41D0-8ED3-74655242C4C0}" type="slidenum">
              <a:rPr lang="en-US" smtClean="0"/>
              <a:pPr/>
              <a:t>‹#›</a:t>
            </a:fld>
            <a:endParaRPr lang="en-US"/>
          </a:p>
        </p:txBody>
      </p:sp>
    </p:spTree>
    <p:extLst>
      <p:ext uri="{BB962C8B-B14F-4D97-AF65-F5344CB8AC3E}">
        <p14:creationId xmlns:p14="http://schemas.microsoft.com/office/powerpoint/2010/main" val="18591336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dblp.org/pid/n/FelixNaumann.html" TargetMode="External"/><Relationship Id="rId2" Type="http://schemas.openxmlformats.org/officeDocument/2006/relationships/slide" Target="../slides/slide10.xml"/><Relationship Id="rId1" Type="http://schemas.openxmlformats.org/officeDocument/2006/relationships/notesMaster" Target="../notesMasters/notesMaster1.xml"/><Relationship Id="rId4" Type="http://schemas.openxmlformats.org/officeDocument/2006/relationships/hyperlink" Target="https://dblp.org/db/journals/pvldb/pvldb11.html#HarmouchN17" TargetMode="Externa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dblp.org/pid/n/FelixNaumann.html" TargetMode="External"/><Relationship Id="rId2" Type="http://schemas.openxmlformats.org/officeDocument/2006/relationships/slide" Target="../slides/slide11.xml"/><Relationship Id="rId1" Type="http://schemas.openxmlformats.org/officeDocument/2006/relationships/notesMaster" Target="../notesMasters/notesMaster1.xml"/><Relationship Id="rId4" Type="http://schemas.openxmlformats.org/officeDocument/2006/relationships/hyperlink" Target="https://dblp.org/db/journals/pvldb/pvldb11.html#HarmouchN17" TargetMode="Externa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dblp.org/pid/n/FelixNaumann.html" TargetMode="External"/><Relationship Id="rId2" Type="http://schemas.openxmlformats.org/officeDocument/2006/relationships/slide" Target="../slides/slide12.xml"/><Relationship Id="rId1" Type="http://schemas.openxmlformats.org/officeDocument/2006/relationships/notesMaster" Target="../notesMasters/notesMaster1.xml"/><Relationship Id="rId4" Type="http://schemas.openxmlformats.org/officeDocument/2006/relationships/hyperlink" Target="https://dblp.org/db/journals/pvldb/pvldb11.html#HarmouchN17" TargetMode="Externa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dblp.org/pid/n/FelixNaumann.html" TargetMode="External"/><Relationship Id="rId2" Type="http://schemas.openxmlformats.org/officeDocument/2006/relationships/slide" Target="../slides/slide13.xml"/><Relationship Id="rId1" Type="http://schemas.openxmlformats.org/officeDocument/2006/relationships/notesMaster" Target="../notesMasters/notesMaster1.xml"/><Relationship Id="rId4" Type="http://schemas.openxmlformats.org/officeDocument/2006/relationships/hyperlink" Target="https://dblp.org/db/journals/pvldb/pvldb11.html#HarmouchN17" TargetMode="Externa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dblp.org/pid/n/FelixNaumann.html" TargetMode="External"/><Relationship Id="rId2" Type="http://schemas.openxmlformats.org/officeDocument/2006/relationships/slide" Target="../slides/slide14.xml"/><Relationship Id="rId1" Type="http://schemas.openxmlformats.org/officeDocument/2006/relationships/notesMaster" Target="../notesMasters/notesMaster1.xml"/><Relationship Id="rId4" Type="http://schemas.openxmlformats.org/officeDocument/2006/relationships/hyperlink" Target="https://dblp.org/db/journals/pvldb/pvldb11.html#HarmouchN17" TargetMode="Externa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dblp.org/pid/n/FelixNaumann.html" TargetMode="External"/><Relationship Id="rId2" Type="http://schemas.openxmlformats.org/officeDocument/2006/relationships/slide" Target="../slides/slide15.xml"/><Relationship Id="rId1" Type="http://schemas.openxmlformats.org/officeDocument/2006/relationships/notesMaster" Target="../notesMasters/notesMaster1.xml"/><Relationship Id="rId4" Type="http://schemas.openxmlformats.org/officeDocument/2006/relationships/hyperlink" Target="https://dblp.org/db/journals/pvldb/pvldb11.html#HarmouchN17" TargetMode="Externa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dblp.org/pid/n/FelixNaumann.html" TargetMode="External"/><Relationship Id="rId2" Type="http://schemas.openxmlformats.org/officeDocument/2006/relationships/slide" Target="../slides/slide16.xml"/><Relationship Id="rId1" Type="http://schemas.openxmlformats.org/officeDocument/2006/relationships/notesMaster" Target="../notesMasters/notesMaster1.xml"/><Relationship Id="rId4" Type="http://schemas.openxmlformats.org/officeDocument/2006/relationships/hyperlink" Target="https://dblp.org/db/journals/pvldb/pvldb11.html#HarmouchN17" TargetMode="Externa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dblp.org/pid/n/FelixNaumann.html" TargetMode="External"/><Relationship Id="rId2" Type="http://schemas.openxmlformats.org/officeDocument/2006/relationships/slide" Target="../slides/slide17.xml"/><Relationship Id="rId1" Type="http://schemas.openxmlformats.org/officeDocument/2006/relationships/notesMaster" Target="../notesMasters/notesMaster1.xml"/><Relationship Id="rId4" Type="http://schemas.openxmlformats.org/officeDocument/2006/relationships/hyperlink" Target="https://dblp.org/db/journals/pvldb/pvldb11.html#HarmouchN17" TargetMode="Externa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dblp.org/pid/n/FelixNaumann.html" TargetMode="External"/><Relationship Id="rId2" Type="http://schemas.openxmlformats.org/officeDocument/2006/relationships/slide" Target="../slides/slide18.xml"/><Relationship Id="rId1" Type="http://schemas.openxmlformats.org/officeDocument/2006/relationships/notesMaster" Target="../notesMasters/notesMaster1.xml"/><Relationship Id="rId4" Type="http://schemas.openxmlformats.org/officeDocument/2006/relationships/hyperlink" Target="https://dblp.org/db/journals/pvldb/pvldb11.html#HarmouchN17" TargetMode="Externa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dblp.org/pid/n/FelixNaumann.html" TargetMode="External"/><Relationship Id="rId2" Type="http://schemas.openxmlformats.org/officeDocument/2006/relationships/slide" Target="../slides/slide19.xml"/><Relationship Id="rId1" Type="http://schemas.openxmlformats.org/officeDocument/2006/relationships/notesMaster" Target="../notesMasters/notesMaster1.xml"/><Relationship Id="rId4" Type="http://schemas.openxmlformats.org/officeDocument/2006/relationships/hyperlink" Target="https://dblp.org/db/journals/pvldb/pvldb11.html#HarmouchN17"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dblp.org/pid/n/FelixNaumann.html" TargetMode="External"/><Relationship Id="rId2" Type="http://schemas.openxmlformats.org/officeDocument/2006/relationships/slide" Target="../slides/slide20.xml"/><Relationship Id="rId1" Type="http://schemas.openxmlformats.org/officeDocument/2006/relationships/notesMaster" Target="../notesMasters/notesMaster1.xml"/><Relationship Id="rId4" Type="http://schemas.openxmlformats.org/officeDocument/2006/relationships/hyperlink" Target="https://dblp.org/db/journals/pvldb/pvldb11.html#HarmouchN17" TargetMode="Externa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3" Type="http://schemas.openxmlformats.org/officeDocument/2006/relationships/hyperlink" Target="https://dblp.org/pid/s/KyuseokShim.html" TargetMode="External"/><Relationship Id="rId2" Type="http://schemas.openxmlformats.org/officeDocument/2006/relationships/slide" Target="../slides/slide33.xml"/><Relationship Id="rId1" Type="http://schemas.openxmlformats.org/officeDocument/2006/relationships/notesMaster" Target="../notesMasters/notesMaster1.xml"/><Relationship Id="rId5" Type="http://schemas.openxmlformats.org/officeDocument/2006/relationships/hyperlink" Target="https://dblp.org/db/journals/pacmmod/pacmmod3.html#KwonSJ25" TargetMode="External"/><Relationship Id="rId4" Type="http://schemas.openxmlformats.org/officeDocument/2006/relationships/hyperlink" Target="https://dblp.org/pid/193/7295.html" TargetMode="Externa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3" Type="http://schemas.openxmlformats.org/officeDocument/2006/relationships/hyperlink" Target="https://dblp.org/pid/376/9498.html" TargetMode="External"/><Relationship Id="rId2" Type="http://schemas.openxmlformats.org/officeDocument/2006/relationships/slide" Target="../slides/slide44.xml"/><Relationship Id="rId1" Type="http://schemas.openxmlformats.org/officeDocument/2006/relationships/notesMaster" Target="../notesMasters/notesMaster1.xml"/><Relationship Id="rId6" Type="http://schemas.openxmlformats.org/officeDocument/2006/relationships/hyperlink" Target="https://dblp.org/db/journals/pacmmod/pacmmod3.html#ZhengYCW25" TargetMode="External"/><Relationship Id="rId5" Type="http://schemas.openxmlformats.org/officeDocument/2006/relationships/hyperlink" Target="https://dblp.org/pid/375/1541.html" TargetMode="External"/><Relationship Id="rId4" Type="http://schemas.openxmlformats.org/officeDocument/2006/relationships/hyperlink" Target="https://dblp.org/pid/267/9406-2.html" TargetMode="Externa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dblp.org/pid/n/FelixNaumann.html" TargetMode="External"/><Relationship Id="rId2" Type="http://schemas.openxmlformats.org/officeDocument/2006/relationships/slide" Target="../slides/slide5.xml"/><Relationship Id="rId1" Type="http://schemas.openxmlformats.org/officeDocument/2006/relationships/notesMaster" Target="../notesMasters/notesMaster1.xml"/><Relationship Id="rId4" Type="http://schemas.openxmlformats.org/officeDocument/2006/relationships/hyperlink" Target="https://dblp.org/db/journals/pvldb/pvldb11.html#HarmouchN17" TargetMode="Externa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8" Type="http://schemas.openxmlformats.org/officeDocument/2006/relationships/hyperlink" Target="https://dblp.org/pid/93/4085.html" TargetMode="External"/><Relationship Id="rId3" Type="http://schemas.openxmlformats.org/officeDocument/2006/relationships/hyperlink" Target="https://dblp.org/pid/81/3136.html" TargetMode="External"/><Relationship Id="rId7" Type="http://schemas.openxmlformats.org/officeDocument/2006/relationships/hyperlink" Target="https://dblp.org/db/journals/pacmmod/pacmmod1.html#MiaoWPGY23" TargetMode="External"/><Relationship Id="rId12" Type="http://schemas.openxmlformats.org/officeDocument/2006/relationships/hyperlink" Target="https://dblp.org/db/conf/sigmod/sigmod2009.html#ZhangYCPT09" TargetMode="External"/><Relationship Id="rId2" Type="http://schemas.openxmlformats.org/officeDocument/2006/relationships/slide" Target="../slides/slide52.xml"/><Relationship Id="rId1" Type="http://schemas.openxmlformats.org/officeDocument/2006/relationships/notesMaster" Target="../notesMasters/notesMaster1.xml"/><Relationship Id="rId6" Type="http://schemas.openxmlformats.org/officeDocument/2006/relationships/hyperlink" Target="https://dblp.org/pid/74/3786.html" TargetMode="External"/><Relationship Id="rId11" Type="http://schemas.openxmlformats.org/officeDocument/2006/relationships/hyperlink" Target="https://dblp.org/pid/p/DimitrisPapadias.html" TargetMode="External"/><Relationship Id="rId5" Type="http://schemas.openxmlformats.org/officeDocument/2006/relationships/hyperlink" Target="https://dblp.org/pid/80/2651.html" TargetMode="External"/><Relationship Id="rId10" Type="http://schemas.openxmlformats.org/officeDocument/2006/relationships/hyperlink" Target="https://dblp.org/pid/09/6889.html" TargetMode="External"/><Relationship Id="rId4" Type="http://schemas.openxmlformats.org/officeDocument/2006/relationships/hyperlink" Target="https://dblp.org/pid/340/6825.html" TargetMode="External"/><Relationship Id="rId9" Type="http://schemas.openxmlformats.org/officeDocument/2006/relationships/hyperlink" Target="https://dblp.org/pid/56/2998-1.html" TargetMode="Externa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dblp.org/pid/n/FelixNaumann.html" TargetMode="External"/><Relationship Id="rId2" Type="http://schemas.openxmlformats.org/officeDocument/2006/relationships/slide" Target="../slides/slide6.xml"/><Relationship Id="rId1" Type="http://schemas.openxmlformats.org/officeDocument/2006/relationships/notesMaster" Target="../notesMasters/notesMaster1.xml"/><Relationship Id="rId4" Type="http://schemas.openxmlformats.org/officeDocument/2006/relationships/hyperlink" Target="https://dblp.org/db/journals/pvldb/pvldb11.html#HarmouchN17" TargetMode="Externa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dblp.org/pid/n/FelixNaumann.html" TargetMode="External"/><Relationship Id="rId2" Type="http://schemas.openxmlformats.org/officeDocument/2006/relationships/slide" Target="../slides/slide7.xml"/><Relationship Id="rId1" Type="http://schemas.openxmlformats.org/officeDocument/2006/relationships/notesMaster" Target="../notesMasters/notesMaster1.xml"/><Relationship Id="rId4" Type="http://schemas.openxmlformats.org/officeDocument/2006/relationships/hyperlink" Target="https://dblp.org/db/journals/pvldb/pvldb11.html#HarmouchN17" TargetMode="Externa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dblp.org/pid/n/FelixNaumann.html" TargetMode="External"/><Relationship Id="rId2" Type="http://schemas.openxmlformats.org/officeDocument/2006/relationships/slide" Target="../slides/slide8.xml"/><Relationship Id="rId1" Type="http://schemas.openxmlformats.org/officeDocument/2006/relationships/notesMaster" Target="../notesMasters/notesMaster1.xml"/><Relationship Id="rId4" Type="http://schemas.openxmlformats.org/officeDocument/2006/relationships/hyperlink" Target="https://dblp.org/db/journals/pvldb/pvldb11.html#HarmouchN17" TargetMode="Externa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dblp.org/pid/n/FelixNaumann.html" TargetMode="External"/><Relationship Id="rId2" Type="http://schemas.openxmlformats.org/officeDocument/2006/relationships/slide" Target="../slides/slide9.xml"/><Relationship Id="rId1" Type="http://schemas.openxmlformats.org/officeDocument/2006/relationships/notesMaster" Target="../notesMasters/notesMaster1.xml"/><Relationship Id="rId4" Type="http://schemas.openxmlformats.org/officeDocument/2006/relationships/hyperlink" Target="https://dblp.org/db/journals/pvldb/pvldb11.html#HarmouchN17"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t>
            </a:r>
            <a:r>
              <a:rPr lang="en-US" baseline="0" dirty="0"/>
              <a:t>slides of this AI4DB </a:t>
            </a:r>
            <a:r>
              <a:rPr lang="en-US" dirty="0"/>
              <a:t>course</a:t>
            </a:r>
            <a:r>
              <a:rPr lang="en-US" baseline="0" dirty="0"/>
              <a:t> used some public slides/materials on the Web for teaching purposes only. I would like to acknowledge these resources, and please let me know if I failed to cite them or you want to remove them from my slides.</a:t>
            </a:r>
            <a:endParaRPr lang="en-US" dirty="0"/>
          </a:p>
        </p:txBody>
      </p:sp>
      <p:sp>
        <p:nvSpPr>
          <p:cNvPr id="4" name="Slide Number Placeholder 3"/>
          <p:cNvSpPr>
            <a:spLocks noGrp="1"/>
          </p:cNvSpPr>
          <p:nvPr>
            <p:ph type="sldNum" sz="quarter" idx="10"/>
          </p:nvPr>
        </p:nvSpPr>
        <p:spPr/>
        <p:txBody>
          <a:bodyPr/>
          <a:lstStyle/>
          <a:p>
            <a:fld id="{15033E84-6385-41D0-8ED3-74655242C4C0}" type="slidenum">
              <a:rPr lang="en-US" smtClean="0"/>
              <a:pPr/>
              <a:t>1</a:t>
            </a:fld>
            <a:endParaRPr lang="en-US" dirty="0"/>
          </a:p>
        </p:txBody>
      </p:sp>
    </p:spTree>
    <p:extLst>
      <p:ext uri="{BB962C8B-B14F-4D97-AF65-F5344CB8AC3E}">
        <p14:creationId xmlns:p14="http://schemas.microsoft.com/office/powerpoint/2010/main" val="40674001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lvl1pPr defTabSz="914274" eaLnBrk="0" hangingPunct="0">
              <a:defRPr>
                <a:solidFill>
                  <a:schemeClr val="tx1"/>
                </a:solidFill>
                <a:latin typeface="Arial" pitchFamily="34" charset="0"/>
                <a:ea typeface="宋体" pitchFamily="2" charset="-122"/>
              </a:defRPr>
            </a:lvl1pPr>
            <a:lvl2pPr marL="730171" indent="-280835" defTabSz="914274" eaLnBrk="0" hangingPunct="0">
              <a:defRPr>
                <a:solidFill>
                  <a:schemeClr val="tx1"/>
                </a:solidFill>
                <a:latin typeface="Arial" pitchFamily="34" charset="0"/>
                <a:ea typeface="宋体" pitchFamily="2" charset="-122"/>
              </a:defRPr>
            </a:lvl2pPr>
            <a:lvl3pPr marL="1123340" indent="-224668" defTabSz="914274" eaLnBrk="0" hangingPunct="0">
              <a:defRPr>
                <a:solidFill>
                  <a:schemeClr val="tx1"/>
                </a:solidFill>
                <a:latin typeface="Arial" pitchFamily="34" charset="0"/>
                <a:ea typeface="宋体" pitchFamily="2" charset="-122"/>
              </a:defRPr>
            </a:lvl3pPr>
            <a:lvl4pPr marL="1572677" indent="-224668" defTabSz="914274" eaLnBrk="0" hangingPunct="0">
              <a:defRPr>
                <a:solidFill>
                  <a:schemeClr val="tx1"/>
                </a:solidFill>
                <a:latin typeface="Arial" pitchFamily="34" charset="0"/>
                <a:ea typeface="宋体" pitchFamily="2" charset="-122"/>
              </a:defRPr>
            </a:lvl4pPr>
            <a:lvl5pPr marL="2022013" indent="-224668" defTabSz="914274" eaLnBrk="0" hangingPunct="0">
              <a:defRPr>
                <a:solidFill>
                  <a:schemeClr val="tx1"/>
                </a:solidFill>
                <a:latin typeface="Arial" pitchFamily="34" charset="0"/>
                <a:ea typeface="宋体" pitchFamily="2" charset="-122"/>
              </a:defRPr>
            </a:lvl5pPr>
            <a:lvl6pPr marL="2471349" indent="-224668" defTabSz="914274" eaLnBrk="0" fontAlgn="base" hangingPunct="0">
              <a:spcBef>
                <a:spcPct val="0"/>
              </a:spcBef>
              <a:spcAft>
                <a:spcPct val="0"/>
              </a:spcAft>
              <a:defRPr>
                <a:solidFill>
                  <a:schemeClr val="tx1"/>
                </a:solidFill>
                <a:latin typeface="Arial" pitchFamily="34" charset="0"/>
                <a:ea typeface="宋体" pitchFamily="2" charset="-122"/>
              </a:defRPr>
            </a:lvl6pPr>
            <a:lvl7pPr marL="2920685" indent="-224668" defTabSz="914274" eaLnBrk="0" fontAlgn="base" hangingPunct="0">
              <a:spcBef>
                <a:spcPct val="0"/>
              </a:spcBef>
              <a:spcAft>
                <a:spcPct val="0"/>
              </a:spcAft>
              <a:defRPr>
                <a:solidFill>
                  <a:schemeClr val="tx1"/>
                </a:solidFill>
                <a:latin typeface="Arial" pitchFamily="34" charset="0"/>
                <a:ea typeface="宋体" pitchFamily="2" charset="-122"/>
              </a:defRPr>
            </a:lvl7pPr>
            <a:lvl8pPr marL="3370021" indent="-224668" defTabSz="914274" eaLnBrk="0" fontAlgn="base" hangingPunct="0">
              <a:spcBef>
                <a:spcPct val="0"/>
              </a:spcBef>
              <a:spcAft>
                <a:spcPct val="0"/>
              </a:spcAft>
              <a:defRPr>
                <a:solidFill>
                  <a:schemeClr val="tx1"/>
                </a:solidFill>
                <a:latin typeface="Arial" pitchFamily="34" charset="0"/>
                <a:ea typeface="宋体" pitchFamily="2" charset="-122"/>
              </a:defRPr>
            </a:lvl8pPr>
            <a:lvl9pPr marL="3819357" indent="-224668" defTabSz="914274"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fld id="{B04042F6-9FDA-426C-86F9-346C8313DE21}" type="slidenum">
              <a:rPr lang="en-US" altLang="zh-CN">
                <a:solidFill>
                  <a:prstClr val="black"/>
                </a:solidFill>
              </a:rPr>
              <a:pPr eaLnBrk="1" hangingPunct="1"/>
              <a:t>10</a:t>
            </a:fld>
            <a:endParaRPr lang="en-US" altLang="zh-CN">
              <a:solidFill>
                <a:prstClr val="black"/>
              </a:solidFill>
            </a:endParaRPr>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p:spPr>
        <p:txBody>
          <a:bodyPr/>
          <a:lstStyle/>
          <a:p>
            <a:pPr algn="l">
              <a:buFont typeface="Arial" panose="020B0604020202020204" pitchFamily="34" charset="0"/>
              <a:buNone/>
            </a:pPr>
            <a:r>
              <a:rPr lang="en-US" sz="2800" b="0" i="1" dirty="0">
                <a:solidFill>
                  <a:srgbClr val="505B62"/>
                </a:solidFill>
                <a:effectLst/>
                <a:latin typeface="Open Sans" panose="020B0606030504020204" pitchFamily="34" charset="0"/>
              </a:rPr>
              <a:t>Hazar </a:t>
            </a:r>
            <a:r>
              <a:rPr lang="en-US" sz="2800" b="0" i="1" dirty="0" err="1">
                <a:solidFill>
                  <a:srgbClr val="505B62"/>
                </a:solidFill>
                <a:effectLst/>
                <a:latin typeface="Open Sans" panose="020B0606030504020204" pitchFamily="34" charset="0"/>
              </a:rPr>
              <a:t>Harmouch</a:t>
            </a:r>
            <a:r>
              <a:rPr lang="en-US" sz="2800" b="0" i="1" dirty="0">
                <a:solidFill>
                  <a:srgbClr val="505B62"/>
                </a:solidFill>
                <a:effectLst/>
                <a:latin typeface="Open Sans" panose="020B0606030504020204" pitchFamily="34" charset="0"/>
              </a:rPr>
              <a:t>, </a:t>
            </a:r>
            <a:r>
              <a:rPr lang="en-US" sz="2800" b="0" i="1" u="none" strike="noStrike" dirty="0">
                <a:solidFill>
                  <a:srgbClr val="7D848A"/>
                </a:solidFill>
                <a:effectLst/>
                <a:latin typeface="Open Sans" panose="020B0606030504020204" pitchFamily="34" charset="0"/>
                <a:hlinkClick r:id="rId3"/>
              </a:rPr>
              <a:t>Felix Naumann</a:t>
            </a:r>
            <a:r>
              <a:rPr lang="en-US" sz="2800" b="0" i="1" dirty="0">
                <a:solidFill>
                  <a:srgbClr val="505B62"/>
                </a:solidFill>
                <a:effectLst/>
                <a:latin typeface="Open Sans" panose="020B0606030504020204" pitchFamily="34" charset="0"/>
              </a:rPr>
              <a:t>:</a:t>
            </a:r>
            <a:br>
              <a:rPr lang="en-US" sz="2800" b="0" i="1" dirty="0">
                <a:solidFill>
                  <a:srgbClr val="505B62"/>
                </a:solidFill>
                <a:effectLst/>
                <a:latin typeface="Open Sans" panose="020B0606030504020204" pitchFamily="34" charset="0"/>
              </a:rPr>
            </a:br>
            <a:r>
              <a:rPr lang="en-US" sz="2800" b="1" i="1" dirty="0">
                <a:solidFill>
                  <a:srgbClr val="666666"/>
                </a:solidFill>
                <a:effectLst/>
                <a:latin typeface="Open Sans" panose="020B0606030504020204" pitchFamily="34" charset="0"/>
              </a:rPr>
              <a:t>Cardinality Estimation: An Experimental Survey.</a:t>
            </a:r>
            <a:r>
              <a:rPr lang="en-US" sz="2800" b="0" i="1" dirty="0">
                <a:solidFill>
                  <a:srgbClr val="505B62"/>
                </a:solidFill>
                <a:effectLst/>
                <a:latin typeface="Open Sans" panose="020B0606030504020204" pitchFamily="34" charset="0"/>
              </a:rPr>
              <a:t> </a:t>
            </a:r>
            <a:r>
              <a:rPr lang="en-US" sz="2800" b="0" i="1" u="none" strike="noStrike" dirty="0">
                <a:solidFill>
                  <a:srgbClr val="7D848A"/>
                </a:solidFill>
                <a:effectLst/>
                <a:latin typeface="Open Sans" panose="020B0606030504020204" pitchFamily="34" charset="0"/>
                <a:hlinkClick r:id="rId4"/>
              </a:rPr>
              <a:t>Proc. VLDB Endow. 11(4)</a:t>
            </a:r>
            <a:r>
              <a:rPr lang="en-US" sz="2800" b="0" i="1" dirty="0">
                <a:solidFill>
                  <a:srgbClr val="505B62"/>
                </a:solidFill>
                <a:effectLst/>
                <a:latin typeface="Open Sans" panose="020B0606030504020204" pitchFamily="34" charset="0"/>
              </a:rPr>
              <a:t>: 499-512 (2017)</a:t>
            </a:r>
            <a:endParaRPr lang="en-US" sz="2800" b="0" i="0" dirty="0">
              <a:solidFill>
                <a:srgbClr val="505B62"/>
              </a:solidFill>
              <a:effectLst/>
              <a:latin typeface="Open Sans" panose="020B0606030504020204" pitchFamily="34" charset="0"/>
            </a:endParaRPr>
          </a:p>
          <a:p>
            <a:br>
              <a:rPr lang="en-US" sz="2800" dirty="0"/>
            </a:br>
            <a:endParaRPr lang="en-US" sz="1800" b="0" i="0" dirty="0">
              <a:solidFill>
                <a:srgbClr val="000000"/>
              </a:solidFill>
              <a:effectLst/>
              <a:latin typeface="LinLibertineT"/>
            </a:endParaRPr>
          </a:p>
          <a:p>
            <a:pPr eaLnBrk="1" hangingPunct="1"/>
            <a:br>
              <a:rPr lang="en-US" dirty="0"/>
            </a:br>
            <a:endParaRPr lang="en-US" dirty="0">
              <a:latin typeface="Arial" pitchFamily="34" charset="0"/>
            </a:endParaRPr>
          </a:p>
        </p:txBody>
      </p:sp>
    </p:spTree>
    <p:extLst>
      <p:ext uri="{BB962C8B-B14F-4D97-AF65-F5344CB8AC3E}">
        <p14:creationId xmlns:p14="http://schemas.microsoft.com/office/powerpoint/2010/main" val="108204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lvl1pPr defTabSz="914274" eaLnBrk="0" hangingPunct="0">
              <a:defRPr>
                <a:solidFill>
                  <a:schemeClr val="tx1"/>
                </a:solidFill>
                <a:latin typeface="Arial" pitchFamily="34" charset="0"/>
                <a:ea typeface="宋体" pitchFamily="2" charset="-122"/>
              </a:defRPr>
            </a:lvl1pPr>
            <a:lvl2pPr marL="730171" indent="-280835" defTabSz="914274" eaLnBrk="0" hangingPunct="0">
              <a:defRPr>
                <a:solidFill>
                  <a:schemeClr val="tx1"/>
                </a:solidFill>
                <a:latin typeface="Arial" pitchFamily="34" charset="0"/>
                <a:ea typeface="宋体" pitchFamily="2" charset="-122"/>
              </a:defRPr>
            </a:lvl2pPr>
            <a:lvl3pPr marL="1123340" indent="-224668" defTabSz="914274" eaLnBrk="0" hangingPunct="0">
              <a:defRPr>
                <a:solidFill>
                  <a:schemeClr val="tx1"/>
                </a:solidFill>
                <a:latin typeface="Arial" pitchFamily="34" charset="0"/>
                <a:ea typeface="宋体" pitchFamily="2" charset="-122"/>
              </a:defRPr>
            </a:lvl3pPr>
            <a:lvl4pPr marL="1572677" indent="-224668" defTabSz="914274" eaLnBrk="0" hangingPunct="0">
              <a:defRPr>
                <a:solidFill>
                  <a:schemeClr val="tx1"/>
                </a:solidFill>
                <a:latin typeface="Arial" pitchFamily="34" charset="0"/>
                <a:ea typeface="宋体" pitchFamily="2" charset="-122"/>
              </a:defRPr>
            </a:lvl4pPr>
            <a:lvl5pPr marL="2022013" indent="-224668" defTabSz="914274" eaLnBrk="0" hangingPunct="0">
              <a:defRPr>
                <a:solidFill>
                  <a:schemeClr val="tx1"/>
                </a:solidFill>
                <a:latin typeface="Arial" pitchFamily="34" charset="0"/>
                <a:ea typeface="宋体" pitchFamily="2" charset="-122"/>
              </a:defRPr>
            </a:lvl5pPr>
            <a:lvl6pPr marL="2471349" indent="-224668" defTabSz="914274" eaLnBrk="0" fontAlgn="base" hangingPunct="0">
              <a:spcBef>
                <a:spcPct val="0"/>
              </a:spcBef>
              <a:spcAft>
                <a:spcPct val="0"/>
              </a:spcAft>
              <a:defRPr>
                <a:solidFill>
                  <a:schemeClr val="tx1"/>
                </a:solidFill>
                <a:latin typeface="Arial" pitchFamily="34" charset="0"/>
                <a:ea typeface="宋体" pitchFamily="2" charset="-122"/>
              </a:defRPr>
            </a:lvl6pPr>
            <a:lvl7pPr marL="2920685" indent="-224668" defTabSz="914274" eaLnBrk="0" fontAlgn="base" hangingPunct="0">
              <a:spcBef>
                <a:spcPct val="0"/>
              </a:spcBef>
              <a:spcAft>
                <a:spcPct val="0"/>
              </a:spcAft>
              <a:defRPr>
                <a:solidFill>
                  <a:schemeClr val="tx1"/>
                </a:solidFill>
                <a:latin typeface="Arial" pitchFamily="34" charset="0"/>
                <a:ea typeface="宋体" pitchFamily="2" charset="-122"/>
              </a:defRPr>
            </a:lvl7pPr>
            <a:lvl8pPr marL="3370021" indent="-224668" defTabSz="914274" eaLnBrk="0" fontAlgn="base" hangingPunct="0">
              <a:spcBef>
                <a:spcPct val="0"/>
              </a:spcBef>
              <a:spcAft>
                <a:spcPct val="0"/>
              </a:spcAft>
              <a:defRPr>
                <a:solidFill>
                  <a:schemeClr val="tx1"/>
                </a:solidFill>
                <a:latin typeface="Arial" pitchFamily="34" charset="0"/>
                <a:ea typeface="宋体" pitchFamily="2" charset="-122"/>
              </a:defRPr>
            </a:lvl8pPr>
            <a:lvl9pPr marL="3819357" indent="-224668" defTabSz="914274"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fld id="{B04042F6-9FDA-426C-86F9-346C8313DE21}" type="slidenum">
              <a:rPr lang="en-US" altLang="zh-CN">
                <a:solidFill>
                  <a:prstClr val="black"/>
                </a:solidFill>
              </a:rPr>
              <a:pPr eaLnBrk="1" hangingPunct="1"/>
              <a:t>11</a:t>
            </a:fld>
            <a:endParaRPr lang="en-US" altLang="zh-CN">
              <a:solidFill>
                <a:prstClr val="black"/>
              </a:solidFill>
            </a:endParaRPr>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p:spPr>
        <p:txBody>
          <a:bodyPr/>
          <a:lstStyle/>
          <a:p>
            <a:pPr algn="l">
              <a:buFont typeface="Arial" panose="020B0604020202020204" pitchFamily="34" charset="0"/>
              <a:buNone/>
            </a:pPr>
            <a:r>
              <a:rPr lang="en-US" sz="2800" b="0" i="1" dirty="0">
                <a:solidFill>
                  <a:srgbClr val="505B62"/>
                </a:solidFill>
                <a:effectLst/>
                <a:latin typeface="Open Sans" panose="020B0606030504020204" pitchFamily="34" charset="0"/>
              </a:rPr>
              <a:t>Hazar </a:t>
            </a:r>
            <a:r>
              <a:rPr lang="en-US" sz="2800" b="0" i="1" dirty="0" err="1">
                <a:solidFill>
                  <a:srgbClr val="505B62"/>
                </a:solidFill>
                <a:effectLst/>
                <a:latin typeface="Open Sans" panose="020B0606030504020204" pitchFamily="34" charset="0"/>
              </a:rPr>
              <a:t>Harmouch</a:t>
            </a:r>
            <a:r>
              <a:rPr lang="en-US" sz="2800" b="0" i="1" dirty="0">
                <a:solidFill>
                  <a:srgbClr val="505B62"/>
                </a:solidFill>
                <a:effectLst/>
                <a:latin typeface="Open Sans" panose="020B0606030504020204" pitchFamily="34" charset="0"/>
              </a:rPr>
              <a:t>, </a:t>
            </a:r>
            <a:r>
              <a:rPr lang="en-US" sz="2800" b="0" i="1" u="none" strike="noStrike" dirty="0">
                <a:solidFill>
                  <a:srgbClr val="7D848A"/>
                </a:solidFill>
                <a:effectLst/>
                <a:latin typeface="Open Sans" panose="020B0606030504020204" pitchFamily="34" charset="0"/>
                <a:hlinkClick r:id="rId3"/>
              </a:rPr>
              <a:t>Felix Naumann</a:t>
            </a:r>
            <a:r>
              <a:rPr lang="en-US" sz="2800" b="0" i="1" dirty="0">
                <a:solidFill>
                  <a:srgbClr val="505B62"/>
                </a:solidFill>
                <a:effectLst/>
                <a:latin typeface="Open Sans" panose="020B0606030504020204" pitchFamily="34" charset="0"/>
              </a:rPr>
              <a:t>:</a:t>
            </a:r>
            <a:br>
              <a:rPr lang="en-US" sz="2800" b="0" i="1" dirty="0">
                <a:solidFill>
                  <a:srgbClr val="505B62"/>
                </a:solidFill>
                <a:effectLst/>
                <a:latin typeface="Open Sans" panose="020B0606030504020204" pitchFamily="34" charset="0"/>
              </a:rPr>
            </a:br>
            <a:r>
              <a:rPr lang="en-US" sz="2800" b="1" i="1" dirty="0">
                <a:solidFill>
                  <a:srgbClr val="666666"/>
                </a:solidFill>
                <a:effectLst/>
                <a:latin typeface="Open Sans" panose="020B0606030504020204" pitchFamily="34" charset="0"/>
              </a:rPr>
              <a:t>Cardinality Estimation: An Experimental Survey.</a:t>
            </a:r>
            <a:r>
              <a:rPr lang="en-US" sz="2800" b="0" i="1" dirty="0">
                <a:solidFill>
                  <a:srgbClr val="505B62"/>
                </a:solidFill>
                <a:effectLst/>
                <a:latin typeface="Open Sans" panose="020B0606030504020204" pitchFamily="34" charset="0"/>
              </a:rPr>
              <a:t> </a:t>
            </a:r>
            <a:r>
              <a:rPr lang="en-US" sz="2800" b="0" i="1" u="none" strike="noStrike" dirty="0">
                <a:solidFill>
                  <a:srgbClr val="7D848A"/>
                </a:solidFill>
                <a:effectLst/>
                <a:latin typeface="Open Sans" panose="020B0606030504020204" pitchFamily="34" charset="0"/>
                <a:hlinkClick r:id="rId4"/>
              </a:rPr>
              <a:t>Proc. VLDB Endow. 11(4)</a:t>
            </a:r>
            <a:r>
              <a:rPr lang="en-US" sz="2800" b="0" i="1" dirty="0">
                <a:solidFill>
                  <a:srgbClr val="505B62"/>
                </a:solidFill>
                <a:effectLst/>
                <a:latin typeface="Open Sans" panose="020B0606030504020204" pitchFamily="34" charset="0"/>
              </a:rPr>
              <a:t>: 499-512 (2017)</a:t>
            </a:r>
            <a:endParaRPr lang="en-US" sz="2800" b="0" i="0" dirty="0">
              <a:solidFill>
                <a:srgbClr val="505B62"/>
              </a:solidFill>
              <a:effectLst/>
              <a:latin typeface="Open Sans" panose="020B0606030504020204" pitchFamily="34" charset="0"/>
            </a:endParaRPr>
          </a:p>
          <a:p>
            <a:br>
              <a:rPr lang="en-US" sz="2800" dirty="0"/>
            </a:br>
            <a:endParaRPr lang="en-US" sz="1800" b="0" i="0" dirty="0">
              <a:solidFill>
                <a:srgbClr val="000000"/>
              </a:solidFill>
              <a:effectLst/>
              <a:latin typeface="LinLibertineT"/>
            </a:endParaRPr>
          </a:p>
          <a:p>
            <a:pPr eaLnBrk="1" hangingPunct="1"/>
            <a:br>
              <a:rPr lang="en-US" dirty="0"/>
            </a:br>
            <a:endParaRPr lang="en-US" dirty="0">
              <a:latin typeface="Arial" pitchFamily="34" charset="0"/>
            </a:endParaRPr>
          </a:p>
        </p:txBody>
      </p:sp>
    </p:spTree>
    <p:extLst>
      <p:ext uri="{BB962C8B-B14F-4D97-AF65-F5344CB8AC3E}">
        <p14:creationId xmlns:p14="http://schemas.microsoft.com/office/powerpoint/2010/main" val="24890035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lvl1pPr defTabSz="914274" eaLnBrk="0" hangingPunct="0">
              <a:defRPr>
                <a:solidFill>
                  <a:schemeClr val="tx1"/>
                </a:solidFill>
                <a:latin typeface="Arial" pitchFamily="34" charset="0"/>
                <a:ea typeface="宋体" pitchFamily="2" charset="-122"/>
              </a:defRPr>
            </a:lvl1pPr>
            <a:lvl2pPr marL="730171" indent="-280835" defTabSz="914274" eaLnBrk="0" hangingPunct="0">
              <a:defRPr>
                <a:solidFill>
                  <a:schemeClr val="tx1"/>
                </a:solidFill>
                <a:latin typeface="Arial" pitchFamily="34" charset="0"/>
                <a:ea typeface="宋体" pitchFamily="2" charset="-122"/>
              </a:defRPr>
            </a:lvl2pPr>
            <a:lvl3pPr marL="1123340" indent="-224668" defTabSz="914274" eaLnBrk="0" hangingPunct="0">
              <a:defRPr>
                <a:solidFill>
                  <a:schemeClr val="tx1"/>
                </a:solidFill>
                <a:latin typeface="Arial" pitchFamily="34" charset="0"/>
                <a:ea typeface="宋体" pitchFamily="2" charset="-122"/>
              </a:defRPr>
            </a:lvl3pPr>
            <a:lvl4pPr marL="1572677" indent="-224668" defTabSz="914274" eaLnBrk="0" hangingPunct="0">
              <a:defRPr>
                <a:solidFill>
                  <a:schemeClr val="tx1"/>
                </a:solidFill>
                <a:latin typeface="Arial" pitchFamily="34" charset="0"/>
                <a:ea typeface="宋体" pitchFamily="2" charset="-122"/>
              </a:defRPr>
            </a:lvl4pPr>
            <a:lvl5pPr marL="2022013" indent="-224668" defTabSz="914274" eaLnBrk="0" hangingPunct="0">
              <a:defRPr>
                <a:solidFill>
                  <a:schemeClr val="tx1"/>
                </a:solidFill>
                <a:latin typeface="Arial" pitchFamily="34" charset="0"/>
                <a:ea typeface="宋体" pitchFamily="2" charset="-122"/>
              </a:defRPr>
            </a:lvl5pPr>
            <a:lvl6pPr marL="2471349" indent="-224668" defTabSz="914274" eaLnBrk="0" fontAlgn="base" hangingPunct="0">
              <a:spcBef>
                <a:spcPct val="0"/>
              </a:spcBef>
              <a:spcAft>
                <a:spcPct val="0"/>
              </a:spcAft>
              <a:defRPr>
                <a:solidFill>
                  <a:schemeClr val="tx1"/>
                </a:solidFill>
                <a:latin typeface="Arial" pitchFamily="34" charset="0"/>
                <a:ea typeface="宋体" pitchFamily="2" charset="-122"/>
              </a:defRPr>
            </a:lvl6pPr>
            <a:lvl7pPr marL="2920685" indent="-224668" defTabSz="914274" eaLnBrk="0" fontAlgn="base" hangingPunct="0">
              <a:spcBef>
                <a:spcPct val="0"/>
              </a:spcBef>
              <a:spcAft>
                <a:spcPct val="0"/>
              </a:spcAft>
              <a:defRPr>
                <a:solidFill>
                  <a:schemeClr val="tx1"/>
                </a:solidFill>
                <a:latin typeface="Arial" pitchFamily="34" charset="0"/>
                <a:ea typeface="宋体" pitchFamily="2" charset="-122"/>
              </a:defRPr>
            </a:lvl7pPr>
            <a:lvl8pPr marL="3370021" indent="-224668" defTabSz="914274" eaLnBrk="0" fontAlgn="base" hangingPunct="0">
              <a:spcBef>
                <a:spcPct val="0"/>
              </a:spcBef>
              <a:spcAft>
                <a:spcPct val="0"/>
              </a:spcAft>
              <a:defRPr>
                <a:solidFill>
                  <a:schemeClr val="tx1"/>
                </a:solidFill>
                <a:latin typeface="Arial" pitchFamily="34" charset="0"/>
                <a:ea typeface="宋体" pitchFamily="2" charset="-122"/>
              </a:defRPr>
            </a:lvl8pPr>
            <a:lvl9pPr marL="3819357" indent="-224668" defTabSz="914274"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fld id="{B04042F6-9FDA-426C-86F9-346C8313DE21}" type="slidenum">
              <a:rPr lang="en-US" altLang="zh-CN">
                <a:solidFill>
                  <a:prstClr val="black"/>
                </a:solidFill>
              </a:rPr>
              <a:pPr eaLnBrk="1" hangingPunct="1"/>
              <a:t>12</a:t>
            </a:fld>
            <a:endParaRPr lang="en-US" altLang="zh-CN">
              <a:solidFill>
                <a:prstClr val="black"/>
              </a:solidFill>
            </a:endParaRPr>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p:spPr>
        <p:txBody>
          <a:bodyPr/>
          <a:lstStyle/>
          <a:p>
            <a:pPr algn="l">
              <a:buFont typeface="Arial" panose="020B0604020202020204" pitchFamily="34" charset="0"/>
              <a:buNone/>
            </a:pPr>
            <a:r>
              <a:rPr lang="en-US" sz="2800" b="0" i="1" dirty="0">
                <a:solidFill>
                  <a:srgbClr val="505B62"/>
                </a:solidFill>
                <a:effectLst/>
                <a:latin typeface="Open Sans" panose="020B0606030504020204" pitchFamily="34" charset="0"/>
              </a:rPr>
              <a:t>Hazar </a:t>
            </a:r>
            <a:r>
              <a:rPr lang="en-US" sz="2800" b="0" i="1" dirty="0" err="1">
                <a:solidFill>
                  <a:srgbClr val="505B62"/>
                </a:solidFill>
                <a:effectLst/>
                <a:latin typeface="Open Sans" panose="020B0606030504020204" pitchFamily="34" charset="0"/>
              </a:rPr>
              <a:t>Harmouch</a:t>
            </a:r>
            <a:r>
              <a:rPr lang="en-US" sz="2800" b="0" i="1" dirty="0">
                <a:solidFill>
                  <a:srgbClr val="505B62"/>
                </a:solidFill>
                <a:effectLst/>
                <a:latin typeface="Open Sans" panose="020B0606030504020204" pitchFamily="34" charset="0"/>
              </a:rPr>
              <a:t>, </a:t>
            </a:r>
            <a:r>
              <a:rPr lang="en-US" sz="2800" b="0" i="1" u="none" strike="noStrike" dirty="0">
                <a:solidFill>
                  <a:srgbClr val="7D848A"/>
                </a:solidFill>
                <a:effectLst/>
                <a:latin typeface="Open Sans" panose="020B0606030504020204" pitchFamily="34" charset="0"/>
                <a:hlinkClick r:id="rId3"/>
              </a:rPr>
              <a:t>Felix Naumann</a:t>
            </a:r>
            <a:r>
              <a:rPr lang="en-US" sz="2800" b="0" i="1" dirty="0">
                <a:solidFill>
                  <a:srgbClr val="505B62"/>
                </a:solidFill>
                <a:effectLst/>
                <a:latin typeface="Open Sans" panose="020B0606030504020204" pitchFamily="34" charset="0"/>
              </a:rPr>
              <a:t>:</a:t>
            </a:r>
            <a:br>
              <a:rPr lang="en-US" sz="2800" b="0" i="1" dirty="0">
                <a:solidFill>
                  <a:srgbClr val="505B62"/>
                </a:solidFill>
                <a:effectLst/>
                <a:latin typeface="Open Sans" panose="020B0606030504020204" pitchFamily="34" charset="0"/>
              </a:rPr>
            </a:br>
            <a:r>
              <a:rPr lang="en-US" sz="2800" b="1" i="1" dirty="0">
                <a:solidFill>
                  <a:srgbClr val="666666"/>
                </a:solidFill>
                <a:effectLst/>
                <a:latin typeface="Open Sans" panose="020B0606030504020204" pitchFamily="34" charset="0"/>
              </a:rPr>
              <a:t>Cardinality Estimation: An Experimental Survey.</a:t>
            </a:r>
            <a:r>
              <a:rPr lang="en-US" sz="2800" b="0" i="1" dirty="0">
                <a:solidFill>
                  <a:srgbClr val="505B62"/>
                </a:solidFill>
                <a:effectLst/>
                <a:latin typeface="Open Sans" panose="020B0606030504020204" pitchFamily="34" charset="0"/>
              </a:rPr>
              <a:t> </a:t>
            </a:r>
            <a:r>
              <a:rPr lang="en-US" sz="2800" b="0" i="1" u="none" strike="noStrike" dirty="0">
                <a:solidFill>
                  <a:srgbClr val="7D848A"/>
                </a:solidFill>
                <a:effectLst/>
                <a:latin typeface="Open Sans" panose="020B0606030504020204" pitchFamily="34" charset="0"/>
                <a:hlinkClick r:id="rId4"/>
              </a:rPr>
              <a:t>Proc. VLDB Endow. 11(4)</a:t>
            </a:r>
            <a:r>
              <a:rPr lang="en-US" sz="2800" b="0" i="1" dirty="0">
                <a:solidFill>
                  <a:srgbClr val="505B62"/>
                </a:solidFill>
                <a:effectLst/>
                <a:latin typeface="Open Sans" panose="020B0606030504020204" pitchFamily="34" charset="0"/>
              </a:rPr>
              <a:t>: 499-512 (2017)</a:t>
            </a:r>
            <a:endParaRPr lang="en-US" sz="2800" b="0" i="0" dirty="0">
              <a:solidFill>
                <a:srgbClr val="505B62"/>
              </a:solidFill>
              <a:effectLst/>
              <a:latin typeface="Open Sans" panose="020B0606030504020204" pitchFamily="34" charset="0"/>
            </a:endParaRPr>
          </a:p>
          <a:p>
            <a:br>
              <a:rPr lang="en-US" sz="2800" dirty="0"/>
            </a:br>
            <a:r>
              <a:rPr lang="en-US" sz="2800" dirty="0"/>
              <a:t>https://en.wikipedia.org/wiki/Bloom_filter</a:t>
            </a:r>
            <a:endParaRPr lang="en-US" sz="1800" b="0" i="0" dirty="0">
              <a:solidFill>
                <a:srgbClr val="000000"/>
              </a:solidFill>
              <a:effectLst/>
              <a:latin typeface="LinLibertineT"/>
            </a:endParaRPr>
          </a:p>
          <a:p>
            <a:pPr eaLnBrk="1" hangingPunct="1"/>
            <a:endParaRPr lang="en-US" dirty="0"/>
          </a:p>
          <a:p>
            <a:r>
              <a:rPr lang="en-US" sz="1800" b="0" i="0" dirty="0">
                <a:solidFill>
                  <a:srgbClr val="000000"/>
                </a:solidFill>
                <a:effectLst/>
                <a:latin typeface="CMR9"/>
              </a:rPr>
              <a:t>A. Kumar, J. Xu, and J. Wang. Space-code Bloom</a:t>
            </a:r>
          </a:p>
          <a:p>
            <a:r>
              <a:rPr lang="en-US" sz="1800" b="0" i="0" dirty="0">
                <a:solidFill>
                  <a:srgbClr val="000000"/>
                </a:solidFill>
                <a:effectLst/>
                <a:latin typeface="CMR9"/>
              </a:rPr>
              <a:t>filter for efficient per-flow traffic measurement. </a:t>
            </a:r>
            <a:r>
              <a:rPr lang="en-US" sz="1800" b="0" i="1" dirty="0">
                <a:solidFill>
                  <a:srgbClr val="000000"/>
                </a:solidFill>
                <a:effectLst/>
                <a:latin typeface="CMTI9"/>
              </a:rPr>
              <a:t>IEEE Journal on Selected Areas in Communications</a:t>
            </a:r>
            <a:r>
              <a:rPr lang="en-US" sz="1800" b="0" i="0" dirty="0">
                <a:solidFill>
                  <a:srgbClr val="000000"/>
                </a:solidFill>
                <a:effectLst/>
                <a:latin typeface="CMR9"/>
              </a:rPr>
              <a:t>, 24(12):2327{2339, 2006.</a:t>
            </a:r>
            <a:r>
              <a:rPr lang="en-US" dirty="0"/>
              <a:t> </a:t>
            </a:r>
            <a:br>
              <a:rPr lang="en-US" dirty="0"/>
            </a:br>
            <a:br>
              <a:rPr lang="en-US" dirty="0"/>
            </a:br>
            <a:endParaRPr lang="en-US" dirty="0">
              <a:latin typeface="Arial" pitchFamily="34" charset="0"/>
            </a:endParaRPr>
          </a:p>
        </p:txBody>
      </p:sp>
    </p:spTree>
    <p:extLst>
      <p:ext uri="{BB962C8B-B14F-4D97-AF65-F5344CB8AC3E}">
        <p14:creationId xmlns:p14="http://schemas.microsoft.com/office/powerpoint/2010/main" val="26359059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lvl1pPr defTabSz="914274" eaLnBrk="0" hangingPunct="0">
              <a:defRPr>
                <a:solidFill>
                  <a:schemeClr val="tx1"/>
                </a:solidFill>
                <a:latin typeface="Arial" pitchFamily="34" charset="0"/>
                <a:ea typeface="宋体" pitchFamily="2" charset="-122"/>
              </a:defRPr>
            </a:lvl1pPr>
            <a:lvl2pPr marL="730171" indent="-280835" defTabSz="914274" eaLnBrk="0" hangingPunct="0">
              <a:defRPr>
                <a:solidFill>
                  <a:schemeClr val="tx1"/>
                </a:solidFill>
                <a:latin typeface="Arial" pitchFamily="34" charset="0"/>
                <a:ea typeface="宋体" pitchFamily="2" charset="-122"/>
              </a:defRPr>
            </a:lvl2pPr>
            <a:lvl3pPr marL="1123340" indent="-224668" defTabSz="914274" eaLnBrk="0" hangingPunct="0">
              <a:defRPr>
                <a:solidFill>
                  <a:schemeClr val="tx1"/>
                </a:solidFill>
                <a:latin typeface="Arial" pitchFamily="34" charset="0"/>
                <a:ea typeface="宋体" pitchFamily="2" charset="-122"/>
              </a:defRPr>
            </a:lvl3pPr>
            <a:lvl4pPr marL="1572677" indent="-224668" defTabSz="914274" eaLnBrk="0" hangingPunct="0">
              <a:defRPr>
                <a:solidFill>
                  <a:schemeClr val="tx1"/>
                </a:solidFill>
                <a:latin typeface="Arial" pitchFamily="34" charset="0"/>
                <a:ea typeface="宋体" pitchFamily="2" charset="-122"/>
              </a:defRPr>
            </a:lvl4pPr>
            <a:lvl5pPr marL="2022013" indent="-224668" defTabSz="914274" eaLnBrk="0" hangingPunct="0">
              <a:defRPr>
                <a:solidFill>
                  <a:schemeClr val="tx1"/>
                </a:solidFill>
                <a:latin typeface="Arial" pitchFamily="34" charset="0"/>
                <a:ea typeface="宋体" pitchFamily="2" charset="-122"/>
              </a:defRPr>
            </a:lvl5pPr>
            <a:lvl6pPr marL="2471349" indent="-224668" defTabSz="914274" eaLnBrk="0" fontAlgn="base" hangingPunct="0">
              <a:spcBef>
                <a:spcPct val="0"/>
              </a:spcBef>
              <a:spcAft>
                <a:spcPct val="0"/>
              </a:spcAft>
              <a:defRPr>
                <a:solidFill>
                  <a:schemeClr val="tx1"/>
                </a:solidFill>
                <a:latin typeface="Arial" pitchFamily="34" charset="0"/>
                <a:ea typeface="宋体" pitchFamily="2" charset="-122"/>
              </a:defRPr>
            </a:lvl6pPr>
            <a:lvl7pPr marL="2920685" indent="-224668" defTabSz="914274" eaLnBrk="0" fontAlgn="base" hangingPunct="0">
              <a:spcBef>
                <a:spcPct val="0"/>
              </a:spcBef>
              <a:spcAft>
                <a:spcPct val="0"/>
              </a:spcAft>
              <a:defRPr>
                <a:solidFill>
                  <a:schemeClr val="tx1"/>
                </a:solidFill>
                <a:latin typeface="Arial" pitchFamily="34" charset="0"/>
                <a:ea typeface="宋体" pitchFamily="2" charset="-122"/>
              </a:defRPr>
            </a:lvl7pPr>
            <a:lvl8pPr marL="3370021" indent="-224668" defTabSz="914274" eaLnBrk="0" fontAlgn="base" hangingPunct="0">
              <a:spcBef>
                <a:spcPct val="0"/>
              </a:spcBef>
              <a:spcAft>
                <a:spcPct val="0"/>
              </a:spcAft>
              <a:defRPr>
                <a:solidFill>
                  <a:schemeClr val="tx1"/>
                </a:solidFill>
                <a:latin typeface="Arial" pitchFamily="34" charset="0"/>
                <a:ea typeface="宋体" pitchFamily="2" charset="-122"/>
              </a:defRPr>
            </a:lvl8pPr>
            <a:lvl9pPr marL="3819357" indent="-224668" defTabSz="914274"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fld id="{B04042F6-9FDA-426C-86F9-346C8313DE21}" type="slidenum">
              <a:rPr lang="en-US" altLang="zh-CN">
                <a:solidFill>
                  <a:prstClr val="black"/>
                </a:solidFill>
              </a:rPr>
              <a:pPr eaLnBrk="1" hangingPunct="1"/>
              <a:t>13</a:t>
            </a:fld>
            <a:endParaRPr lang="en-US" altLang="zh-CN">
              <a:solidFill>
                <a:prstClr val="black"/>
              </a:solidFill>
            </a:endParaRPr>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p:spPr>
        <p:txBody>
          <a:bodyPr/>
          <a:lstStyle/>
          <a:p>
            <a:pPr algn="l">
              <a:buFont typeface="Arial" panose="020B0604020202020204" pitchFamily="34" charset="0"/>
              <a:buNone/>
            </a:pPr>
            <a:r>
              <a:rPr lang="en-US" sz="2800" b="0" i="1" dirty="0">
                <a:solidFill>
                  <a:srgbClr val="505B62"/>
                </a:solidFill>
                <a:effectLst/>
                <a:latin typeface="Open Sans" panose="020B0606030504020204" pitchFamily="34" charset="0"/>
              </a:rPr>
              <a:t>Hazar </a:t>
            </a:r>
            <a:r>
              <a:rPr lang="en-US" sz="2800" b="0" i="1" dirty="0" err="1">
                <a:solidFill>
                  <a:srgbClr val="505B62"/>
                </a:solidFill>
                <a:effectLst/>
                <a:latin typeface="Open Sans" panose="020B0606030504020204" pitchFamily="34" charset="0"/>
              </a:rPr>
              <a:t>Harmouch</a:t>
            </a:r>
            <a:r>
              <a:rPr lang="en-US" sz="2800" b="0" i="1" dirty="0">
                <a:solidFill>
                  <a:srgbClr val="505B62"/>
                </a:solidFill>
                <a:effectLst/>
                <a:latin typeface="Open Sans" panose="020B0606030504020204" pitchFamily="34" charset="0"/>
              </a:rPr>
              <a:t>, </a:t>
            </a:r>
            <a:r>
              <a:rPr lang="en-US" sz="2800" b="0" i="1" u="none" strike="noStrike" dirty="0">
                <a:solidFill>
                  <a:srgbClr val="7D848A"/>
                </a:solidFill>
                <a:effectLst/>
                <a:latin typeface="Open Sans" panose="020B0606030504020204" pitchFamily="34" charset="0"/>
                <a:hlinkClick r:id="rId3"/>
              </a:rPr>
              <a:t>Felix Naumann</a:t>
            </a:r>
            <a:r>
              <a:rPr lang="en-US" sz="2800" b="0" i="1" dirty="0">
                <a:solidFill>
                  <a:srgbClr val="505B62"/>
                </a:solidFill>
                <a:effectLst/>
                <a:latin typeface="Open Sans" panose="020B0606030504020204" pitchFamily="34" charset="0"/>
              </a:rPr>
              <a:t>:</a:t>
            </a:r>
            <a:br>
              <a:rPr lang="en-US" sz="2800" b="0" i="1" dirty="0">
                <a:solidFill>
                  <a:srgbClr val="505B62"/>
                </a:solidFill>
                <a:effectLst/>
                <a:latin typeface="Open Sans" panose="020B0606030504020204" pitchFamily="34" charset="0"/>
              </a:rPr>
            </a:br>
            <a:r>
              <a:rPr lang="en-US" sz="2800" b="1" i="1" dirty="0">
                <a:solidFill>
                  <a:srgbClr val="666666"/>
                </a:solidFill>
                <a:effectLst/>
                <a:latin typeface="Open Sans" panose="020B0606030504020204" pitchFamily="34" charset="0"/>
              </a:rPr>
              <a:t>Cardinality Estimation: An Experimental Survey.</a:t>
            </a:r>
            <a:r>
              <a:rPr lang="en-US" sz="2800" b="0" i="1" dirty="0">
                <a:solidFill>
                  <a:srgbClr val="505B62"/>
                </a:solidFill>
                <a:effectLst/>
                <a:latin typeface="Open Sans" panose="020B0606030504020204" pitchFamily="34" charset="0"/>
              </a:rPr>
              <a:t> </a:t>
            </a:r>
            <a:r>
              <a:rPr lang="en-US" sz="2800" b="0" i="1" u="none" strike="noStrike" dirty="0">
                <a:solidFill>
                  <a:srgbClr val="7D848A"/>
                </a:solidFill>
                <a:effectLst/>
                <a:latin typeface="Open Sans" panose="020B0606030504020204" pitchFamily="34" charset="0"/>
                <a:hlinkClick r:id="rId4"/>
              </a:rPr>
              <a:t>Proc. VLDB Endow. 11(4)</a:t>
            </a:r>
            <a:r>
              <a:rPr lang="en-US" sz="2800" b="0" i="1" dirty="0">
                <a:solidFill>
                  <a:srgbClr val="505B62"/>
                </a:solidFill>
                <a:effectLst/>
                <a:latin typeface="Open Sans" panose="020B0606030504020204" pitchFamily="34" charset="0"/>
              </a:rPr>
              <a:t>: 499-512 (2017)</a:t>
            </a:r>
            <a:endParaRPr lang="en-US" sz="2800" b="0" i="0" dirty="0">
              <a:solidFill>
                <a:srgbClr val="505B62"/>
              </a:solidFill>
              <a:effectLst/>
              <a:latin typeface="Open Sans" panose="020B0606030504020204" pitchFamily="34" charset="0"/>
            </a:endParaRPr>
          </a:p>
          <a:p>
            <a:br>
              <a:rPr lang="en-US" sz="2800" dirty="0"/>
            </a:br>
            <a:endParaRPr lang="en-US" sz="1800" b="0" i="0" dirty="0">
              <a:solidFill>
                <a:srgbClr val="000000"/>
              </a:solidFill>
              <a:effectLst/>
              <a:latin typeface="LinLibertineT"/>
            </a:endParaRPr>
          </a:p>
          <a:p>
            <a:pPr eaLnBrk="1" hangingPunct="1"/>
            <a:br>
              <a:rPr lang="en-US" dirty="0"/>
            </a:br>
            <a:endParaRPr lang="en-US" dirty="0">
              <a:latin typeface="Arial" pitchFamily="34" charset="0"/>
            </a:endParaRPr>
          </a:p>
        </p:txBody>
      </p:sp>
    </p:spTree>
    <p:extLst>
      <p:ext uri="{BB962C8B-B14F-4D97-AF65-F5344CB8AC3E}">
        <p14:creationId xmlns:p14="http://schemas.microsoft.com/office/powerpoint/2010/main" val="28469536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lvl1pPr defTabSz="914274" eaLnBrk="0" hangingPunct="0">
              <a:defRPr>
                <a:solidFill>
                  <a:schemeClr val="tx1"/>
                </a:solidFill>
                <a:latin typeface="Arial" pitchFamily="34" charset="0"/>
                <a:ea typeface="宋体" pitchFamily="2" charset="-122"/>
              </a:defRPr>
            </a:lvl1pPr>
            <a:lvl2pPr marL="730171" indent="-280835" defTabSz="914274" eaLnBrk="0" hangingPunct="0">
              <a:defRPr>
                <a:solidFill>
                  <a:schemeClr val="tx1"/>
                </a:solidFill>
                <a:latin typeface="Arial" pitchFamily="34" charset="0"/>
                <a:ea typeface="宋体" pitchFamily="2" charset="-122"/>
              </a:defRPr>
            </a:lvl2pPr>
            <a:lvl3pPr marL="1123340" indent="-224668" defTabSz="914274" eaLnBrk="0" hangingPunct="0">
              <a:defRPr>
                <a:solidFill>
                  <a:schemeClr val="tx1"/>
                </a:solidFill>
                <a:latin typeface="Arial" pitchFamily="34" charset="0"/>
                <a:ea typeface="宋体" pitchFamily="2" charset="-122"/>
              </a:defRPr>
            </a:lvl3pPr>
            <a:lvl4pPr marL="1572677" indent="-224668" defTabSz="914274" eaLnBrk="0" hangingPunct="0">
              <a:defRPr>
                <a:solidFill>
                  <a:schemeClr val="tx1"/>
                </a:solidFill>
                <a:latin typeface="Arial" pitchFamily="34" charset="0"/>
                <a:ea typeface="宋体" pitchFamily="2" charset="-122"/>
              </a:defRPr>
            </a:lvl4pPr>
            <a:lvl5pPr marL="2022013" indent="-224668" defTabSz="914274" eaLnBrk="0" hangingPunct="0">
              <a:defRPr>
                <a:solidFill>
                  <a:schemeClr val="tx1"/>
                </a:solidFill>
                <a:latin typeface="Arial" pitchFamily="34" charset="0"/>
                <a:ea typeface="宋体" pitchFamily="2" charset="-122"/>
              </a:defRPr>
            </a:lvl5pPr>
            <a:lvl6pPr marL="2471349" indent="-224668" defTabSz="914274" eaLnBrk="0" fontAlgn="base" hangingPunct="0">
              <a:spcBef>
                <a:spcPct val="0"/>
              </a:spcBef>
              <a:spcAft>
                <a:spcPct val="0"/>
              </a:spcAft>
              <a:defRPr>
                <a:solidFill>
                  <a:schemeClr val="tx1"/>
                </a:solidFill>
                <a:latin typeface="Arial" pitchFamily="34" charset="0"/>
                <a:ea typeface="宋体" pitchFamily="2" charset="-122"/>
              </a:defRPr>
            </a:lvl6pPr>
            <a:lvl7pPr marL="2920685" indent="-224668" defTabSz="914274" eaLnBrk="0" fontAlgn="base" hangingPunct="0">
              <a:spcBef>
                <a:spcPct val="0"/>
              </a:spcBef>
              <a:spcAft>
                <a:spcPct val="0"/>
              </a:spcAft>
              <a:defRPr>
                <a:solidFill>
                  <a:schemeClr val="tx1"/>
                </a:solidFill>
                <a:latin typeface="Arial" pitchFamily="34" charset="0"/>
                <a:ea typeface="宋体" pitchFamily="2" charset="-122"/>
              </a:defRPr>
            </a:lvl7pPr>
            <a:lvl8pPr marL="3370021" indent="-224668" defTabSz="914274" eaLnBrk="0" fontAlgn="base" hangingPunct="0">
              <a:spcBef>
                <a:spcPct val="0"/>
              </a:spcBef>
              <a:spcAft>
                <a:spcPct val="0"/>
              </a:spcAft>
              <a:defRPr>
                <a:solidFill>
                  <a:schemeClr val="tx1"/>
                </a:solidFill>
                <a:latin typeface="Arial" pitchFamily="34" charset="0"/>
                <a:ea typeface="宋体" pitchFamily="2" charset="-122"/>
              </a:defRPr>
            </a:lvl8pPr>
            <a:lvl9pPr marL="3819357" indent="-224668" defTabSz="914274"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fld id="{B04042F6-9FDA-426C-86F9-346C8313DE21}" type="slidenum">
              <a:rPr lang="en-US" altLang="zh-CN">
                <a:solidFill>
                  <a:prstClr val="black"/>
                </a:solidFill>
              </a:rPr>
              <a:pPr eaLnBrk="1" hangingPunct="1"/>
              <a:t>14</a:t>
            </a:fld>
            <a:endParaRPr lang="en-US" altLang="zh-CN">
              <a:solidFill>
                <a:prstClr val="black"/>
              </a:solidFill>
            </a:endParaRPr>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p:spPr>
        <p:txBody>
          <a:bodyPr/>
          <a:lstStyle/>
          <a:p>
            <a:pPr algn="l">
              <a:buFont typeface="Arial" panose="020B0604020202020204" pitchFamily="34" charset="0"/>
              <a:buNone/>
            </a:pPr>
            <a:r>
              <a:rPr lang="en-US" sz="2800" b="0" i="1" dirty="0">
                <a:solidFill>
                  <a:srgbClr val="505B62"/>
                </a:solidFill>
                <a:effectLst/>
                <a:latin typeface="Open Sans" panose="020B0606030504020204" pitchFamily="34" charset="0"/>
              </a:rPr>
              <a:t>Hazar </a:t>
            </a:r>
            <a:r>
              <a:rPr lang="en-US" sz="2800" b="0" i="1" dirty="0" err="1">
                <a:solidFill>
                  <a:srgbClr val="505B62"/>
                </a:solidFill>
                <a:effectLst/>
                <a:latin typeface="Open Sans" panose="020B0606030504020204" pitchFamily="34" charset="0"/>
              </a:rPr>
              <a:t>Harmouch</a:t>
            </a:r>
            <a:r>
              <a:rPr lang="en-US" sz="2800" b="0" i="1" dirty="0">
                <a:solidFill>
                  <a:srgbClr val="505B62"/>
                </a:solidFill>
                <a:effectLst/>
                <a:latin typeface="Open Sans" panose="020B0606030504020204" pitchFamily="34" charset="0"/>
              </a:rPr>
              <a:t>, </a:t>
            </a:r>
            <a:r>
              <a:rPr lang="en-US" sz="2800" b="0" i="1" u="none" strike="noStrike" dirty="0">
                <a:solidFill>
                  <a:srgbClr val="7D848A"/>
                </a:solidFill>
                <a:effectLst/>
                <a:latin typeface="Open Sans" panose="020B0606030504020204" pitchFamily="34" charset="0"/>
                <a:hlinkClick r:id="rId3"/>
              </a:rPr>
              <a:t>Felix Naumann</a:t>
            </a:r>
            <a:r>
              <a:rPr lang="en-US" sz="2800" b="0" i="1" dirty="0">
                <a:solidFill>
                  <a:srgbClr val="505B62"/>
                </a:solidFill>
                <a:effectLst/>
                <a:latin typeface="Open Sans" panose="020B0606030504020204" pitchFamily="34" charset="0"/>
              </a:rPr>
              <a:t>:</a:t>
            </a:r>
            <a:br>
              <a:rPr lang="en-US" sz="2800" b="0" i="1" dirty="0">
                <a:solidFill>
                  <a:srgbClr val="505B62"/>
                </a:solidFill>
                <a:effectLst/>
                <a:latin typeface="Open Sans" panose="020B0606030504020204" pitchFamily="34" charset="0"/>
              </a:rPr>
            </a:br>
            <a:r>
              <a:rPr lang="en-US" sz="2800" b="1" i="1" dirty="0">
                <a:solidFill>
                  <a:srgbClr val="666666"/>
                </a:solidFill>
                <a:effectLst/>
                <a:latin typeface="Open Sans" panose="020B0606030504020204" pitchFamily="34" charset="0"/>
              </a:rPr>
              <a:t>Cardinality Estimation: An Experimental Survey.</a:t>
            </a:r>
            <a:r>
              <a:rPr lang="en-US" sz="2800" b="0" i="1" dirty="0">
                <a:solidFill>
                  <a:srgbClr val="505B62"/>
                </a:solidFill>
                <a:effectLst/>
                <a:latin typeface="Open Sans" panose="020B0606030504020204" pitchFamily="34" charset="0"/>
              </a:rPr>
              <a:t> </a:t>
            </a:r>
            <a:r>
              <a:rPr lang="en-US" sz="2800" b="0" i="1" u="none" strike="noStrike" dirty="0">
                <a:solidFill>
                  <a:srgbClr val="7D848A"/>
                </a:solidFill>
                <a:effectLst/>
                <a:latin typeface="Open Sans" panose="020B0606030504020204" pitchFamily="34" charset="0"/>
                <a:hlinkClick r:id="rId4"/>
              </a:rPr>
              <a:t>Proc. VLDB Endow. 11(4)</a:t>
            </a:r>
            <a:r>
              <a:rPr lang="en-US" sz="2800" b="0" i="1" dirty="0">
                <a:solidFill>
                  <a:srgbClr val="505B62"/>
                </a:solidFill>
                <a:effectLst/>
                <a:latin typeface="Open Sans" panose="020B0606030504020204" pitchFamily="34" charset="0"/>
              </a:rPr>
              <a:t>: 499-512 (2017)</a:t>
            </a:r>
            <a:endParaRPr lang="en-US" sz="2800" b="0" i="0" dirty="0">
              <a:solidFill>
                <a:srgbClr val="505B62"/>
              </a:solidFill>
              <a:effectLst/>
              <a:latin typeface="Open Sans" panose="020B0606030504020204" pitchFamily="34" charset="0"/>
            </a:endParaRPr>
          </a:p>
          <a:p>
            <a:br>
              <a:rPr lang="en-US" sz="2800" dirty="0"/>
            </a:br>
            <a:r>
              <a:rPr lang="en-US" sz="1800" b="0" i="0" dirty="0">
                <a:solidFill>
                  <a:srgbClr val="000000"/>
                </a:solidFill>
                <a:effectLst/>
                <a:latin typeface="CMR9"/>
              </a:rPr>
              <a:t>M. </a:t>
            </a:r>
            <a:r>
              <a:rPr lang="en-US" sz="1800" b="0" i="0" dirty="0" err="1">
                <a:solidFill>
                  <a:srgbClr val="000000"/>
                </a:solidFill>
                <a:effectLst/>
                <a:latin typeface="CMR9"/>
              </a:rPr>
              <a:t>Charikar</a:t>
            </a:r>
            <a:r>
              <a:rPr lang="en-US" sz="1800" b="0" i="0" dirty="0">
                <a:solidFill>
                  <a:srgbClr val="000000"/>
                </a:solidFill>
                <a:effectLst/>
                <a:latin typeface="CMR9"/>
              </a:rPr>
              <a:t>, S. Chaudhuri, R. Motwani, and</a:t>
            </a:r>
          </a:p>
          <a:p>
            <a:r>
              <a:rPr lang="en-US" sz="1800" b="0" i="0" dirty="0">
                <a:solidFill>
                  <a:srgbClr val="000000"/>
                </a:solidFill>
                <a:effectLst/>
                <a:latin typeface="CMR9"/>
              </a:rPr>
              <a:t>V. </a:t>
            </a:r>
            <a:r>
              <a:rPr lang="en-US" sz="1800" b="0" i="0" dirty="0" err="1">
                <a:solidFill>
                  <a:srgbClr val="000000"/>
                </a:solidFill>
                <a:effectLst/>
                <a:latin typeface="CMR9"/>
              </a:rPr>
              <a:t>Narasayya</a:t>
            </a:r>
            <a:r>
              <a:rPr lang="en-US" sz="1800" b="0" i="0" dirty="0">
                <a:solidFill>
                  <a:srgbClr val="000000"/>
                </a:solidFill>
                <a:effectLst/>
                <a:latin typeface="CMR9"/>
              </a:rPr>
              <a:t>. Towards estimation error guarantees for distinct values. In </a:t>
            </a:r>
            <a:r>
              <a:rPr lang="en-US" sz="1800" b="0" i="1" dirty="0">
                <a:solidFill>
                  <a:srgbClr val="000000"/>
                </a:solidFill>
                <a:effectLst/>
                <a:latin typeface="CMTI9"/>
              </a:rPr>
              <a:t>Proceedings of the Symposium on Principles of Database Systems (PODS)</a:t>
            </a:r>
            <a:r>
              <a:rPr lang="en-US" sz="1800" b="0" i="0" dirty="0">
                <a:solidFill>
                  <a:srgbClr val="000000"/>
                </a:solidFill>
                <a:effectLst/>
                <a:latin typeface="CMR9"/>
              </a:rPr>
              <a:t>, pages 268{279, 2000.</a:t>
            </a:r>
            <a:r>
              <a:rPr lang="en-US" sz="2800" dirty="0"/>
              <a:t> </a:t>
            </a:r>
            <a:br>
              <a:rPr lang="en-US" sz="2800" dirty="0"/>
            </a:br>
            <a:endParaRPr lang="en-US" sz="2800" dirty="0"/>
          </a:p>
          <a:p>
            <a:r>
              <a:rPr lang="en-US" sz="1800" b="0" i="0" dirty="0">
                <a:solidFill>
                  <a:srgbClr val="000000"/>
                </a:solidFill>
                <a:effectLst/>
                <a:latin typeface="CMR9"/>
              </a:rPr>
              <a:t>P. </a:t>
            </a:r>
            <a:r>
              <a:rPr lang="en-US" sz="1800" b="0" i="0" dirty="0" err="1">
                <a:solidFill>
                  <a:srgbClr val="000000"/>
                </a:solidFill>
                <a:effectLst/>
                <a:latin typeface="CMR9"/>
              </a:rPr>
              <a:t>Flajolet</a:t>
            </a:r>
            <a:r>
              <a:rPr lang="en-US" sz="1800" b="0" i="0" dirty="0">
                <a:solidFill>
                  <a:srgbClr val="000000"/>
                </a:solidFill>
                <a:effectLst/>
                <a:latin typeface="CMR9"/>
              </a:rPr>
              <a:t>. On adaptive sampling. </a:t>
            </a:r>
            <a:r>
              <a:rPr lang="en-US" sz="1800" b="0" i="1" dirty="0">
                <a:solidFill>
                  <a:srgbClr val="000000"/>
                </a:solidFill>
                <a:effectLst/>
                <a:latin typeface="CMTI9"/>
              </a:rPr>
              <a:t>Computing</a:t>
            </a:r>
            <a:r>
              <a:rPr lang="en-US" sz="1800" b="0" i="0" dirty="0">
                <a:solidFill>
                  <a:srgbClr val="000000"/>
                </a:solidFill>
                <a:effectLst/>
                <a:latin typeface="CMR9"/>
              </a:rPr>
              <a:t>,</a:t>
            </a:r>
          </a:p>
          <a:p>
            <a:r>
              <a:rPr lang="en-US" sz="1800" b="0" i="0" dirty="0">
                <a:solidFill>
                  <a:srgbClr val="000000"/>
                </a:solidFill>
                <a:effectLst/>
                <a:latin typeface="CMR9"/>
              </a:rPr>
              <a:t>43(4):391{400, 1990.</a:t>
            </a:r>
            <a:r>
              <a:rPr lang="en-US" sz="2800" dirty="0"/>
              <a:t> </a:t>
            </a:r>
            <a:br>
              <a:rPr lang="en-US" sz="2800" dirty="0"/>
            </a:br>
            <a:endParaRPr lang="en-US" sz="2800" dirty="0"/>
          </a:p>
          <a:p>
            <a:r>
              <a:rPr lang="en-US" sz="1800" b="0" i="0" dirty="0">
                <a:solidFill>
                  <a:srgbClr val="000000"/>
                </a:solidFill>
                <a:effectLst/>
                <a:latin typeface="CMR9"/>
              </a:rPr>
              <a:t>P. B. Gibbons. Distinct sampling for highly-accurate</a:t>
            </a:r>
          </a:p>
          <a:p>
            <a:r>
              <a:rPr lang="en-US" sz="1800" b="0" i="0" dirty="0">
                <a:solidFill>
                  <a:srgbClr val="000000"/>
                </a:solidFill>
                <a:effectLst/>
                <a:latin typeface="CMR9"/>
              </a:rPr>
              <a:t>answers to distinct values queries and event reports. In </a:t>
            </a:r>
            <a:r>
              <a:rPr lang="en-US" sz="1800" b="0" i="1" dirty="0">
                <a:solidFill>
                  <a:srgbClr val="000000"/>
                </a:solidFill>
                <a:effectLst/>
                <a:latin typeface="CMTI9"/>
              </a:rPr>
              <a:t>Proceedings of the International Conference on Very Large Databases (VLDB)</a:t>
            </a:r>
            <a:r>
              <a:rPr lang="en-US" sz="1800" b="0" i="0" dirty="0">
                <a:solidFill>
                  <a:srgbClr val="000000"/>
                </a:solidFill>
                <a:effectLst/>
                <a:latin typeface="CMR9"/>
              </a:rPr>
              <a:t>, volume 1, pages 541{550, 2001.</a:t>
            </a:r>
            <a:r>
              <a:rPr lang="en-US" sz="2800" dirty="0"/>
              <a:t> </a:t>
            </a:r>
            <a:br>
              <a:rPr lang="en-US" sz="2800" dirty="0"/>
            </a:br>
            <a:endParaRPr lang="en-US" sz="2800" dirty="0"/>
          </a:p>
          <a:p>
            <a:r>
              <a:rPr lang="en-US" sz="1800" b="0" i="0" dirty="0">
                <a:solidFill>
                  <a:srgbClr val="000000"/>
                </a:solidFill>
                <a:effectLst/>
                <a:latin typeface="CMR9"/>
              </a:rPr>
              <a:t>P. J. Haas, J. F. Naughton, S. Seshadri, and L. Stokes.</a:t>
            </a:r>
          </a:p>
          <a:p>
            <a:r>
              <a:rPr lang="en-US" sz="1800" b="0" i="0" dirty="0">
                <a:solidFill>
                  <a:srgbClr val="000000"/>
                </a:solidFill>
                <a:effectLst/>
                <a:latin typeface="CMR9"/>
              </a:rPr>
              <a:t>Sampling-based estimation of the number of distinct values of an attribute. In </a:t>
            </a:r>
            <a:r>
              <a:rPr lang="en-US" sz="1800" b="0" i="1" dirty="0">
                <a:solidFill>
                  <a:srgbClr val="000000"/>
                </a:solidFill>
                <a:effectLst/>
                <a:latin typeface="CMTI9"/>
              </a:rPr>
              <a:t>Proceedings of the International Conference on Very Large Databases (VLDB)</a:t>
            </a:r>
            <a:r>
              <a:rPr lang="en-US" sz="1800" b="0" i="0" dirty="0">
                <a:solidFill>
                  <a:srgbClr val="000000"/>
                </a:solidFill>
                <a:effectLst/>
                <a:latin typeface="CMR9"/>
              </a:rPr>
              <a:t>, volume 95, pages 311{322, 1995.</a:t>
            </a:r>
            <a:r>
              <a:rPr lang="en-US" sz="2800" dirty="0"/>
              <a:t> </a:t>
            </a:r>
            <a:br>
              <a:rPr lang="en-US" sz="2800" dirty="0"/>
            </a:br>
            <a:endParaRPr lang="en-US" sz="2800" dirty="0"/>
          </a:p>
          <a:p>
            <a:r>
              <a:rPr lang="en-US" sz="2800" dirty="0" err="1"/>
              <a:t>Flajolet</a:t>
            </a:r>
            <a:r>
              <a:rPr lang="en-US" sz="2800" dirty="0"/>
              <a:t>, P., Martin, G.N.: Probabilistic counting algorithms for data base applications. J. of Computer and System Sciences 31 (1985) 182–209 </a:t>
            </a:r>
            <a:endParaRPr lang="en-US" sz="1800" b="0" i="0" dirty="0">
              <a:solidFill>
                <a:srgbClr val="000000"/>
              </a:solidFill>
              <a:effectLst/>
              <a:latin typeface="LinLibertineT"/>
            </a:endParaRPr>
          </a:p>
          <a:p>
            <a:pPr eaLnBrk="1" hangingPunct="1"/>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dirty="0">
                <a:latin typeface="Times New Roman" pitchFamily="18" charset="0"/>
              </a:rPr>
              <a:t>Let bit(</a:t>
            </a:r>
            <a:r>
              <a:rPr lang="en-US" altLang="zh-CN" sz="1200" i="1" dirty="0">
                <a:latin typeface="Times New Roman" pitchFamily="18" charset="0"/>
              </a:rPr>
              <a:t>y</a:t>
            </a:r>
            <a:r>
              <a:rPr lang="en-US" altLang="zh-CN" sz="1200" dirty="0">
                <a:latin typeface="Times New Roman" pitchFamily="18" charset="0"/>
              </a:rPr>
              <a:t>, </a:t>
            </a:r>
            <a:r>
              <a:rPr lang="en-US" altLang="zh-CN" sz="1200" i="1" dirty="0">
                <a:latin typeface="Times New Roman" pitchFamily="18" charset="0"/>
              </a:rPr>
              <a:t>k</a:t>
            </a:r>
            <a:r>
              <a:rPr lang="en-US" altLang="zh-CN" sz="1200" dirty="0">
                <a:latin typeface="Times New Roman" pitchFamily="18" charset="0"/>
              </a:rPr>
              <a:t>) be the </a:t>
            </a:r>
            <a:r>
              <a:rPr lang="en-US" altLang="zh-CN" sz="1200" i="1" dirty="0">
                <a:latin typeface="Times New Roman" pitchFamily="18" charset="0"/>
              </a:rPr>
              <a:t>k</a:t>
            </a:r>
            <a:r>
              <a:rPr lang="en-US" altLang="zh-CN" sz="1200" dirty="0">
                <a:latin typeface="Times New Roman" pitchFamily="18" charset="0"/>
              </a:rPr>
              <a:t>-</a:t>
            </a:r>
            <a:r>
              <a:rPr lang="en-US" altLang="zh-CN" sz="1200" dirty="0" err="1">
                <a:latin typeface="Times New Roman" pitchFamily="18" charset="0"/>
              </a:rPr>
              <a:t>th</a:t>
            </a:r>
            <a:r>
              <a:rPr lang="en-US" altLang="zh-CN" sz="1200" dirty="0">
                <a:latin typeface="Times New Roman" pitchFamily="18" charset="0"/>
              </a:rPr>
              <a:t> bit of the binary representation of </a:t>
            </a:r>
            <a:r>
              <a:rPr lang="en-US" altLang="zh-CN" sz="1200" i="1" dirty="0">
                <a:latin typeface="Times New Roman" pitchFamily="18" charset="0"/>
              </a:rPr>
              <a:t>y</a:t>
            </a:r>
          </a:p>
          <a:p>
            <a:pPr eaLnBrk="1" hangingPunct="1"/>
            <a:br>
              <a:rPr lang="en-US" dirty="0"/>
            </a:br>
            <a:endParaRPr lang="en-US" dirty="0">
              <a:latin typeface="Arial" pitchFamily="34" charset="0"/>
            </a:endParaRPr>
          </a:p>
        </p:txBody>
      </p:sp>
    </p:spTree>
    <p:extLst>
      <p:ext uri="{BB962C8B-B14F-4D97-AF65-F5344CB8AC3E}">
        <p14:creationId xmlns:p14="http://schemas.microsoft.com/office/powerpoint/2010/main" val="1705265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lvl1pPr defTabSz="914274" eaLnBrk="0" hangingPunct="0">
              <a:defRPr>
                <a:solidFill>
                  <a:schemeClr val="tx1"/>
                </a:solidFill>
                <a:latin typeface="Arial" pitchFamily="34" charset="0"/>
                <a:ea typeface="宋体" pitchFamily="2" charset="-122"/>
              </a:defRPr>
            </a:lvl1pPr>
            <a:lvl2pPr marL="730171" indent="-280835" defTabSz="914274" eaLnBrk="0" hangingPunct="0">
              <a:defRPr>
                <a:solidFill>
                  <a:schemeClr val="tx1"/>
                </a:solidFill>
                <a:latin typeface="Arial" pitchFamily="34" charset="0"/>
                <a:ea typeface="宋体" pitchFamily="2" charset="-122"/>
              </a:defRPr>
            </a:lvl2pPr>
            <a:lvl3pPr marL="1123340" indent="-224668" defTabSz="914274" eaLnBrk="0" hangingPunct="0">
              <a:defRPr>
                <a:solidFill>
                  <a:schemeClr val="tx1"/>
                </a:solidFill>
                <a:latin typeface="Arial" pitchFamily="34" charset="0"/>
                <a:ea typeface="宋体" pitchFamily="2" charset="-122"/>
              </a:defRPr>
            </a:lvl3pPr>
            <a:lvl4pPr marL="1572677" indent="-224668" defTabSz="914274" eaLnBrk="0" hangingPunct="0">
              <a:defRPr>
                <a:solidFill>
                  <a:schemeClr val="tx1"/>
                </a:solidFill>
                <a:latin typeface="Arial" pitchFamily="34" charset="0"/>
                <a:ea typeface="宋体" pitchFamily="2" charset="-122"/>
              </a:defRPr>
            </a:lvl4pPr>
            <a:lvl5pPr marL="2022013" indent="-224668" defTabSz="914274" eaLnBrk="0" hangingPunct="0">
              <a:defRPr>
                <a:solidFill>
                  <a:schemeClr val="tx1"/>
                </a:solidFill>
                <a:latin typeface="Arial" pitchFamily="34" charset="0"/>
                <a:ea typeface="宋体" pitchFamily="2" charset="-122"/>
              </a:defRPr>
            </a:lvl5pPr>
            <a:lvl6pPr marL="2471349" indent="-224668" defTabSz="914274" eaLnBrk="0" fontAlgn="base" hangingPunct="0">
              <a:spcBef>
                <a:spcPct val="0"/>
              </a:spcBef>
              <a:spcAft>
                <a:spcPct val="0"/>
              </a:spcAft>
              <a:defRPr>
                <a:solidFill>
                  <a:schemeClr val="tx1"/>
                </a:solidFill>
                <a:latin typeface="Arial" pitchFamily="34" charset="0"/>
                <a:ea typeface="宋体" pitchFamily="2" charset="-122"/>
              </a:defRPr>
            </a:lvl6pPr>
            <a:lvl7pPr marL="2920685" indent="-224668" defTabSz="914274" eaLnBrk="0" fontAlgn="base" hangingPunct="0">
              <a:spcBef>
                <a:spcPct val="0"/>
              </a:spcBef>
              <a:spcAft>
                <a:spcPct val="0"/>
              </a:spcAft>
              <a:defRPr>
                <a:solidFill>
                  <a:schemeClr val="tx1"/>
                </a:solidFill>
                <a:latin typeface="Arial" pitchFamily="34" charset="0"/>
                <a:ea typeface="宋体" pitchFamily="2" charset="-122"/>
              </a:defRPr>
            </a:lvl7pPr>
            <a:lvl8pPr marL="3370021" indent="-224668" defTabSz="914274" eaLnBrk="0" fontAlgn="base" hangingPunct="0">
              <a:spcBef>
                <a:spcPct val="0"/>
              </a:spcBef>
              <a:spcAft>
                <a:spcPct val="0"/>
              </a:spcAft>
              <a:defRPr>
                <a:solidFill>
                  <a:schemeClr val="tx1"/>
                </a:solidFill>
                <a:latin typeface="Arial" pitchFamily="34" charset="0"/>
                <a:ea typeface="宋体" pitchFamily="2" charset="-122"/>
              </a:defRPr>
            </a:lvl8pPr>
            <a:lvl9pPr marL="3819357" indent="-224668" defTabSz="914274"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fld id="{B04042F6-9FDA-426C-86F9-346C8313DE21}" type="slidenum">
              <a:rPr lang="en-US" altLang="zh-CN">
                <a:solidFill>
                  <a:prstClr val="black"/>
                </a:solidFill>
              </a:rPr>
              <a:pPr eaLnBrk="1" hangingPunct="1"/>
              <a:t>15</a:t>
            </a:fld>
            <a:endParaRPr lang="en-US" altLang="zh-CN">
              <a:solidFill>
                <a:prstClr val="black"/>
              </a:solidFill>
            </a:endParaRPr>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p:spPr>
        <p:txBody>
          <a:bodyPr/>
          <a:lstStyle/>
          <a:p>
            <a:pPr algn="l">
              <a:buFont typeface="Arial" panose="020B0604020202020204" pitchFamily="34" charset="0"/>
              <a:buNone/>
            </a:pPr>
            <a:r>
              <a:rPr lang="en-US" sz="2800" b="0" i="1" dirty="0">
                <a:solidFill>
                  <a:srgbClr val="505B62"/>
                </a:solidFill>
                <a:effectLst/>
                <a:latin typeface="Open Sans" panose="020B0606030504020204" pitchFamily="34" charset="0"/>
              </a:rPr>
              <a:t>Hazar </a:t>
            </a:r>
            <a:r>
              <a:rPr lang="en-US" sz="2800" b="0" i="1" dirty="0" err="1">
                <a:solidFill>
                  <a:srgbClr val="505B62"/>
                </a:solidFill>
                <a:effectLst/>
                <a:latin typeface="Open Sans" panose="020B0606030504020204" pitchFamily="34" charset="0"/>
              </a:rPr>
              <a:t>Harmouch</a:t>
            </a:r>
            <a:r>
              <a:rPr lang="en-US" sz="2800" b="0" i="1" dirty="0">
                <a:solidFill>
                  <a:srgbClr val="505B62"/>
                </a:solidFill>
                <a:effectLst/>
                <a:latin typeface="Open Sans" panose="020B0606030504020204" pitchFamily="34" charset="0"/>
              </a:rPr>
              <a:t>, </a:t>
            </a:r>
            <a:r>
              <a:rPr lang="en-US" sz="2800" b="0" i="1" u="none" strike="noStrike" dirty="0">
                <a:solidFill>
                  <a:srgbClr val="7D848A"/>
                </a:solidFill>
                <a:effectLst/>
                <a:latin typeface="Open Sans" panose="020B0606030504020204" pitchFamily="34" charset="0"/>
                <a:hlinkClick r:id="rId3"/>
              </a:rPr>
              <a:t>Felix Naumann</a:t>
            </a:r>
            <a:r>
              <a:rPr lang="en-US" sz="2800" b="0" i="1" dirty="0">
                <a:solidFill>
                  <a:srgbClr val="505B62"/>
                </a:solidFill>
                <a:effectLst/>
                <a:latin typeface="Open Sans" panose="020B0606030504020204" pitchFamily="34" charset="0"/>
              </a:rPr>
              <a:t>:</a:t>
            </a:r>
            <a:br>
              <a:rPr lang="en-US" sz="2800" b="0" i="1" dirty="0">
                <a:solidFill>
                  <a:srgbClr val="505B62"/>
                </a:solidFill>
                <a:effectLst/>
                <a:latin typeface="Open Sans" panose="020B0606030504020204" pitchFamily="34" charset="0"/>
              </a:rPr>
            </a:br>
            <a:r>
              <a:rPr lang="en-US" sz="2800" b="1" i="1" dirty="0">
                <a:solidFill>
                  <a:srgbClr val="666666"/>
                </a:solidFill>
                <a:effectLst/>
                <a:latin typeface="Open Sans" panose="020B0606030504020204" pitchFamily="34" charset="0"/>
              </a:rPr>
              <a:t>Cardinality Estimation: An Experimental Survey.</a:t>
            </a:r>
            <a:r>
              <a:rPr lang="en-US" sz="2800" b="0" i="1" dirty="0">
                <a:solidFill>
                  <a:srgbClr val="505B62"/>
                </a:solidFill>
                <a:effectLst/>
                <a:latin typeface="Open Sans" panose="020B0606030504020204" pitchFamily="34" charset="0"/>
              </a:rPr>
              <a:t> </a:t>
            </a:r>
            <a:r>
              <a:rPr lang="en-US" sz="2800" b="0" i="1" u="none" strike="noStrike" dirty="0">
                <a:solidFill>
                  <a:srgbClr val="7D848A"/>
                </a:solidFill>
                <a:effectLst/>
                <a:latin typeface="Open Sans" panose="020B0606030504020204" pitchFamily="34" charset="0"/>
                <a:hlinkClick r:id="rId4"/>
              </a:rPr>
              <a:t>Proc. VLDB Endow. 11(4)</a:t>
            </a:r>
            <a:r>
              <a:rPr lang="en-US" sz="2800" b="0" i="1" dirty="0">
                <a:solidFill>
                  <a:srgbClr val="505B62"/>
                </a:solidFill>
                <a:effectLst/>
                <a:latin typeface="Open Sans" panose="020B0606030504020204" pitchFamily="34" charset="0"/>
              </a:rPr>
              <a:t>: 499-512 (2017)</a:t>
            </a:r>
            <a:endParaRPr lang="en-US" sz="2800" b="0" i="0" dirty="0">
              <a:solidFill>
                <a:srgbClr val="505B62"/>
              </a:solidFill>
              <a:effectLst/>
              <a:latin typeface="Open Sans" panose="020B0606030504020204" pitchFamily="34" charset="0"/>
            </a:endParaRPr>
          </a:p>
          <a:p>
            <a:br>
              <a:rPr lang="en-US" sz="2800" dirty="0"/>
            </a:br>
            <a:endParaRPr lang="en-US" sz="1800" b="0" i="0" dirty="0">
              <a:solidFill>
                <a:srgbClr val="000000"/>
              </a:solidFill>
              <a:effectLst/>
              <a:latin typeface="LinLibertineT"/>
            </a:endParaRPr>
          </a:p>
          <a:p>
            <a:pPr eaLnBrk="1" hangingPunct="1"/>
            <a:br>
              <a:rPr lang="en-US" dirty="0"/>
            </a:br>
            <a:endParaRPr lang="en-US" dirty="0">
              <a:latin typeface="Arial" pitchFamily="34" charset="0"/>
            </a:endParaRPr>
          </a:p>
        </p:txBody>
      </p:sp>
    </p:spTree>
    <p:extLst>
      <p:ext uri="{BB962C8B-B14F-4D97-AF65-F5344CB8AC3E}">
        <p14:creationId xmlns:p14="http://schemas.microsoft.com/office/powerpoint/2010/main" val="12255681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lvl1pPr defTabSz="914274" eaLnBrk="0" hangingPunct="0">
              <a:defRPr>
                <a:solidFill>
                  <a:schemeClr val="tx1"/>
                </a:solidFill>
                <a:latin typeface="Arial" pitchFamily="34" charset="0"/>
                <a:ea typeface="宋体" pitchFamily="2" charset="-122"/>
              </a:defRPr>
            </a:lvl1pPr>
            <a:lvl2pPr marL="730171" indent="-280835" defTabSz="914274" eaLnBrk="0" hangingPunct="0">
              <a:defRPr>
                <a:solidFill>
                  <a:schemeClr val="tx1"/>
                </a:solidFill>
                <a:latin typeface="Arial" pitchFamily="34" charset="0"/>
                <a:ea typeface="宋体" pitchFamily="2" charset="-122"/>
              </a:defRPr>
            </a:lvl2pPr>
            <a:lvl3pPr marL="1123340" indent="-224668" defTabSz="914274" eaLnBrk="0" hangingPunct="0">
              <a:defRPr>
                <a:solidFill>
                  <a:schemeClr val="tx1"/>
                </a:solidFill>
                <a:latin typeface="Arial" pitchFamily="34" charset="0"/>
                <a:ea typeface="宋体" pitchFamily="2" charset="-122"/>
              </a:defRPr>
            </a:lvl3pPr>
            <a:lvl4pPr marL="1572677" indent="-224668" defTabSz="914274" eaLnBrk="0" hangingPunct="0">
              <a:defRPr>
                <a:solidFill>
                  <a:schemeClr val="tx1"/>
                </a:solidFill>
                <a:latin typeface="Arial" pitchFamily="34" charset="0"/>
                <a:ea typeface="宋体" pitchFamily="2" charset="-122"/>
              </a:defRPr>
            </a:lvl4pPr>
            <a:lvl5pPr marL="2022013" indent="-224668" defTabSz="914274" eaLnBrk="0" hangingPunct="0">
              <a:defRPr>
                <a:solidFill>
                  <a:schemeClr val="tx1"/>
                </a:solidFill>
                <a:latin typeface="Arial" pitchFamily="34" charset="0"/>
                <a:ea typeface="宋体" pitchFamily="2" charset="-122"/>
              </a:defRPr>
            </a:lvl5pPr>
            <a:lvl6pPr marL="2471349" indent="-224668" defTabSz="914274" eaLnBrk="0" fontAlgn="base" hangingPunct="0">
              <a:spcBef>
                <a:spcPct val="0"/>
              </a:spcBef>
              <a:spcAft>
                <a:spcPct val="0"/>
              </a:spcAft>
              <a:defRPr>
                <a:solidFill>
                  <a:schemeClr val="tx1"/>
                </a:solidFill>
                <a:latin typeface="Arial" pitchFamily="34" charset="0"/>
                <a:ea typeface="宋体" pitchFamily="2" charset="-122"/>
              </a:defRPr>
            </a:lvl6pPr>
            <a:lvl7pPr marL="2920685" indent="-224668" defTabSz="914274" eaLnBrk="0" fontAlgn="base" hangingPunct="0">
              <a:spcBef>
                <a:spcPct val="0"/>
              </a:spcBef>
              <a:spcAft>
                <a:spcPct val="0"/>
              </a:spcAft>
              <a:defRPr>
                <a:solidFill>
                  <a:schemeClr val="tx1"/>
                </a:solidFill>
                <a:latin typeface="Arial" pitchFamily="34" charset="0"/>
                <a:ea typeface="宋体" pitchFamily="2" charset="-122"/>
              </a:defRPr>
            </a:lvl7pPr>
            <a:lvl8pPr marL="3370021" indent="-224668" defTabSz="914274" eaLnBrk="0" fontAlgn="base" hangingPunct="0">
              <a:spcBef>
                <a:spcPct val="0"/>
              </a:spcBef>
              <a:spcAft>
                <a:spcPct val="0"/>
              </a:spcAft>
              <a:defRPr>
                <a:solidFill>
                  <a:schemeClr val="tx1"/>
                </a:solidFill>
                <a:latin typeface="Arial" pitchFamily="34" charset="0"/>
                <a:ea typeface="宋体" pitchFamily="2" charset="-122"/>
              </a:defRPr>
            </a:lvl8pPr>
            <a:lvl9pPr marL="3819357" indent="-224668" defTabSz="914274"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fld id="{B04042F6-9FDA-426C-86F9-346C8313DE21}" type="slidenum">
              <a:rPr lang="en-US" altLang="zh-CN">
                <a:solidFill>
                  <a:prstClr val="black"/>
                </a:solidFill>
              </a:rPr>
              <a:pPr eaLnBrk="1" hangingPunct="1"/>
              <a:t>16</a:t>
            </a:fld>
            <a:endParaRPr lang="en-US" altLang="zh-CN">
              <a:solidFill>
                <a:prstClr val="black"/>
              </a:solidFill>
            </a:endParaRPr>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p:spPr>
        <p:txBody>
          <a:bodyPr/>
          <a:lstStyle/>
          <a:p>
            <a:pPr algn="l">
              <a:buFont typeface="Arial" panose="020B0604020202020204" pitchFamily="34" charset="0"/>
              <a:buNone/>
            </a:pPr>
            <a:r>
              <a:rPr lang="en-US" sz="2800" b="0" i="1" dirty="0">
                <a:solidFill>
                  <a:srgbClr val="505B62"/>
                </a:solidFill>
                <a:effectLst/>
                <a:latin typeface="Open Sans" panose="020B0606030504020204" pitchFamily="34" charset="0"/>
              </a:rPr>
              <a:t>Hazar </a:t>
            </a:r>
            <a:r>
              <a:rPr lang="en-US" sz="2800" b="0" i="1" dirty="0" err="1">
                <a:solidFill>
                  <a:srgbClr val="505B62"/>
                </a:solidFill>
                <a:effectLst/>
                <a:latin typeface="Open Sans" panose="020B0606030504020204" pitchFamily="34" charset="0"/>
              </a:rPr>
              <a:t>Harmouch</a:t>
            </a:r>
            <a:r>
              <a:rPr lang="en-US" sz="2800" b="0" i="1" dirty="0">
                <a:solidFill>
                  <a:srgbClr val="505B62"/>
                </a:solidFill>
                <a:effectLst/>
                <a:latin typeface="Open Sans" panose="020B0606030504020204" pitchFamily="34" charset="0"/>
              </a:rPr>
              <a:t>, </a:t>
            </a:r>
            <a:r>
              <a:rPr lang="en-US" sz="2800" b="0" i="1" u="none" strike="noStrike" dirty="0">
                <a:solidFill>
                  <a:srgbClr val="7D848A"/>
                </a:solidFill>
                <a:effectLst/>
                <a:latin typeface="Open Sans" panose="020B0606030504020204" pitchFamily="34" charset="0"/>
                <a:hlinkClick r:id="rId3"/>
              </a:rPr>
              <a:t>Felix Naumann</a:t>
            </a:r>
            <a:r>
              <a:rPr lang="en-US" sz="2800" b="0" i="1" dirty="0">
                <a:solidFill>
                  <a:srgbClr val="505B62"/>
                </a:solidFill>
                <a:effectLst/>
                <a:latin typeface="Open Sans" panose="020B0606030504020204" pitchFamily="34" charset="0"/>
              </a:rPr>
              <a:t>:</a:t>
            </a:r>
            <a:br>
              <a:rPr lang="en-US" sz="2800" b="0" i="1" dirty="0">
                <a:solidFill>
                  <a:srgbClr val="505B62"/>
                </a:solidFill>
                <a:effectLst/>
                <a:latin typeface="Open Sans" panose="020B0606030504020204" pitchFamily="34" charset="0"/>
              </a:rPr>
            </a:br>
            <a:r>
              <a:rPr lang="en-US" sz="2800" b="1" i="1" dirty="0">
                <a:solidFill>
                  <a:srgbClr val="666666"/>
                </a:solidFill>
                <a:effectLst/>
                <a:latin typeface="Open Sans" panose="020B0606030504020204" pitchFamily="34" charset="0"/>
              </a:rPr>
              <a:t>Cardinality Estimation: An Experimental Survey.</a:t>
            </a:r>
            <a:r>
              <a:rPr lang="en-US" sz="2800" b="0" i="1" dirty="0">
                <a:solidFill>
                  <a:srgbClr val="505B62"/>
                </a:solidFill>
                <a:effectLst/>
                <a:latin typeface="Open Sans" panose="020B0606030504020204" pitchFamily="34" charset="0"/>
              </a:rPr>
              <a:t> </a:t>
            </a:r>
            <a:r>
              <a:rPr lang="en-US" sz="2800" b="0" i="1" u="none" strike="noStrike" dirty="0">
                <a:solidFill>
                  <a:srgbClr val="7D848A"/>
                </a:solidFill>
                <a:effectLst/>
                <a:latin typeface="Open Sans" panose="020B0606030504020204" pitchFamily="34" charset="0"/>
                <a:hlinkClick r:id="rId4"/>
              </a:rPr>
              <a:t>Proc. VLDB Endow. 11(4)</a:t>
            </a:r>
            <a:r>
              <a:rPr lang="en-US" sz="2800" b="0" i="1" dirty="0">
                <a:solidFill>
                  <a:srgbClr val="505B62"/>
                </a:solidFill>
                <a:effectLst/>
                <a:latin typeface="Open Sans" panose="020B0606030504020204" pitchFamily="34" charset="0"/>
              </a:rPr>
              <a:t>: 499-512 (2017)</a:t>
            </a:r>
            <a:endParaRPr lang="en-US" sz="2800" b="0" i="0" dirty="0">
              <a:solidFill>
                <a:srgbClr val="505B62"/>
              </a:solidFill>
              <a:effectLst/>
              <a:latin typeface="Open Sans" panose="020B0606030504020204" pitchFamily="34" charset="0"/>
            </a:endParaRPr>
          </a:p>
          <a:p>
            <a:br>
              <a:rPr lang="en-US" sz="2800" dirty="0"/>
            </a:br>
            <a:endParaRPr lang="en-US" sz="1800" b="0" i="0" dirty="0">
              <a:solidFill>
                <a:srgbClr val="000000"/>
              </a:solidFill>
              <a:effectLst/>
              <a:latin typeface="LinLibertineT"/>
            </a:endParaRPr>
          </a:p>
          <a:p>
            <a:pPr eaLnBrk="1" hangingPunct="1"/>
            <a:br>
              <a:rPr lang="en-US" dirty="0"/>
            </a:br>
            <a:endParaRPr lang="en-US" dirty="0">
              <a:latin typeface="Arial" pitchFamily="34" charset="0"/>
            </a:endParaRPr>
          </a:p>
        </p:txBody>
      </p:sp>
    </p:spTree>
    <p:extLst>
      <p:ext uri="{BB962C8B-B14F-4D97-AF65-F5344CB8AC3E}">
        <p14:creationId xmlns:p14="http://schemas.microsoft.com/office/powerpoint/2010/main" val="11084327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lvl1pPr defTabSz="914274" eaLnBrk="0" hangingPunct="0">
              <a:defRPr>
                <a:solidFill>
                  <a:schemeClr val="tx1"/>
                </a:solidFill>
                <a:latin typeface="Arial" pitchFamily="34" charset="0"/>
                <a:ea typeface="宋体" pitchFamily="2" charset="-122"/>
              </a:defRPr>
            </a:lvl1pPr>
            <a:lvl2pPr marL="730171" indent="-280835" defTabSz="914274" eaLnBrk="0" hangingPunct="0">
              <a:defRPr>
                <a:solidFill>
                  <a:schemeClr val="tx1"/>
                </a:solidFill>
                <a:latin typeface="Arial" pitchFamily="34" charset="0"/>
                <a:ea typeface="宋体" pitchFamily="2" charset="-122"/>
              </a:defRPr>
            </a:lvl2pPr>
            <a:lvl3pPr marL="1123340" indent="-224668" defTabSz="914274" eaLnBrk="0" hangingPunct="0">
              <a:defRPr>
                <a:solidFill>
                  <a:schemeClr val="tx1"/>
                </a:solidFill>
                <a:latin typeface="Arial" pitchFamily="34" charset="0"/>
                <a:ea typeface="宋体" pitchFamily="2" charset="-122"/>
              </a:defRPr>
            </a:lvl3pPr>
            <a:lvl4pPr marL="1572677" indent="-224668" defTabSz="914274" eaLnBrk="0" hangingPunct="0">
              <a:defRPr>
                <a:solidFill>
                  <a:schemeClr val="tx1"/>
                </a:solidFill>
                <a:latin typeface="Arial" pitchFamily="34" charset="0"/>
                <a:ea typeface="宋体" pitchFamily="2" charset="-122"/>
              </a:defRPr>
            </a:lvl4pPr>
            <a:lvl5pPr marL="2022013" indent="-224668" defTabSz="914274" eaLnBrk="0" hangingPunct="0">
              <a:defRPr>
                <a:solidFill>
                  <a:schemeClr val="tx1"/>
                </a:solidFill>
                <a:latin typeface="Arial" pitchFamily="34" charset="0"/>
                <a:ea typeface="宋体" pitchFamily="2" charset="-122"/>
              </a:defRPr>
            </a:lvl5pPr>
            <a:lvl6pPr marL="2471349" indent="-224668" defTabSz="914274" eaLnBrk="0" fontAlgn="base" hangingPunct="0">
              <a:spcBef>
                <a:spcPct val="0"/>
              </a:spcBef>
              <a:spcAft>
                <a:spcPct val="0"/>
              </a:spcAft>
              <a:defRPr>
                <a:solidFill>
                  <a:schemeClr val="tx1"/>
                </a:solidFill>
                <a:latin typeface="Arial" pitchFamily="34" charset="0"/>
                <a:ea typeface="宋体" pitchFamily="2" charset="-122"/>
              </a:defRPr>
            </a:lvl6pPr>
            <a:lvl7pPr marL="2920685" indent="-224668" defTabSz="914274" eaLnBrk="0" fontAlgn="base" hangingPunct="0">
              <a:spcBef>
                <a:spcPct val="0"/>
              </a:spcBef>
              <a:spcAft>
                <a:spcPct val="0"/>
              </a:spcAft>
              <a:defRPr>
                <a:solidFill>
                  <a:schemeClr val="tx1"/>
                </a:solidFill>
                <a:latin typeface="Arial" pitchFamily="34" charset="0"/>
                <a:ea typeface="宋体" pitchFamily="2" charset="-122"/>
              </a:defRPr>
            </a:lvl7pPr>
            <a:lvl8pPr marL="3370021" indent="-224668" defTabSz="914274" eaLnBrk="0" fontAlgn="base" hangingPunct="0">
              <a:spcBef>
                <a:spcPct val="0"/>
              </a:spcBef>
              <a:spcAft>
                <a:spcPct val="0"/>
              </a:spcAft>
              <a:defRPr>
                <a:solidFill>
                  <a:schemeClr val="tx1"/>
                </a:solidFill>
                <a:latin typeface="Arial" pitchFamily="34" charset="0"/>
                <a:ea typeface="宋体" pitchFamily="2" charset="-122"/>
              </a:defRPr>
            </a:lvl8pPr>
            <a:lvl9pPr marL="3819357" indent="-224668" defTabSz="914274"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fld id="{B04042F6-9FDA-426C-86F9-346C8313DE21}" type="slidenum">
              <a:rPr lang="en-US" altLang="zh-CN">
                <a:solidFill>
                  <a:prstClr val="black"/>
                </a:solidFill>
              </a:rPr>
              <a:pPr eaLnBrk="1" hangingPunct="1"/>
              <a:t>17</a:t>
            </a:fld>
            <a:endParaRPr lang="en-US" altLang="zh-CN">
              <a:solidFill>
                <a:prstClr val="black"/>
              </a:solidFill>
            </a:endParaRPr>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p:spPr>
        <p:txBody>
          <a:bodyPr/>
          <a:lstStyle/>
          <a:p>
            <a:pPr algn="l">
              <a:buFont typeface="Arial" panose="020B0604020202020204" pitchFamily="34" charset="0"/>
              <a:buNone/>
            </a:pPr>
            <a:r>
              <a:rPr lang="en-US" sz="2800" b="0" i="1" dirty="0">
                <a:solidFill>
                  <a:srgbClr val="505B62"/>
                </a:solidFill>
                <a:effectLst/>
                <a:latin typeface="Open Sans" panose="020B0606030504020204" pitchFamily="34" charset="0"/>
              </a:rPr>
              <a:t>Hazar </a:t>
            </a:r>
            <a:r>
              <a:rPr lang="en-US" sz="2800" b="0" i="1" dirty="0" err="1">
                <a:solidFill>
                  <a:srgbClr val="505B62"/>
                </a:solidFill>
                <a:effectLst/>
                <a:latin typeface="Open Sans" panose="020B0606030504020204" pitchFamily="34" charset="0"/>
              </a:rPr>
              <a:t>Harmouch</a:t>
            </a:r>
            <a:r>
              <a:rPr lang="en-US" sz="2800" b="0" i="1" dirty="0">
                <a:solidFill>
                  <a:srgbClr val="505B62"/>
                </a:solidFill>
                <a:effectLst/>
                <a:latin typeface="Open Sans" panose="020B0606030504020204" pitchFamily="34" charset="0"/>
              </a:rPr>
              <a:t>, </a:t>
            </a:r>
            <a:r>
              <a:rPr lang="en-US" sz="2800" b="0" i="1" u="none" strike="noStrike" dirty="0">
                <a:solidFill>
                  <a:srgbClr val="7D848A"/>
                </a:solidFill>
                <a:effectLst/>
                <a:latin typeface="Open Sans" panose="020B0606030504020204" pitchFamily="34" charset="0"/>
                <a:hlinkClick r:id="rId3"/>
              </a:rPr>
              <a:t>Felix Naumann</a:t>
            </a:r>
            <a:r>
              <a:rPr lang="en-US" sz="2800" b="0" i="1" dirty="0">
                <a:solidFill>
                  <a:srgbClr val="505B62"/>
                </a:solidFill>
                <a:effectLst/>
                <a:latin typeface="Open Sans" panose="020B0606030504020204" pitchFamily="34" charset="0"/>
              </a:rPr>
              <a:t>:</a:t>
            </a:r>
            <a:br>
              <a:rPr lang="en-US" sz="2800" b="0" i="1" dirty="0">
                <a:solidFill>
                  <a:srgbClr val="505B62"/>
                </a:solidFill>
                <a:effectLst/>
                <a:latin typeface="Open Sans" panose="020B0606030504020204" pitchFamily="34" charset="0"/>
              </a:rPr>
            </a:br>
            <a:r>
              <a:rPr lang="en-US" sz="2800" b="1" i="1" dirty="0">
                <a:solidFill>
                  <a:srgbClr val="666666"/>
                </a:solidFill>
                <a:effectLst/>
                <a:latin typeface="Open Sans" panose="020B0606030504020204" pitchFamily="34" charset="0"/>
              </a:rPr>
              <a:t>Cardinality Estimation: An Experimental Survey.</a:t>
            </a:r>
            <a:r>
              <a:rPr lang="en-US" sz="2800" b="0" i="1" dirty="0">
                <a:solidFill>
                  <a:srgbClr val="505B62"/>
                </a:solidFill>
                <a:effectLst/>
                <a:latin typeface="Open Sans" panose="020B0606030504020204" pitchFamily="34" charset="0"/>
              </a:rPr>
              <a:t> </a:t>
            </a:r>
            <a:r>
              <a:rPr lang="en-US" sz="2800" b="0" i="1" u="none" strike="noStrike" dirty="0">
                <a:solidFill>
                  <a:srgbClr val="7D848A"/>
                </a:solidFill>
                <a:effectLst/>
                <a:latin typeface="Open Sans" panose="020B0606030504020204" pitchFamily="34" charset="0"/>
                <a:hlinkClick r:id="rId4"/>
              </a:rPr>
              <a:t>Proc. VLDB Endow. 11(4)</a:t>
            </a:r>
            <a:r>
              <a:rPr lang="en-US" sz="2800" b="0" i="1" dirty="0">
                <a:solidFill>
                  <a:srgbClr val="505B62"/>
                </a:solidFill>
                <a:effectLst/>
                <a:latin typeface="Open Sans" panose="020B0606030504020204" pitchFamily="34" charset="0"/>
              </a:rPr>
              <a:t>: 499-512 (2017)</a:t>
            </a:r>
            <a:endParaRPr lang="en-US" sz="2800" b="0" i="0" dirty="0">
              <a:solidFill>
                <a:srgbClr val="505B62"/>
              </a:solidFill>
              <a:effectLst/>
              <a:latin typeface="Open Sans" panose="020B0606030504020204" pitchFamily="34" charset="0"/>
            </a:endParaRPr>
          </a:p>
          <a:p>
            <a:br>
              <a:rPr lang="en-US" sz="2800" dirty="0"/>
            </a:br>
            <a:r>
              <a:rPr lang="en-US" sz="1800" b="0" i="0" dirty="0">
                <a:solidFill>
                  <a:srgbClr val="000000"/>
                </a:solidFill>
                <a:effectLst/>
                <a:latin typeface="CMR9"/>
              </a:rPr>
              <a:t>Alon, N., Matias, Y., </a:t>
            </a:r>
            <a:r>
              <a:rPr lang="en-US" sz="1800" b="0" i="0" dirty="0" err="1">
                <a:solidFill>
                  <a:srgbClr val="000000"/>
                </a:solidFill>
                <a:effectLst/>
                <a:latin typeface="CMR9"/>
              </a:rPr>
              <a:t>Szegedy</a:t>
            </a:r>
            <a:r>
              <a:rPr lang="en-US" sz="1800" b="0" i="0" dirty="0">
                <a:solidFill>
                  <a:srgbClr val="000000"/>
                </a:solidFill>
                <a:effectLst/>
                <a:latin typeface="CMR9"/>
              </a:rPr>
              <a:t>, M.: The space complexity of approximating the</a:t>
            </a:r>
          </a:p>
          <a:p>
            <a:r>
              <a:rPr lang="en-US" sz="1800" b="0" i="0" dirty="0">
                <a:solidFill>
                  <a:srgbClr val="000000"/>
                </a:solidFill>
                <a:effectLst/>
                <a:latin typeface="CMR9"/>
              </a:rPr>
              <a:t>frequency moments. J. of Computer and System Sciences </a:t>
            </a:r>
            <a:r>
              <a:rPr lang="en-US" sz="1800" b="0" i="0" dirty="0">
                <a:solidFill>
                  <a:srgbClr val="000000"/>
                </a:solidFill>
                <a:effectLst/>
                <a:latin typeface="CMBX9"/>
              </a:rPr>
              <a:t>58 </a:t>
            </a:r>
            <a:r>
              <a:rPr lang="en-US" sz="1800" b="0" i="0" dirty="0">
                <a:solidFill>
                  <a:srgbClr val="000000"/>
                </a:solidFill>
                <a:effectLst/>
                <a:latin typeface="CMR9"/>
              </a:rPr>
              <a:t>(1999) 137–147</a:t>
            </a:r>
            <a:r>
              <a:rPr lang="en-US" sz="2800" dirty="0"/>
              <a:t> </a:t>
            </a:r>
            <a:br>
              <a:rPr lang="en-US" sz="2800" dirty="0"/>
            </a:br>
            <a:endParaRPr lang="en-US" sz="1800" b="0" i="0" dirty="0">
              <a:solidFill>
                <a:srgbClr val="000000"/>
              </a:solidFill>
              <a:effectLst/>
              <a:latin typeface="LinLibertineT"/>
            </a:endParaRPr>
          </a:p>
          <a:p>
            <a:pPr eaLnBrk="1" hangingPunct="1"/>
            <a:br>
              <a:rPr lang="en-US" dirty="0"/>
            </a:br>
            <a:endParaRPr lang="en-US" dirty="0">
              <a:latin typeface="Arial" pitchFamily="34" charset="0"/>
            </a:endParaRPr>
          </a:p>
        </p:txBody>
      </p:sp>
    </p:spTree>
    <p:extLst>
      <p:ext uri="{BB962C8B-B14F-4D97-AF65-F5344CB8AC3E}">
        <p14:creationId xmlns:p14="http://schemas.microsoft.com/office/powerpoint/2010/main" val="15165769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lvl1pPr defTabSz="914274" eaLnBrk="0" hangingPunct="0">
              <a:defRPr>
                <a:solidFill>
                  <a:schemeClr val="tx1"/>
                </a:solidFill>
                <a:latin typeface="Arial" pitchFamily="34" charset="0"/>
                <a:ea typeface="宋体" pitchFamily="2" charset="-122"/>
              </a:defRPr>
            </a:lvl1pPr>
            <a:lvl2pPr marL="730171" indent="-280835" defTabSz="914274" eaLnBrk="0" hangingPunct="0">
              <a:defRPr>
                <a:solidFill>
                  <a:schemeClr val="tx1"/>
                </a:solidFill>
                <a:latin typeface="Arial" pitchFamily="34" charset="0"/>
                <a:ea typeface="宋体" pitchFamily="2" charset="-122"/>
              </a:defRPr>
            </a:lvl2pPr>
            <a:lvl3pPr marL="1123340" indent="-224668" defTabSz="914274" eaLnBrk="0" hangingPunct="0">
              <a:defRPr>
                <a:solidFill>
                  <a:schemeClr val="tx1"/>
                </a:solidFill>
                <a:latin typeface="Arial" pitchFamily="34" charset="0"/>
                <a:ea typeface="宋体" pitchFamily="2" charset="-122"/>
              </a:defRPr>
            </a:lvl3pPr>
            <a:lvl4pPr marL="1572677" indent="-224668" defTabSz="914274" eaLnBrk="0" hangingPunct="0">
              <a:defRPr>
                <a:solidFill>
                  <a:schemeClr val="tx1"/>
                </a:solidFill>
                <a:latin typeface="Arial" pitchFamily="34" charset="0"/>
                <a:ea typeface="宋体" pitchFamily="2" charset="-122"/>
              </a:defRPr>
            </a:lvl4pPr>
            <a:lvl5pPr marL="2022013" indent="-224668" defTabSz="914274" eaLnBrk="0" hangingPunct="0">
              <a:defRPr>
                <a:solidFill>
                  <a:schemeClr val="tx1"/>
                </a:solidFill>
                <a:latin typeface="Arial" pitchFamily="34" charset="0"/>
                <a:ea typeface="宋体" pitchFamily="2" charset="-122"/>
              </a:defRPr>
            </a:lvl5pPr>
            <a:lvl6pPr marL="2471349" indent="-224668" defTabSz="914274" eaLnBrk="0" fontAlgn="base" hangingPunct="0">
              <a:spcBef>
                <a:spcPct val="0"/>
              </a:spcBef>
              <a:spcAft>
                <a:spcPct val="0"/>
              </a:spcAft>
              <a:defRPr>
                <a:solidFill>
                  <a:schemeClr val="tx1"/>
                </a:solidFill>
                <a:latin typeface="Arial" pitchFamily="34" charset="0"/>
                <a:ea typeface="宋体" pitchFamily="2" charset="-122"/>
              </a:defRPr>
            </a:lvl6pPr>
            <a:lvl7pPr marL="2920685" indent="-224668" defTabSz="914274" eaLnBrk="0" fontAlgn="base" hangingPunct="0">
              <a:spcBef>
                <a:spcPct val="0"/>
              </a:spcBef>
              <a:spcAft>
                <a:spcPct val="0"/>
              </a:spcAft>
              <a:defRPr>
                <a:solidFill>
                  <a:schemeClr val="tx1"/>
                </a:solidFill>
                <a:latin typeface="Arial" pitchFamily="34" charset="0"/>
                <a:ea typeface="宋体" pitchFamily="2" charset="-122"/>
              </a:defRPr>
            </a:lvl7pPr>
            <a:lvl8pPr marL="3370021" indent="-224668" defTabSz="914274" eaLnBrk="0" fontAlgn="base" hangingPunct="0">
              <a:spcBef>
                <a:spcPct val="0"/>
              </a:spcBef>
              <a:spcAft>
                <a:spcPct val="0"/>
              </a:spcAft>
              <a:defRPr>
                <a:solidFill>
                  <a:schemeClr val="tx1"/>
                </a:solidFill>
                <a:latin typeface="Arial" pitchFamily="34" charset="0"/>
                <a:ea typeface="宋体" pitchFamily="2" charset="-122"/>
              </a:defRPr>
            </a:lvl8pPr>
            <a:lvl9pPr marL="3819357" indent="-224668" defTabSz="914274"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fld id="{B04042F6-9FDA-426C-86F9-346C8313DE21}" type="slidenum">
              <a:rPr lang="en-US" altLang="zh-CN">
                <a:solidFill>
                  <a:prstClr val="black"/>
                </a:solidFill>
              </a:rPr>
              <a:pPr eaLnBrk="1" hangingPunct="1"/>
              <a:t>18</a:t>
            </a:fld>
            <a:endParaRPr lang="en-US" altLang="zh-CN">
              <a:solidFill>
                <a:prstClr val="black"/>
              </a:solidFill>
            </a:endParaRPr>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p:spPr>
        <p:txBody>
          <a:bodyPr/>
          <a:lstStyle/>
          <a:p>
            <a:pPr algn="l">
              <a:buFont typeface="Arial" panose="020B0604020202020204" pitchFamily="34" charset="0"/>
              <a:buNone/>
            </a:pPr>
            <a:r>
              <a:rPr lang="en-US" sz="2800" b="0" i="1" dirty="0">
                <a:solidFill>
                  <a:srgbClr val="505B62"/>
                </a:solidFill>
                <a:effectLst/>
                <a:latin typeface="Open Sans" panose="020B0606030504020204" pitchFamily="34" charset="0"/>
              </a:rPr>
              <a:t>Hazar </a:t>
            </a:r>
            <a:r>
              <a:rPr lang="en-US" sz="2800" b="0" i="1" dirty="0" err="1">
                <a:solidFill>
                  <a:srgbClr val="505B62"/>
                </a:solidFill>
                <a:effectLst/>
                <a:latin typeface="Open Sans" panose="020B0606030504020204" pitchFamily="34" charset="0"/>
              </a:rPr>
              <a:t>Harmouch</a:t>
            </a:r>
            <a:r>
              <a:rPr lang="en-US" sz="2800" b="0" i="1" dirty="0">
                <a:solidFill>
                  <a:srgbClr val="505B62"/>
                </a:solidFill>
                <a:effectLst/>
                <a:latin typeface="Open Sans" panose="020B0606030504020204" pitchFamily="34" charset="0"/>
              </a:rPr>
              <a:t>, </a:t>
            </a:r>
            <a:r>
              <a:rPr lang="en-US" sz="2800" b="0" i="1" u="none" strike="noStrike" dirty="0">
                <a:solidFill>
                  <a:srgbClr val="7D848A"/>
                </a:solidFill>
                <a:effectLst/>
                <a:latin typeface="Open Sans" panose="020B0606030504020204" pitchFamily="34" charset="0"/>
                <a:hlinkClick r:id="rId3"/>
              </a:rPr>
              <a:t>Felix Naumann</a:t>
            </a:r>
            <a:r>
              <a:rPr lang="en-US" sz="2800" b="0" i="1" dirty="0">
                <a:solidFill>
                  <a:srgbClr val="505B62"/>
                </a:solidFill>
                <a:effectLst/>
                <a:latin typeface="Open Sans" panose="020B0606030504020204" pitchFamily="34" charset="0"/>
              </a:rPr>
              <a:t>:</a:t>
            </a:r>
            <a:br>
              <a:rPr lang="en-US" sz="2800" b="0" i="1" dirty="0">
                <a:solidFill>
                  <a:srgbClr val="505B62"/>
                </a:solidFill>
                <a:effectLst/>
                <a:latin typeface="Open Sans" panose="020B0606030504020204" pitchFamily="34" charset="0"/>
              </a:rPr>
            </a:br>
            <a:r>
              <a:rPr lang="en-US" sz="2800" b="1" i="1" dirty="0">
                <a:solidFill>
                  <a:srgbClr val="666666"/>
                </a:solidFill>
                <a:effectLst/>
                <a:latin typeface="Open Sans" panose="020B0606030504020204" pitchFamily="34" charset="0"/>
              </a:rPr>
              <a:t>Cardinality Estimation: An Experimental Survey.</a:t>
            </a:r>
            <a:r>
              <a:rPr lang="en-US" sz="2800" b="0" i="1" dirty="0">
                <a:solidFill>
                  <a:srgbClr val="505B62"/>
                </a:solidFill>
                <a:effectLst/>
                <a:latin typeface="Open Sans" panose="020B0606030504020204" pitchFamily="34" charset="0"/>
              </a:rPr>
              <a:t> </a:t>
            </a:r>
            <a:r>
              <a:rPr lang="en-US" sz="2800" b="0" i="1" u="none" strike="noStrike" dirty="0">
                <a:solidFill>
                  <a:srgbClr val="7D848A"/>
                </a:solidFill>
                <a:effectLst/>
                <a:latin typeface="Open Sans" panose="020B0606030504020204" pitchFamily="34" charset="0"/>
                <a:hlinkClick r:id="rId4"/>
              </a:rPr>
              <a:t>Proc. VLDB Endow. 11(4)</a:t>
            </a:r>
            <a:r>
              <a:rPr lang="en-US" sz="2800" b="0" i="1" dirty="0">
                <a:solidFill>
                  <a:srgbClr val="505B62"/>
                </a:solidFill>
                <a:effectLst/>
                <a:latin typeface="Open Sans" panose="020B0606030504020204" pitchFamily="34" charset="0"/>
              </a:rPr>
              <a:t>: 499-512 (2017)</a:t>
            </a:r>
            <a:endParaRPr lang="en-US" sz="2800" b="0" i="0" dirty="0">
              <a:solidFill>
                <a:srgbClr val="505B62"/>
              </a:solidFill>
              <a:effectLst/>
              <a:latin typeface="Open Sans" panose="020B0606030504020204" pitchFamily="34" charset="0"/>
            </a:endParaRPr>
          </a:p>
          <a:p>
            <a:pPr algn="just"/>
            <a:br>
              <a:rPr lang="en-US" sz="2800" dirty="0"/>
            </a:br>
            <a:r>
              <a:rPr lang="en-US" sz="1800" b="1" dirty="0">
                <a:latin typeface="Times New Roman" panose="02020603050405020304" pitchFamily="18" charset="0"/>
                <a:cs typeface="Times New Roman" panose="02020603050405020304" pitchFamily="18" charset="0"/>
              </a:rPr>
              <a:t>[</a:t>
            </a:r>
            <a:r>
              <a:rPr lang="en-US" altLang="zh-CN" sz="1800" b="1" dirty="0">
                <a:latin typeface="Times New Roman" pitchFamily="18" charset="0"/>
              </a:rPr>
              <a:t>PCSA] </a:t>
            </a:r>
            <a:r>
              <a:rPr lang="en-US" sz="1800" dirty="0" err="1">
                <a:latin typeface="Times New Roman" panose="02020603050405020304" pitchFamily="18" charset="0"/>
                <a:cs typeface="Times New Roman" panose="02020603050405020304" pitchFamily="18" charset="0"/>
              </a:rPr>
              <a:t>Flajolet</a:t>
            </a:r>
            <a:r>
              <a:rPr lang="en-US" sz="1800" dirty="0">
                <a:latin typeface="Times New Roman" panose="02020603050405020304" pitchFamily="18" charset="0"/>
                <a:cs typeface="Times New Roman" panose="02020603050405020304" pitchFamily="18" charset="0"/>
              </a:rPr>
              <a:t>, P., Martin, G.N.: Probabilistic counting algorithms for data base applications. J. of Computer and System Sciences 31 (1985) 182–209.</a:t>
            </a:r>
          </a:p>
          <a:p>
            <a:pPr algn="just"/>
            <a:r>
              <a:rPr lang="en-US" sz="1800" b="1" dirty="0">
                <a:latin typeface="Times New Roman" panose="02020603050405020304" pitchFamily="18" charset="0"/>
                <a:cs typeface="Times New Roman" panose="02020603050405020304" pitchFamily="18" charset="0"/>
              </a:rPr>
              <a:t>[Loglog] </a:t>
            </a:r>
            <a:r>
              <a:rPr lang="en-US" sz="1800" dirty="0">
                <a:latin typeface="Times New Roman" panose="02020603050405020304" pitchFamily="18" charset="0"/>
                <a:cs typeface="Times New Roman" panose="02020603050405020304" pitchFamily="18" charset="0"/>
              </a:rPr>
              <a:t>Durand, M., </a:t>
            </a:r>
            <a:r>
              <a:rPr lang="en-US" sz="1800" dirty="0" err="1">
                <a:latin typeface="Times New Roman" panose="02020603050405020304" pitchFamily="18" charset="0"/>
                <a:cs typeface="Times New Roman" panose="02020603050405020304" pitchFamily="18" charset="0"/>
              </a:rPr>
              <a:t>Flajolet</a:t>
            </a:r>
            <a:r>
              <a:rPr lang="en-US" sz="1800" dirty="0">
                <a:latin typeface="Times New Roman" panose="02020603050405020304" pitchFamily="18" charset="0"/>
                <a:cs typeface="Times New Roman" panose="02020603050405020304" pitchFamily="18" charset="0"/>
              </a:rPr>
              <a:t>, P.: Loglog counting of large cardinalities. In: Proc. 11</a:t>
            </a:r>
            <a:r>
              <a:rPr lang="en-US" sz="1800" baseline="30000" dirty="0">
                <a:latin typeface="Times New Roman" panose="02020603050405020304" pitchFamily="18" charset="0"/>
                <a:cs typeface="Times New Roman" panose="02020603050405020304" pitchFamily="18" charset="0"/>
              </a:rPr>
              <a:t>th</a:t>
            </a:r>
            <a:r>
              <a:rPr lang="en-US" sz="1800" dirty="0">
                <a:latin typeface="Times New Roman" panose="02020603050405020304" pitchFamily="18" charset="0"/>
                <a:cs typeface="Times New Roman" panose="02020603050405020304" pitchFamily="18" charset="0"/>
              </a:rPr>
              <a:t> European </a:t>
            </a:r>
            <a:r>
              <a:rPr lang="en-US" sz="1800" dirty="0" err="1">
                <a:latin typeface="Times New Roman" panose="02020603050405020304" pitchFamily="18" charset="0"/>
                <a:cs typeface="Times New Roman" panose="02020603050405020304" pitchFamily="18" charset="0"/>
              </a:rPr>
              <a:t>Symp</a:t>
            </a:r>
            <a:r>
              <a:rPr lang="en-US" sz="1800" dirty="0">
                <a:latin typeface="Times New Roman" panose="02020603050405020304" pitchFamily="18" charset="0"/>
                <a:cs typeface="Times New Roman" panose="02020603050405020304" pitchFamily="18" charset="0"/>
              </a:rPr>
              <a:t>. on Algorithms. (2003) 605–617.</a:t>
            </a:r>
          </a:p>
          <a:p>
            <a:endParaRPr lang="en-US" sz="1800" b="0" i="0" dirty="0">
              <a:solidFill>
                <a:srgbClr val="000000"/>
              </a:solidFill>
              <a:effectLst/>
              <a:latin typeface="LinLibertineT"/>
            </a:endParaRPr>
          </a:p>
          <a:p>
            <a:pPr eaLnBrk="1" hangingPunct="1"/>
            <a:br>
              <a:rPr lang="en-US" dirty="0"/>
            </a:br>
            <a:endParaRPr lang="en-US" dirty="0">
              <a:latin typeface="Arial" pitchFamily="34" charset="0"/>
            </a:endParaRPr>
          </a:p>
        </p:txBody>
      </p:sp>
    </p:spTree>
    <p:extLst>
      <p:ext uri="{BB962C8B-B14F-4D97-AF65-F5344CB8AC3E}">
        <p14:creationId xmlns:p14="http://schemas.microsoft.com/office/powerpoint/2010/main" val="338334387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lvl1pPr defTabSz="914274" eaLnBrk="0" hangingPunct="0">
              <a:defRPr>
                <a:solidFill>
                  <a:schemeClr val="tx1"/>
                </a:solidFill>
                <a:latin typeface="Arial" pitchFamily="34" charset="0"/>
                <a:ea typeface="宋体" pitchFamily="2" charset="-122"/>
              </a:defRPr>
            </a:lvl1pPr>
            <a:lvl2pPr marL="730171" indent="-280835" defTabSz="914274" eaLnBrk="0" hangingPunct="0">
              <a:defRPr>
                <a:solidFill>
                  <a:schemeClr val="tx1"/>
                </a:solidFill>
                <a:latin typeface="Arial" pitchFamily="34" charset="0"/>
                <a:ea typeface="宋体" pitchFamily="2" charset="-122"/>
              </a:defRPr>
            </a:lvl2pPr>
            <a:lvl3pPr marL="1123340" indent="-224668" defTabSz="914274" eaLnBrk="0" hangingPunct="0">
              <a:defRPr>
                <a:solidFill>
                  <a:schemeClr val="tx1"/>
                </a:solidFill>
                <a:latin typeface="Arial" pitchFamily="34" charset="0"/>
                <a:ea typeface="宋体" pitchFamily="2" charset="-122"/>
              </a:defRPr>
            </a:lvl3pPr>
            <a:lvl4pPr marL="1572677" indent="-224668" defTabSz="914274" eaLnBrk="0" hangingPunct="0">
              <a:defRPr>
                <a:solidFill>
                  <a:schemeClr val="tx1"/>
                </a:solidFill>
                <a:latin typeface="Arial" pitchFamily="34" charset="0"/>
                <a:ea typeface="宋体" pitchFamily="2" charset="-122"/>
              </a:defRPr>
            </a:lvl4pPr>
            <a:lvl5pPr marL="2022013" indent="-224668" defTabSz="914274" eaLnBrk="0" hangingPunct="0">
              <a:defRPr>
                <a:solidFill>
                  <a:schemeClr val="tx1"/>
                </a:solidFill>
                <a:latin typeface="Arial" pitchFamily="34" charset="0"/>
                <a:ea typeface="宋体" pitchFamily="2" charset="-122"/>
              </a:defRPr>
            </a:lvl5pPr>
            <a:lvl6pPr marL="2471349" indent="-224668" defTabSz="914274" eaLnBrk="0" fontAlgn="base" hangingPunct="0">
              <a:spcBef>
                <a:spcPct val="0"/>
              </a:spcBef>
              <a:spcAft>
                <a:spcPct val="0"/>
              </a:spcAft>
              <a:defRPr>
                <a:solidFill>
                  <a:schemeClr val="tx1"/>
                </a:solidFill>
                <a:latin typeface="Arial" pitchFamily="34" charset="0"/>
                <a:ea typeface="宋体" pitchFamily="2" charset="-122"/>
              </a:defRPr>
            </a:lvl6pPr>
            <a:lvl7pPr marL="2920685" indent="-224668" defTabSz="914274" eaLnBrk="0" fontAlgn="base" hangingPunct="0">
              <a:spcBef>
                <a:spcPct val="0"/>
              </a:spcBef>
              <a:spcAft>
                <a:spcPct val="0"/>
              </a:spcAft>
              <a:defRPr>
                <a:solidFill>
                  <a:schemeClr val="tx1"/>
                </a:solidFill>
                <a:latin typeface="Arial" pitchFamily="34" charset="0"/>
                <a:ea typeface="宋体" pitchFamily="2" charset="-122"/>
              </a:defRPr>
            </a:lvl7pPr>
            <a:lvl8pPr marL="3370021" indent="-224668" defTabSz="914274" eaLnBrk="0" fontAlgn="base" hangingPunct="0">
              <a:spcBef>
                <a:spcPct val="0"/>
              </a:spcBef>
              <a:spcAft>
                <a:spcPct val="0"/>
              </a:spcAft>
              <a:defRPr>
                <a:solidFill>
                  <a:schemeClr val="tx1"/>
                </a:solidFill>
                <a:latin typeface="Arial" pitchFamily="34" charset="0"/>
                <a:ea typeface="宋体" pitchFamily="2" charset="-122"/>
              </a:defRPr>
            </a:lvl8pPr>
            <a:lvl9pPr marL="3819357" indent="-224668" defTabSz="914274"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fld id="{B04042F6-9FDA-426C-86F9-346C8313DE21}" type="slidenum">
              <a:rPr lang="en-US" altLang="zh-CN">
                <a:solidFill>
                  <a:prstClr val="black"/>
                </a:solidFill>
              </a:rPr>
              <a:pPr eaLnBrk="1" hangingPunct="1"/>
              <a:t>19</a:t>
            </a:fld>
            <a:endParaRPr lang="en-US" altLang="zh-CN">
              <a:solidFill>
                <a:prstClr val="black"/>
              </a:solidFill>
            </a:endParaRPr>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p:spPr>
        <p:txBody>
          <a:bodyPr/>
          <a:lstStyle/>
          <a:p>
            <a:pPr algn="l">
              <a:buFont typeface="Arial" panose="020B0604020202020204" pitchFamily="34" charset="0"/>
              <a:buNone/>
            </a:pPr>
            <a:r>
              <a:rPr lang="en-US" sz="2800" b="0" i="1" dirty="0">
                <a:solidFill>
                  <a:srgbClr val="505B62"/>
                </a:solidFill>
                <a:effectLst/>
                <a:latin typeface="Open Sans" panose="020B0606030504020204" pitchFamily="34" charset="0"/>
              </a:rPr>
              <a:t>Hazar </a:t>
            </a:r>
            <a:r>
              <a:rPr lang="en-US" sz="2800" b="0" i="1" dirty="0" err="1">
                <a:solidFill>
                  <a:srgbClr val="505B62"/>
                </a:solidFill>
                <a:effectLst/>
                <a:latin typeface="Open Sans" panose="020B0606030504020204" pitchFamily="34" charset="0"/>
              </a:rPr>
              <a:t>Harmouch</a:t>
            </a:r>
            <a:r>
              <a:rPr lang="en-US" sz="2800" b="0" i="1" dirty="0">
                <a:solidFill>
                  <a:srgbClr val="505B62"/>
                </a:solidFill>
                <a:effectLst/>
                <a:latin typeface="Open Sans" panose="020B0606030504020204" pitchFamily="34" charset="0"/>
              </a:rPr>
              <a:t>, </a:t>
            </a:r>
            <a:r>
              <a:rPr lang="en-US" sz="2800" b="0" i="1" u="none" strike="noStrike" dirty="0">
                <a:solidFill>
                  <a:srgbClr val="7D848A"/>
                </a:solidFill>
                <a:effectLst/>
                <a:latin typeface="Open Sans" panose="020B0606030504020204" pitchFamily="34" charset="0"/>
                <a:hlinkClick r:id="rId3"/>
              </a:rPr>
              <a:t>Felix Naumann</a:t>
            </a:r>
            <a:r>
              <a:rPr lang="en-US" sz="2800" b="0" i="1" dirty="0">
                <a:solidFill>
                  <a:srgbClr val="505B62"/>
                </a:solidFill>
                <a:effectLst/>
                <a:latin typeface="Open Sans" panose="020B0606030504020204" pitchFamily="34" charset="0"/>
              </a:rPr>
              <a:t>:</a:t>
            </a:r>
            <a:br>
              <a:rPr lang="en-US" sz="2800" b="0" i="1" dirty="0">
                <a:solidFill>
                  <a:srgbClr val="505B62"/>
                </a:solidFill>
                <a:effectLst/>
                <a:latin typeface="Open Sans" panose="020B0606030504020204" pitchFamily="34" charset="0"/>
              </a:rPr>
            </a:br>
            <a:r>
              <a:rPr lang="en-US" sz="2800" b="1" i="1" dirty="0">
                <a:solidFill>
                  <a:srgbClr val="666666"/>
                </a:solidFill>
                <a:effectLst/>
                <a:latin typeface="Open Sans" panose="020B0606030504020204" pitchFamily="34" charset="0"/>
              </a:rPr>
              <a:t>Cardinality Estimation: An Experimental Survey.</a:t>
            </a:r>
            <a:r>
              <a:rPr lang="en-US" sz="2800" b="0" i="1" dirty="0">
                <a:solidFill>
                  <a:srgbClr val="505B62"/>
                </a:solidFill>
                <a:effectLst/>
                <a:latin typeface="Open Sans" panose="020B0606030504020204" pitchFamily="34" charset="0"/>
              </a:rPr>
              <a:t> </a:t>
            </a:r>
            <a:r>
              <a:rPr lang="en-US" sz="2800" b="0" i="1" u="none" strike="noStrike" dirty="0">
                <a:solidFill>
                  <a:srgbClr val="7D848A"/>
                </a:solidFill>
                <a:effectLst/>
                <a:latin typeface="Open Sans" panose="020B0606030504020204" pitchFamily="34" charset="0"/>
                <a:hlinkClick r:id="rId4"/>
              </a:rPr>
              <a:t>Proc. VLDB Endow. 11(4)</a:t>
            </a:r>
            <a:r>
              <a:rPr lang="en-US" sz="2800" b="0" i="1" dirty="0">
                <a:solidFill>
                  <a:srgbClr val="505B62"/>
                </a:solidFill>
                <a:effectLst/>
                <a:latin typeface="Open Sans" panose="020B0606030504020204" pitchFamily="34" charset="0"/>
              </a:rPr>
              <a:t>: 499-512 (2017)</a:t>
            </a:r>
            <a:endParaRPr lang="en-US" sz="2800" b="0" i="0" dirty="0">
              <a:solidFill>
                <a:srgbClr val="505B62"/>
              </a:solidFill>
              <a:effectLst/>
              <a:latin typeface="Open Sans" panose="020B0606030504020204" pitchFamily="34" charset="0"/>
            </a:endParaRPr>
          </a:p>
          <a:p>
            <a:br>
              <a:rPr lang="en-US" sz="2800" dirty="0"/>
            </a:br>
            <a:r>
              <a:rPr lang="en-US" sz="2800" b="1" dirty="0"/>
              <a:t>[LC] </a:t>
            </a:r>
            <a:r>
              <a:rPr lang="en-US" sz="1800" b="0" i="0" dirty="0">
                <a:solidFill>
                  <a:srgbClr val="000000"/>
                </a:solidFill>
                <a:effectLst/>
                <a:latin typeface="CMR9"/>
              </a:rPr>
              <a:t>Whang, K.Y., Vander-</a:t>
            </a:r>
            <a:r>
              <a:rPr lang="en-US" sz="1800" b="0" i="0" dirty="0" err="1">
                <a:solidFill>
                  <a:srgbClr val="000000"/>
                </a:solidFill>
                <a:effectLst/>
                <a:latin typeface="CMR9"/>
              </a:rPr>
              <a:t>Zanden</a:t>
            </a:r>
            <a:r>
              <a:rPr lang="en-US" sz="1800" b="0" i="0" dirty="0">
                <a:solidFill>
                  <a:srgbClr val="000000"/>
                </a:solidFill>
                <a:effectLst/>
                <a:latin typeface="CMR9"/>
              </a:rPr>
              <a:t>, B.T., Taylor, H.M.: A linear-time probabilistic</a:t>
            </a:r>
          </a:p>
          <a:p>
            <a:r>
              <a:rPr lang="en-US" sz="1800" b="0" i="0" dirty="0">
                <a:solidFill>
                  <a:srgbClr val="000000"/>
                </a:solidFill>
                <a:effectLst/>
                <a:latin typeface="CMR9"/>
              </a:rPr>
              <a:t>counting algorithm for database applications. ACM Transactions on Database</a:t>
            </a:r>
          </a:p>
          <a:p>
            <a:r>
              <a:rPr lang="en-US" sz="1800" b="0" i="0" dirty="0">
                <a:solidFill>
                  <a:srgbClr val="000000"/>
                </a:solidFill>
                <a:effectLst/>
                <a:latin typeface="CMR9"/>
              </a:rPr>
              <a:t>Systems </a:t>
            </a:r>
            <a:r>
              <a:rPr lang="en-US" sz="1800" b="0" i="0" dirty="0">
                <a:solidFill>
                  <a:srgbClr val="000000"/>
                </a:solidFill>
                <a:effectLst/>
                <a:latin typeface="CMBX9"/>
              </a:rPr>
              <a:t>15 </a:t>
            </a:r>
            <a:r>
              <a:rPr lang="en-US" sz="1800" b="0" i="0" dirty="0">
                <a:solidFill>
                  <a:srgbClr val="000000"/>
                </a:solidFill>
                <a:effectLst/>
                <a:latin typeface="CMR9"/>
              </a:rPr>
              <a:t>(1990) 208–229</a:t>
            </a:r>
            <a:r>
              <a:rPr lang="en-US" sz="2800" dirty="0"/>
              <a:t> </a:t>
            </a:r>
            <a:br>
              <a:rPr lang="en-US" sz="2800" dirty="0"/>
            </a:br>
            <a:endParaRPr lang="en-US" sz="1800" b="0" i="0" dirty="0">
              <a:solidFill>
                <a:srgbClr val="000000"/>
              </a:solidFill>
              <a:effectLst/>
              <a:latin typeface="LinLibertineT"/>
            </a:endParaRPr>
          </a:p>
          <a:p>
            <a:pPr eaLnBrk="1" hangingPunct="1"/>
            <a:br>
              <a:rPr lang="en-US" dirty="0"/>
            </a:br>
            <a:endParaRPr lang="en-US" dirty="0">
              <a:latin typeface="Arial" pitchFamily="34" charset="0"/>
            </a:endParaRPr>
          </a:p>
        </p:txBody>
      </p:sp>
    </p:spTree>
    <p:extLst>
      <p:ext uri="{BB962C8B-B14F-4D97-AF65-F5344CB8AC3E}">
        <p14:creationId xmlns:p14="http://schemas.microsoft.com/office/powerpoint/2010/main" val="909712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lvl1pPr defTabSz="914274" eaLnBrk="0" hangingPunct="0">
              <a:defRPr>
                <a:solidFill>
                  <a:schemeClr val="tx1"/>
                </a:solidFill>
                <a:latin typeface="Arial" pitchFamily="34" charset="0"/>
                <a:ea typeface="宋体" pitchFamily="2" charset="-122"/>
              </a:defRPr>
            </a:lvl1pPr>
            <a:lvl2pPr marL="730171" indent="-280835" defTabSz="914274" eaLnBrk="0" hangingPunct="0">
              <a:defRPr>
                <a:solidFill>
                  <a:schemeClr val="tx1"/>
                </a:solidFill>
                <a:latin typeface="Arial" pitchFamily="34" charset="0"/>
                <a:ea typeface="宋体" pitchFamily="2" charset="-122"/>
              </a:defRPr>
            </a:lvl2pPr>
            <a:lvl3pPr marL="1123340" indent="-224668" defTabSz="914274" eaLnBrk="0" hangingPunct="0">
              <a:defRPr>
                <a:solidFill>
                  <a:schemeClr val="tx1"/>
                </a:solidFill>
                <a:latin typeface="Arial" pitchFamily="34" charset="0"/>
                <a:ea typeface="宋体" pitchFamily="2" charset="-122"/>
              </a:defRPr>
            </a:lvl3pPr>
            <a:lvl4pPr marL="1572677" indent="-224668" defTabSz="914274" eaLnBrk="0" hangingPunct="0">
              <a:defRPr>
                <a:solidFill>
                  <a:schemeClr val="tx1"/>
                </a:solidFill>
                <a:latin typeface="Arial" pitchFamily="34" charset="0"/>
                <a:ea typeface="宋体" pitchFamily="2" charset="-122"/>
              </a:defRPr>
            </a:lvl4pPr>
            <a:lvl5pPr marL="2022013" indent="-224668" defTabSz="914274" eaLnBrk="0" hangingPunct="0">
              <a:defRPr>
                <a:solidFill>
                  <a:schemeClr val="tx1"/>
                </a:solidFill>
                <a:latin typeface="Arial" pitchFamily="34" charset="0"/>
                <a:ea typeface="宋体" pitchFamily="2" charset="-122"/>
              </a:defRPr>
            </a:lvl5pPr>
            <a:lvl6pPr marL="2471349" indent="-224668" defTabSz="914274" eaLnBrk="0" fontAlgn="base" hangingPunct="0">
              <a:spcBef>
                <a:spcPct val="0"/>
              </a:spcBef>
              <a:spcAft>
                <a:spcPct val="0"/>
              </a:spcAft>
              <a:defRPr>
                <a:solidFill>
                  <a:schemeClr val="tx1"/>
                </a:solidFill>
                <a:latin typeface="Arial" pitchFamily="34" charset="0"/>
                <a:ea typeface="宋体" pitchFamily="2" charset="-122"/>
              </a:defRPr>
            </a:lvl6pPr>
            <a:lvl7pPr marL="2920685" indent="-224668" defTabSz="914274" eaLnBrk="0" fontAlgn="base" hangingPunct="0">
              <a:spcBef>
                <a:spcPct val="0"/>
              </a:spcBef>
              <a:spcAft>
                <a:spcPct val="0"/>
              </a:spcAft>
              <a:defRPr>
                <a:solidFill>
                  <a:schemeClr val="tx1"/>
                </a:solidFill>
                <a:latin typeface="Arial" pitchFamily="34" charset="0"/>
                <a:ea typeface="宋体" pitchFamily="2" charset="-122"/>
              </a:defRPr>
            </a:lvl7pPr>
            <a:lvl8pPr marL="3370021" indent="-224668" defTabSz="914274" eaLnBrk="0" fontAlgn="base" hangingPunct="0">
              <a:spcBef>
                <a:spcPct val="0"/>
              </a:spcBef>
              <a:spcAft>
                <a:spcPct val="0"/>
              </a:spcAft>
              <a:defRPr>
                <a:solidFill>
                  <a:schemeClr val="tx1"/>
                </a:solidFill>
                <a:latin typeface="Arial" pitchFamily="34" charset="0"/>
                <a:ea typeface="宋体" pitchFamily="2" charset="-122"/>
              </a:defRPr>
            </a:lvl8pPr>
            <a:lvl9pPr marL="3819357" indent="-224668" defTabSz="914274"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fld id="{B04042F6-9FDA-426C-86F9-346C8313DE21}" type="slidenum">
              <a:rPr lang="en-US" altLang="zh-CN">
                <a:solidFill>
                  <a:prstClr val="black"/>
                </a:solidFill>
              </a:rPr>
              <a:pPr eaLnBrk="1" hangingPunct="1"/>
              <a:t>2</a:t>
            </a:fld>
            <a:endParaRPr lang="en-US" altLang="zh-CN" dirty="0">
              <a:solidFill>
                <a:prstClr val="black"/>
              </a:solidFill>
            </a:endParaRPr>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p:spPr>
        <p:txBody>
          <a:bodyPr/>
          <a:lstStyle/>
          <a:p>
            <a:pPr eaLnBrk="1" hangingPunct="1"/>
            <a:endParaRPr lang="en-US" dirty="0">
              <a:latin typeface="Arial" pitchFamily="34" charset="0"/>
            </a:endParaRPr>
          </a:p>
        </p:txBody>
      </p:sp>
    </p:spTree>
    <p:extLst>
      <p:ext uri="{BB962C8B-B14F-4D97-AF65-F5344CB8AC3E}">
        <p14:creationId xmlns:p14="http://schemas.microsoft.com/office/powerpoint/2010/main" val="193926183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lvl1pPr defTabSz="914274" eaLnBrk="0" hangingPunct="0">
              <a:defRPr>
                <a:solidFill>
                  <a:schemeClr val="tx1"/>
                </a:solidFill>
                <a:latin typeface="Arial" pitchFamily="34" charset="0"/>
                <a:ea typeface="宋体" pitchFamily="2" charset="-122"/>
              </a:defRPr>
            </a:lvl1pPr>
            <a:lvl2pPr marL="730171" indent="-280835" defTabSz="914274" eaLnBrk="0" hangingPunct="0">
              <a:defRPr>
                <a:solidFill>
                  <a:schemeClr val="tx1"/>
                </a:solidFill>
                <a:latin typeface="Arial" pitchFamily="34" charset="0"/>
                <a:ea typeface="宋体" pitchFamily="2" charset="-122"/>
              </a:defRPr>
            </a:lvl2pPr>
            <a:lvl3pPr marL="1123340" indent="-224668" defTabSz="914274" eaLnBrk="0" hangingPunct="0">
              <a:defRPr>
                <a:solidFill>
                  <a:schemeClr val="tx1"/>
                </a:solidFill>
                <a:latin typeface="Arial" pitchFamily="34" charset="0"/>
                <a:ea typeface="宋体" pitchFamily="2" charset="-122"/>
              </a:defRPr>
            </a:lvl3pPr>
            <a:lvl4pPr marL="1572677" indent="-224668" defTabSz="914274" eaLnBrk="0" hangingPunct="0">
              <a:defRPr>
                <a:solidFill>
                  <a:schemeClr val="tx1"/>
                </a:solidFill>
                <a:latin typeface="Arial" pitchFamily="34" charset="0"/>
                <a:ea typeface="宋体" pitchFamily="2" charset="-122"/>
              </a:defRPr>
            </a:lvl4pPr>
            <a:lvl5pPr marL="2022013" indent="-224668" defTabSz="914274" eaLnBrk="0" hangingPunct="0">
              <a:defRPr>
                <a:solidFill>
                  <a:schemeClr val="tx1"/>
                </a:solidFill>
                <a:latin typeface="Arial" pitchFamily="34" charset="0"/>
                <a:ea typeface="宋体" pitchFamily="2" charset="-122"/>
              </a:defRPr>
            </a:lvl5pPr>
            <a:lvl6pPr marL="2471349" indent="-224668" defTabSz="914274" eaLnBrk="0" fontAlgn="base" hangingPunct="0">
              <a:spcBef>
                <a:spcPct val="0"/>
              </a:spcBef>
              <a:spcAft>
                <a:spcPct val="0"/>
              </a:spcAft>
              <a:defRPr>
                <a:solidFill>
                  <a:schemeClr val="tx1"/>
                </a:solidFill>
                <a:latin typeface="Arial" pitchFamily="34" charset="0"/>
                <a:ea typeface="宋体" pitchFamily="2" charset="-122"/>
              </a:defRPr>
            </a:lvl6pPr>
            <a:lvl7pPr marL="2920685" indent="-224668" defTabSz="914274" eaLnBrk="0" fontAlgn="base" hangingPunct="0">
              <a:spcBef>
                <a:spcPct val="0"/>
              </a:spcBef>
              <a:spcAft>
                <a:spcPct val="0"/>
              </a:spcAft>
              <a:defRPr>
                <a:solidFill>
                  <a:schemeClr val="tx1"/>
                </a:solidFill>
                <a:latin typeface="Arial" pitchFamily="34" charset="0"/>
                <a:ea typeface="宋体" pitchFamily="2" charset="-122"/>
              </a:defRPr>
            </a:lvl7pPr>
            <a:lvl8pPr marL="3370021" indent="-224668" defTabSz="914274" eaLnBrk="0" fontAlgn="base" hangingPunct="0">
              <a:spcBef>
                <a:spcPct val="0"/>
              </a:spcBef>
              <a:spcAft>
                <a:spcPct val="0"/>
              </a:spcAft>
              <a:defRPr>
                <a:solidFill>
                  <a:schemeClr val="tx1"/>
                </a:solidFill>
                <a:latin typeface="Arial" pitchFamily="34" charset="0"/>
                <a:ea typeface="宋体" pitchFamily="2" charset="-122"/>
              </a:defRPr>
            </a:lvl8pPr>
            <a:lvl9pPr marL="3819357" indent="-224668" defTabSz="914274"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fld id="{B04042F6-9FDA-426C-86F9-346C8313DE21}" type="slidenum">
              <a:rPr lang="en-US" altLang="zh-CN">
                <a:solidFill>
                  <a:prstClr val="black"/>
                </a:solidFill>
              </a:rPr>
              <a:pPr eaLnBrk="1" hangingPunct="1"/>
              <a:t>20</a:t>
            </a:fld>
            <a:endParaRPr lang="en-US" altLang="zh-CN">
              <a:solidFill>
                <a:prstClr val="black"/>
              </a:solidFill>
            </a:endParaRPr>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p:spPr>
        <p:txBody>
          <a:bodyPr/>
          <a:lstStyle/>
          <a:p>
            <a:pPr algn="l">
              <a:buFont typeface="Arial" panose="020B0604020202020204" pitchFamily="34" charset="0"/>
              <a:buNone/>
            </a:pPr>
            <a:r>
              <a:rPr lang="en-US" sz="2800" b="0" i="1" dirty="0">
                <a:solidFill>
                  <a:srgbClr val="505B62"/>
                </a:solidFill>
                <a:effectLst/>
                <a:latin typeface="Open Sans" panose="020B0606030504020204" pitchFamily="34" charset="0"/>
              </a:rPr>
              <a:t>Hazar </a:t>
            </a:r>
            <a:r>
              <a:rPr lang="en-US" sz="2800" b="0" i="1" dirty="0" err="1">
                <a:solidFill>
                  <a:srgbClr val="505B62"/>
                </a:solidFill>
                <a:effectLst/>
                <a:latin typeface="Open Sans" panose="020B0606030504020204" pitchFamily="34" charset="0"/>
              </a:rPr>
              <a:t>Harmouch</a:t>
            </a:r>
            <a:r>
              <a:rPr lang="en-US" sz="2800" b="0" i="1" dirty="0">
                <a:solidFill>
                  <a:srgbClr val="505B62"/>
                </a:solidFill>
                <a:effectLst/>
                <a:latin typeface="Open Sans" panose="020B0606030504020204" pitchFamily="34" charset="0"/>
              </a:rPr>
              <a:t>, </a:t>
            </a:r>
            <a:r>
              <a:rPr lang="en-US" sz="2800" b="0" i="1" u="none" strike="noStrike" dirty="0">
                <a:solidFill>
                  <a:srgbClr val="7D848A"/>
                </a:solidFill>
                <a:effectLst/>
                <a:latin typeface="Open Sans" panose="020B0606030504020204" pitchFamily="34" charset="0"/>
                <a:hlinkClick r:id="rId3"/>
              </a:rPr>
              <a:t>Felix Naumann</a:t>
            </a:r>
            <a:r>
              <a:rPr lang="en-US" sz="2800" b="0" i="1" dirty="0">
                <a:solidFill>
                  <a:srgbClr val="505B62"/>
                </a:solidFill>
                <a:effectLst/>
                <a:latin typeface="Open Sans" panose="020B0606030504020204" pitchFamily="34" charset="0"/>
              </a:rPr>
              <a:t>:</a:t>
            </a:r>
            <a:br>
              <a:rPr lang="en-US" sz="2800" b="0" i="1" dirty="0">
                <a:solidFill>
                  <a:srgbClr val="505B62"/>
                </a:solidFill>
                <a:effectLst/>
                <a:latin typeface="Open Sans" panose="020B0606030504020204" pitchFamily="34" charset="0"/>
              </a:rPr>
            </a:br>
            <a:r>
              <a:rPr lang="en-US" sz="2800" b="1" i="1" dirty="0">
                <a:solidFill>
                  <a:srgbClr val="666666"/>
                </a:solidFill>
                <a:effectLst/>
                <a:latin typeface="Open Sans" panose="020B0606030504020204" pitchFamily="34" charset="0"/>
              </a:rPr>
              <a:t>Cardinality Estimation: An Experimental Survey.</a:t>
            </a:r>
            <a:r>
              <a:rPr lang="en-US" sz="2800" b="0" i="1" dirty="0">
                <a:solidFill>
                  <a:srgbClr val="505B62"/>
                </a:solidFill>
                <a:effectLst/>
                <a:latin typeface="Open Sans" panose="020B0606030504020204" pitchFamily="34" charset="0"/>
              </a:rPr>
              <a:t> </a:t>
            </a:r>
            <a:r>
              <a:rPr lang="en-US" sz="2800" b="0" i="1" u="none" strike="noStrike" dirty="0">
                <a:solidFill>
                  <a:srgbClr val="7D848A"/>
                </a:solidFill>
                <a:effectLst/>
                <a:latin typeface="Open Sans" panose="020B0606030504020204" pitchFamily="34" charset="0"/>
                <a:hlinkClick r:id="rId4"/>
              </a:rPr>
              <a:t>Proc. VLDB Endow. 11(4)</a:t>
            </a:r>
            <a:r>
              <a:rPr lang="en-US" sz="2800" b="0" i="1" dirty="0">
                <a:solidFill>
                  <a:srgbClr val="505B62"/>
                </a:solidFill>
                <a:effectLst/>
                <a:latin typeface="Open Sans" panose="020B0606030504020204" pitchFamily="34" charset="0"/>
              </a:rPr>
              <a:t>: 499-512 (2017)</a:t>
            </a:r>
            <a:endParaRPr lang="en-US" sz="2800" b="0" i="0" dirty="0">
              <a:solidFill>
                <a:srgbClr val="505B62"/>
              </a:solidFill>
              <a:effectLst/>
              <a:latin typeface="Open Sans" panose="020B0606030504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br>
              <a:rPr lang="en-US" sz="2800" dirty="0"/>
            </a:br>
            <a:r>
              <a:rPr lang="en-US" altLang="zh-CN" sz="1800" dirty="0">
                <a:latin typeface="Times New Roman" pitchFamily="18" charset="0"/>
              </a:rPr>
              <a:t>Phillip B. Gibbons: Distinct-Values Estimation over Data Streams. Data Stream Management 2016: 121-147</a:t>
            </a:r>
          </a:p>
          <a:p>
            <a:endParaRPr lang="en-US" sz="1800" b="0" i="0" dirty="0">
              <a:solidFill>
                <a:srgbClr val="000000"/>
              </a:solidFill>
              <a:effectLst/>
              <a:latin typeface="LinLibertineT"/>
            </a:endParaRPr>
          </a:p>
          <a:p>
            <a:pPr eaLnBrk="1" hangingPunct="1"/>
            <a:br>
              <a:rPr lang="en-US" dirty="0"/>
            </a:br>
            <a:endParaRPr lang="en-US" dirty="0">
              <a:latin typeface="Arial" pitchFamily="34" charset="0"/>
            </a:endParaRPr>
          </a:p>
        </p:txBody>
      </p:sp>
    </p:spTree>
    <p:extLst>
      <p:ext uri="{BB962C8B-B14F-4D97-AF65-F5344CB8AC3E}">
        <p14:creationId xmlns:p14="http://schemas.microsoft.com/office/powerpoint/2010/main" val="194449036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lvl1pPr defTabSz="914274" eaLnBrk="0" hangingPunct="0">
              <a:defRPr>
                <a:solidFill>
                  <a:schemeClr val="tx1"/>
                </a:solidFill>
                <a:latin typeface="Arial" pitchFamily="34" charset="0"/>
                <a:ea typeface="宋体" pitchFamily="2" charset="-122"/>
              </a:defRPr>
            </a:lvl1pPr>
            <a:lvl2pPr marL="730171" indent="-280835" defTabSz="914274" eaLnBrk="0" hangingPunct="0">
              <a:defRPr>
                <a:solidFill>
                  <a:schemeClr val="tx1"/>
                </a:solidFill>
                <a:latin typeface="Arial" pitchFamily="34" charset="0"/>
                <a:ea typeface="宋体" pitchFamily="2" charset="-122"/>
              </a:defRPr>
            </a:lvl2pPr>
            <a:lvl3pPr marL="1123340" indent="-224668" defTabSz="914274" eaLnBrk="0" hangingPunct="0">
              <a:defRPr>
                <a:solidFill>
                  <a:schemeClr val="tx1"/>
                </a:solidFill>
                <a:latin typeface="Arial" pitchFamily="34" charset="0"/>
                <a:ea typeface="宋体" pitchFamily="2" charset="-122"/>
              </a:defRPr>
            </a:lvl3pPr>
            <a:lvl4pPr marL="1572677" indent="-224668" defTabSz="914274" eaLnBrk="0" hangingPunct="0">
              <a:defRPr>
                <a:solidFill>
                  <a:schemeClr val="tx1"/>
                </a:solidFill>
                <a:latin typeface="Arial" pitchFamily="34" charset="0"/>
                <a:ea typeface="宋体" pitchFamily="2" charset="-122"/>
              </a:defRPr>
            </a:lvl4pPr>
            <a:lvl5pPr marL="2022013" indent="-224668" defTabSz="914274" eaLnBrk="0" hangingPunct="0">
              <a:defRPr>
                <a:solidFill>
                  <a:schemeClr val="tx1"/>
                </a:solidFill>
                <a:latin typeface="Arial" pitchFamily="34" charset="0"/>
                <a:ea typeface="宋体" pitchFamily="2" charset="-122"/>
              </a:defRPr>
            </a:lvl5pPr>
            <a:lvl6pPr marL="2471349" indent="-224668" defTabSz="914274" eaLnBrk="0" fontAlgn="base" hangingPunct="0">
              <a:spcBef>
                <a:spcPct val="0"/>
              </a:spcBef>
              <a:spcAft>
                <a:spcPct val="0"/>
              </a:spcAft>
              <a:defRPr>
                <a:solidFill>
                  <a:schemeClr val="tx1"/>
                </a:solidFill>
                <a:latin typeface="Arial" pitchFamily="34" charset="0"/>
                <a:ea typeface="宋体" pitchFamily="2" charset="-122"/>
              </a:defRPr>
            </a:lvl6pPr>
            <a:lvl7pPr marL="2920685" indent="-224668" defTabSz="914274" eaLnBrk="0" fontAlgn="base" hangingPunct="0">
              <a:spcBef>
                <a:spcPct val="0"/>
              </a:spcBef>
              <a:spcAft>
                <a:spcPct val="0"/>
              </a:spcAft>
              <a:defRPr>
                <a:solidFill>
                  <a:schemeClr val="tx1"/>
                </a:solidFill>
                <a:latin typeface="Arial" pitchFamily="34" charset="0"/>
                <a:ea typeface="宋体" pitchFamily="2" charset="-122"/>
              </a:defRPr>
            </a:lvl7pPr>
            <a:lvl8pPr marL="3370021" indent="-224668" defTabSz="914274" eaLnBrk="0" fontAlgn="base" hangingPunct="0">
              <a:spcBef>
                <a:spcPct val="0"/>
              </a:spcBef>
              <a:spcAft>
                <a:spcPct val="0"/>
              </a:spcAft>
              <a:defRPr>
                <a:solidFill>
                  <a:schemeClr val="tx1"/>
                </a:solidFill>
                <a:latin typeface="Arial" pitchFamily="34" charset="0"/>
                <a:ea typeface="宋体" pitchFamily="2" charset="-122"/>
              </a:defRPr>
            </a:lvl8pPr>
            <a:lvl9pPr marL="3819357" indent="-224668" defTabSz="914274"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fld id="{B04042F6-9FDA-426C-86F9-346C8313DE21}" type="slidenum">
              <a:rPr lang="en-US" altLang="zh-CN">
                <a:solidFill>
                  <a:prstClr val="black"/>
                </a:solidFill>
              </a:rPr>
              <a:pPr eaLnBrk="1" hangingPunct="1"/>
              <a:t>21</a:t>
            </a:fld>
            <a:endParaRPr lang="en-US" altLang="zh-CN">
              <a:solidFill>
                <a:prstClr val="black"/>
              </a:solidFill>
            </a:endParaRPr>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p:spPr>
        <p:txBody>
          <a:bodyPr/>
          <a:lstStyle/>
          <a:p>
            <a:br>
              <a:rPr lang="en-US" sz="2800" dirty="0"/>
            </a:br>
            <a:endParaRPr lang="en-US" sz="1800" b="0" i="0" dirty="0">
              <a:solidFill>
                <a:srgbClr val="000000"/>
              </a:solidFill>
              <a:effectLst/>
              <a:latin typeface="LinLibertineT"/>
            </a:endParaRPr>
          </a:p>
          <a:p>
            <a:pPr eaLnBrk="1" hangingPunct="1"/>
            <a:br>
              <a:rPr lang="en-US" dirty="0"/>
            </a:br>
            <a:endParaRPr lang="en-US" dirty="0">
              <a:latin typeface="Arial" pitchFamily="34" charset="0"/>
            </a:endParaRPr>
          </a:p>
        </p:txBody>
      </p:sp>
    </p:spTree>
    <p:extLst>
      <p:ext uri="{BB962C8B-B14F-4D97-AF65-F5344CB8AC3E}">
        <p14:creationId xmlns:p14="http://schemas.microsoft.com/office/powerpoint/2010/main" val="118157448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lvl1pPr defTabSz="914274" eaLnBrk="0" hangingPunct="0">
              <a:defRPr>
                <a:solidFill>
                  <a:schemeClr val="tx1"/>
                </a:solidFill>
                <a:latin typeface="Arial" pitchFamily="34" charset="0"/>
                <a:ea typeface="宋体" pitchFamily="2" charset="-122"/>
              </a:defRPr>
            </a:lvl1pPr>
            <a:lvl2pPr marL="730171" indent="-280835" defTabSz="914274" eaLnBrk="0" hangingPunct="0">
              <a:defRPr>
                <a:solidFill>
                  <a:schemeClr val="tx1"/>
                </a:solidFill>
                <a:latin typeface="Arial" pitchFamily="34" charset="0"/>
                <a:ea typeface="宋体" pitchFamily="2" charset="-122"/>
              </a:defRPr>
            </a:lvl2pPr>
            <a:lvl3pPr marL="1123340" indent="-224668" defTabSz="914274" eaLnBrk="0" hangingPunct="0">
              <a:defRPr>
                <a:solidFill>
                  <a:schemeClr val="tx1"/>
                </a:solidFill>
                <a:latin typeface="Arial" pitchFamily="34" charset="0"/>
                <a:ea typeface="宋体" pitchFamily="2" charset="-122"/>
              </a:defRPr>
            </a:lvl3pPr>
            <a:lvl4pPr marL="1572677" indent="-224668" defTabSz="914274" eaLnBrk="0" hangingPunct="0">
              <a:defRPr>
                <a:solidFill>
                  <a:schemeClr val="tx1"/>
                </a:solidFill>
                <a:latin typeface="Arial" pitchFamily="34" charset="0"/>
                <a:ea typeface="宋体" pitchFamily="2" charset="-122"/>
              </a:defRPr>
            </a:lvl4pPr>
            <a:lvl5pPr marL="2022013" indent="-224668" defTabSz="914274" eaLnBrk="0" hangingPunct="0">
              <a:defRPr>
                <a:solidFill>
                  <a:schemeClr val="tx1"/>
                </a:solidFill>
                <a:latin typeface="Arial" pitchFamily="34" charset="0"/>
                <a:ea typeface="宋体" pitchFamily="2" charset="-122"/>
              </a:defRPr>
            </a:lvl5pPr>
            <a:lvl6pPr marL="2471349" indent="-224668" defTabSz="914274" eaLnBrk="0" fontAlgn="base" hangingPunct="0">
              <a:spcBef>
                <a:spcPct val="0"/>
              </a:spcBef>
              <a:spcAft>
                <a:spcPct val="0"/>
              </a:spcAft>
              <a:defRPr>
                <a:solidFill>
                  <a:schemeClr val="tx1"/>
                </a:solidFill>
                <a:latin typeface="Arial" pitchFamily="34" charset="0"/>
                <a:ea typeface="宋体" pitchFamily="2" charset="-122"/>
              </a:defRPr>
            </a:lvl6pPr>
            <a:lvl7pPr marL="2920685" indent="-224668" defTabSz="914274" eaLnBrk="0" fontAlgn="base" hangingPunct="0">
              <a:spcBef>
                <a:spcPct val="0"/>
              </a:spcBef>
              <a:spcAft>
                <a:spcPct val="0"/>
              </a:spcAft>
              <a:defRPr>
                <a:solidFill>
                  <a:schemeClr val="tx1"/>
                </a:solidFill>
                <a:latin typeface="Arial" pitchFamily="34" charset="0"/>
                <a:ea typeface="宋体" pitchFamily="2" charset="-122"/>
              </a:defRPr>
            </a:lvl7pPr>
            <a:lvl8pPr marL="3370021" indent="-224668" defTabSz="914274" eaLnBrk="0" fontAlgn="base" hangingPunct="0">
              <a:spcBef>
                <a:spcPct val="0"/>
              </a:spcBef>
              <a:spcAft>
                <a:spcPct val="0"/>
              </a:spcAft>
              <a:defRPr>
                <a:solidFill>
                  <a:schemeClr val="tx1"/>
                </a:solidFill>
                <a:latin typeface="Arial" pitchFamily="34" charset="0"/>
                <a:ea typeface="宋体" pitchFamily="2" charset="-122"/>
              </a:defRPr>
            </a:lvl8pPr>
            <a:lvl9pPr marL="3819357" indent="-224668" defTabSz="914274"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fld id="{B04042F6-9FDA-426C-86F9-346C8313DE21}" type="slidenum">
              <a:rPr lang="en-US" altLang="zh-CN">
                <a:solidFill>
                  <a:prstClr val="black"/>
                </a:solidFill>
              </a:rPr>
              <a:pPr eaLnBrk="1" hangingPunct="1"/>
              <a:t>22</a:t>
            </a:fld>
            <a:endParaRPr lang="en-US" altLang="zh-CN">
              <a:solidFill>
                <a:prstClr val="black"/>
              </a:solidFill>
            </a:endParaRPr>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dirty="0" err="1">
                <a:latin typeface="Times New Roman" panose="02020603050405020304" pitchFamily="18" charset="0"/>
                <a:cs typeface="Times New Roman" panose="02020603050405020304" pitchFamily="18" charset="0"/>
              </a:rPr>
              <a:t>Yaoshu</a:t>
            </a:r>
            <a:r>
              <a:rPr lang="en-US" sz="1200" dirty="0">
                <a:latin typeface="Times New Roman" panose="02020603050405020304" pitchFamily="18" charset="0"/>
                <a:cs typeface="Times New Roman" panose="02020603050405020304" pitchFamily="18" charset="0"/>
              </a:rPr>
              <a:t> Wang, </a:t>
            </a:r>
            <a:r>
              <a:rPr lang="en-US" sz="1200" dirty="0" err="1">
                <a:latin typeface="Times New Roman" panose="02020603050405020304" pitchFamily="18" charset="0"/>
                <a:cs typeface="Times New Roman" panose="02020603050405020304" pitchFamily="18" charset="0"/>
              </a:rPr>
              <a:t>Chuan</a:t>
            </a:r>
            <a:r>
              <a:rPr lang="en-US" sz="1200" dirty="0">
                <a:latin typeface="Times New Roman" panose="02020603050405020304" pitchFamily="18" charset="0"/>
                <a:cs typeface="Times New Roman" panose="02020603050405020304" pitchFamily="18" charset="0"/>
              </a:rPr>
              <a:t> Xiao, </a:t>
            </a:r>
            <a:r>
              <a:rPr lang="en-US" sz="1200" dirty="0" err="1">
                <a:latin typeface="Times New Roman" panose="02020603050405020304" pitchFamily="18" charset="0"/>
                <a:cs typeface="Times New Roman" panose="02020603050405020304" pitchFamily="18" charset="0"/>
              </a:rPr>
              <a:t>Jianbin</a:t>
            </a:r>
            <a:r>
              <a:rPr lang="en-US" sz="1200" dirty="0">
                <a:latin typeface="Times New Roman" panose="02020603050405020304" pitchFamily="18" charset="0"/>
                <a:cs typeface="Times New Roman" panose="02020603050405020304" pitchFamily="18" charset="0"/>
              </a:rPr>
              <a:t> Qin, Xin Cao, </a:t>
            </a:r>
            <a:r>
              <a:rPr lang="en-US" sz="1200" dirty="0" err="1">
                <a:latin typeface="Times New Roman" panose="02020603050405020304" pitchFamily="18" charset="0"/>
                <a:cs typeface="Times New Roman" panose="02020603050405020304" pitchFamily="18" charset="0"/>
              </a:rPr>
              <a:t>Yifang</a:t>
            </a:r>
            <a:r>
              <a:rPr lang="en-US" sz="1200" dirty="0">
                <a:latin typeface="Times New Roman" panose="02020603050405020304" pitchFamily="18" charset="0"/>
                <a:cs typeface="Times New Roman" panose="02020603050405020304" pitchFamily="18" charset="0"/>
              </a:rPr>
              <a:t> Sun, Wei Wang, and Makoto Onizuka. 2020. Monotonic cardinality estimation of similarity selection: A deep learning approach. In Proceedings of the 2020 ACM SIGMOD International Conference on Management of Data. 1197–1212.</a:t>
            </a:r>
          </a:p>
          <a:p>
            <a:pPr algn="l">
              <a:buFont typeface="Arial" panose="020B0604020202020204" pitchFamily="34" charset="0"/>
              <a:buNone/>
            </a:pPr>
            <a:endParaRPr lang="en-US" dirty="0">
              <a:latin typeface="Arial" pitchFamily="34" charset="0"/>
            </a:endParaRPr>
          </a:p>
        </p:txBody>
      </p:sp>
    </p:spTree>
    <p:extLst>
      <p:ext uri="{BB962C8B-B14F-4D97-AF65-F5344CB8AC3E}">
        <p14:creationId xmlns:p14="http://schemas.microsoft.com/office/powerpoint/2010/main" val="393968887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lvl1pPr defTabSz="914274" eaLnBrk="0" hangingPunct="0">
              <a:defRPr>
                <a:solidFill>
                  <a:schemeClr val="tx1"/>
                </a:solidFill>
                <a:latin typeface="Arial" pitchFamily="34" charset="0"/>
                <a:ea typeface="宋体" pitchFamily="2" charset="-122"/>
              </a:defRPr>
            </a:lvl1pPr>
            <a:lvl2pPr marL="730171" indent="-280835" defTabSz="914274" eaLnBrk="0" hangingPunct="0">
              <a:defRPr>
                <a:solidFill>
                  <a:schemeClr val="tx1"/>
                </a:solidFill>
                <a:latin typeface="Arial" pitchFamily="34" charset="0"/>
                <a:ea typeface="宋体" pitchFamily="2" charset="-122"/>
              </a:defRPr>
            </a:lvl2pPr>
            <a:lvl3pPr marL="1123340" indent="-224668" defTabSz="914274" eaLnBrk="0" hangingPunct="0">
              <a:defRPr>
                <a:solidFill>
                  <a:schemeClr val="tx1"/>
                </a:solidFill>
                <a:latin typeface="Arial" pitchFamily="34" charset="0"/>
                <a:ea typeface="宋体" pitchFamily="2" charset="-122"/>
              </a:defRPr>
            </a:lvl3pPr>
            <a:lvl4pPr marL="1572677" indent="-224668" defTabSz="914274" eaLnBrk="0" hangingPunct="0">
              <a:defRPr>
                <a:solidFill>
                  <a:schemeClr val="tx1"/>
                </a:solidFill>
                <a:latin typeface="Arial" pitchFamily="34" charset="0"/>
                <a:ea typeface="宋体" pitchFamily="2" charset="-122"/>
              </a:defRPr>
            </a:lvl4pPr>
            <a:lvl5pPr marL="2022013" indent="-224668" defTabSz="914274" eaLnBrk="0" hangingPunct="0">
              <a:defRPr>
                <a:solidFill>
                  <a:schemeClr val="tx1"/>
                </a:solidFill>
                <a:latin typeface="Arial" pitchFamily="34" charset="0"/>
                <a:ea typeface="宋体" pitchFamily="2" charset="-122"/>
              </a:defRPr>
            </a:lvl5pPr>
            <a:lvl6pPr marL="2471349" indent="-224668" defTabSz="914274" eaLnBrk="0" fontAlgn="base" hangingPunct="0">
              <a:spcBef>
                <a:spcPct val="0"/>
              </a:spcBef>
              <a:spcAft>
                <a:spcPct val="0"/>
              </a:spcAft>
              <a:defRPr>
                <a:solidFill>
                  <a:schemeClr val="tx1"/>
                </a:solidFill>
                <a:latin typeface="Arial" pitchFamily="34" charset="0"/>
                <a:ea typeface="宋体" pitchFamily="2" charset="-122"/>
              </a:defRPr>
            </a:lvl6pPr>
            <a:lvl7pPr marL="2920685" indent="-224668" defTabSz="914274" eaLnBrk="0" fontAlgn="base" hangingPunct="0">
              <a:spcBef>
                <a:spcPct val="0"/>
              </a:spcBef>
              <a:spcAft>
                <a:spcPct val="0"/>
              </a:spcAft>
              <a:defRPr>
                <a:solidFill>
                  <a:schemeClr val="tx1"/>
                </a:solidFill>
                <a:latin typeface="Arial" pitchFamily="34" charset="0"/>
                <a:ea typeface="宋体" pitchFamily="2" charset="-122"/>
              </a:defRPr>
            </a:lvl7pPr>
            <a:lvl8pPr marL="3370021" indent="-224668" defTabSz="914274" eaLnBrk="0" fontAlgn="base" hangingPunct="0">
              <a:spcBef>
                <a:spcPct val="0"/>
              </a:spcBef>
              <a:spcAft>
                <a:spcPct val="0"/>
              </a:spcAft>
              <a:defRPr>
                <a:solidFill>
                  <a:schemeClr val="tx1"/>
                </a:solidFill>
                <a:latin typeface="Arial" pitchFamily="34" charset="0"/>
                <a:ea typeface="宋体" pitchFamily="2" charset="-122"/>
              </a:defRPr>
            </a:lvl8pPr>
            <a:lvl9pPr marL="3819357" indent="-224668" defTabSz="914274"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fld id="{B04042F6-9FDA-426C-86F9-346C8313DE21}" type="slidenum">
              <a:rPr lang="en-US" altLang="zh-CN">
                <a:solidFill>
                  <a:prstClr val="black"/>
                </a:solidFill>
              </a:rPr>
              <a:pPr eaLnBrk="1" hangingPunct="1"/>
              <a:t>23</a:t>
            </a:fld>
            <a:endParaRPr lang="en-US" altLang="zh-CN">
              <a:solidFill>
                <a:prstClr val="black"/>
              </a:solidFill>
            </a:endParaRPr>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dirty="0" err="1">
                <a:latin typeface="Times New Roman" panose="02020603050405020304" pitchFamily="18" charset="0"/>
                <a:cs typeface="Times New Roman" panose="02020603050405020304" pitchFamily="18" charset="0"/>
              </a:rPr>
              <a:t>Yaoshu</a:t>
            </a:r>
            <a:r>
              <a:rPr lang="en-US" sz="1200" dirty="0">
                <a:latin typeface="Times New Roman" panose="02020603050405020304" pitchFamily="18" charset="0"/>
                <a:cs typeface="Times New Roman" panose="02020603050405020304" pitchFamily="18" charset="0"/>
              </a:rPr>
              <a:t> Wang, </a:t>
            </a:r>
            <a:r>
              <a:rPr lang="en-US" sz="1200" dirty="0" err="1">
                <a:latin typeface="Times New Roman" panose="02020603050405020304" pitchFamily="18" charset="0"/>
                <a:cs typeface="Times New Roman" panose="02020603050405020304" pitchFamily="18" charset="0"/>
              </a:rPr>
              <a:t>Chuan</a:t>
            </a:r>
            <a:r>
              <a:rPr lang="en-US" sz="1200" dirty="0">
                <a:latin typeface="Times New Roman" panose="02020603050405020304" pitchFamily="18" charset="0"/>
                <a:cs typeface="Times New Roman" panose="02020603050405020304" pitchFamily="18" charset="0"/>
              </a:rPr>
              <a:t> Xiao, </a:t>
            </a:r>
            <a:r>
              <a:rPr lang="en-US" sz="1200" dirty="0" err="1">
                <a:latin typeface="Times New Roman" panose="02020603050405020304" pitchFamily="18" charset="0"/>
                <a:cs typeface="Times New Roman" panose="02020603050405020304" pitchFamily="18" charset="0"/>
              </a:rPr>
              <a:t>Jianbin</a:t>
            </a:r>
            <a:r>
              <a:rPr lang="en-US" sz="1200" dirty="0">
                <a:latin typeface="Times New Roman" panose="02020603050405020304" pitchFamily="18" charset="0"/>
                <a:cs typeface="Times New Roman" panose="02020603050405020304" pitchFamily="18" charset="0"/>
              </a:rPr>
              <a:t> Qin, Xin Cao, </a:t>
            </a:r>
            <a:r>
              <a:rPr lang="en-US" sz="1200" dirty="0" err="1">
                <a:latin typeface="Times New Roman" panose="02020603050405020304" pitchFamily="18" charset="0"/>
                <a:cs typeface="Times New Roman" panose="02020603050405020304" pitchFamily="18" charset="0"/>
              </a:rPr>
              <a:t>Yifang</a:t>
            </a:r>
            <a:r>
              <a:rPr lang="en-US" sz="1200" dirty="0">
                <a:latin typeface="Times New Roman" panose="02020603050405020304" pitchFamily="18" charset="0"/>
                <a:cs typeface="Times New Roman" panose="02020603050405020304" pitchFamily="18" charset="0"/>
              </a:rPr>
              <a:t> Sun, Wei Wang, and Makoto Onizuka. 2020. Monotonic cardinality estimation of similarity selection: A deep learning approach. In Proceedings of the 2020 ACM SIGMOD International Conference on Management of Data. 1197–1212.</a:t>
            </a:r>
          </a:p>
          <a:p>
            <a:pPr algn="l">
              <a:buFont typeface="Arial" panose="020B0604020202020204" pitchFamily="34" charset="0"/>
              <a:buNone/>
            </a:pPr>
            <a:endParaRPr lang="en-US" dirty="0">
              <a:latin typeface="Arial" pitchFamily="34" charset="0"/>
            </a:endParaRPr>
          </a:p>
          <a:p>
            <a:pPr algn="l">
              <a:buFont typeface="Arial" panose="020B0604020202020204" pitchFamily="34" charset="0"/>
              <a:buNone/>
            </a:pPr>
            <a:r>
              <a:rPr lang="en-US" dirty="0">
                <a:latin typeface="Arial" pitchFamily="34" charset="0"/>
              </a:rPr>
              <a:t>https://www.researchgate.net/figure/Histogram-Traditional-Model_fig1_390918925</a:t>
            </a:r>
          </a:p>
          <a:p>
            <a:pPr algn="l">
              <a:buFont typeface="Arial" panose="020B0604020202020204" pitchFamily="34" charset="0"/>
              <a:buNone/>
            </a:pPr>
            <a:endParaRPr lang="en-US" dirty="0">
              <a:latin typeface="Arial" pitchFamily="34" charset="0"/>
            </a:endParaRPr>
          </a:p>
          <a:p>
            <a:pPr algn="l">
              <a:buFont typeface="Arial" panose="020B0604020202020204" pitchFamily="34" charset="0"/>
              <a:buNone/>
            </a:pPr>
            <a:r>
              <a:rPr lang="en-US" dirty="0">
                <a:latin typeface="Arial" pitchFamily="34" charset="0"/>
              </a:rPr>
              <a:t>https://commons.wikimedia.org/wiki/File:Field_grid.png</a:t>
            </a:r>
          </a:p>
        </p:txBody>
      </p:sp>
    </p:spTree>
    <p:extLst>
      <p:ext uri="{BB962C8B-B14F-4D97-AF65-F5344CB8AC3E}">
        <p14:creationId xmlns:p14="http://schemas.microsoft.com/office/powerpoint/2010/main" val="255106259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lvl1pPr defTabSz="914274" eaLnBrk="0" hangingPunct="0">
              <a:defRPr>
                <a:solidFill>
                  <a:schemeClr val="tx1"/>
                </a:solidFill>
                <a:latin typeface="Arial" pitchFamily="34" charset="0"/>
                <a:ea typeface="宋体" pitchFamily="2" charset="-122"/>
              </a:defRPr>
            </a:lvl1pPr>
            <a:lvl2pPr marL="730171" indent="-280835" defTabSz="914274" eaLnBrk="0" hangingPunct="0">
              <a:defRPr>
                <a:solidFill>
                  <a:schemeClr val="tx1"/>
                </a:solidFill>
                <a:latin typeface="Arial" pitchFamily="34" charset="0"/>
                <a:ea typeface="宋体" pitchFamily="2" charset="-122"/>
              </a:defRPr>
            </a:lvl2pPr>
            <a:lvl3pPr marL="1123340" indent="-224668" defTabSz="914274" eaLnBrk="0" hangingPunct="0">
              <a:defRPr>
                <a:solidFill>
                  <a:schemeClr val="tx1"/>
                </a:solidFill>
                <a:latin typeface="Arial" pitchFamily="34" charset="0"/>
                <a:ea typeface="宋体" pitchFamily="2" charset="-122"/>
              </a:defRPr>
            </a:lvl3pPr>
            <a:lvl4pPr marL="1572677" indent="-224668" defTabSz="914274" eaLnBrk="0" hangingPunct="0">
              <a:defRPr>
                <a:solidFill>
                  <a:schemeClr val="tx1"/>
                </a:solidFill>
                <a:latin typeface="Arial" pitchFamily="34" charset="0"/>
                <a:ea typeface="宋体" pitchFamily="2" charset="-122"/>
              </a:defRPr>
            </a:lvl4pPr>
            <a:lvl5pPr marL="2022013" indent="-224668" defTabSz="914274" eaLnBrk="0" hangingPunct="0">
              <a:defRPr>
                <a:solidFill>
                  <a:schemeClr val="tx1"/>
                </a:solidFill>
                <a:latin typeface="Arial" pitchFamily="34" charset="0"/>
                <a:ea typeface="宋体" pitchFamily="2" charset="-122"/>
              </a:defRPr>
            </a:lvl5pPr>
            <a:lvl6pPr marL="2471349" indent="-224668" defTabSz="914274" eaLnBrk="0" fontAlgn="base" hangingPunct="0">
              <a:spcBef>
                <a:spcPct val="0"/>
              </a:spcBef>
              <a:spcAft>
                <a:spcPct val="0"/>
              </a:spcAft>
              <a:defRPr>
                <a:solidFill>
                  <a:schemeClr val="tx1"/>
                </a:solidFill>
                <a:latin typeface="Arial" pitchFamily="34" charset="0"/>
                <a:ea typeface="宋体" pitchFamily="2" charset="-122"/>
              </a:defRPr>
            </a:lvl6pPr>
            <a:lvl7pPr marL="2920685" indent="-224668" defTabSz="914274" eaLnBrk="0" fontAlgn="base" hangingPunct="0">
              <a:spcBef>
                <a:spcPct val="0"/>
              </a:spcBef>
              <a:spcAft>
                <a:spcPct val="0"/>
              </a:spcAft>
              <a:defRPr>
                <a:solidFill>
                  <a:schemeClr val="tx1"/>
                </a:solidFill>
                <a:latin typeface="Arial" pitchFamily="34" charset="0"/>
                <a:ea typeface="宋体" pitchFamily="2" charset="-122"/>
              </a:defRPr>
            </a:lvl7pPr>
            <a:lvl8pPr marL="3370021" indent="-224668" defTabSz="914274" eaLnBrk="0" fontAlgn="base" hangingPunct="0">
              <a:spcBef>
                <a:spcPct val="0"/>
              </a:spcBef>
              <a:spcAft>
                <a:spcPct val="0"/>
              </a:spcAft>
              <a:defRPr>
                <a:solidFill>
                  <a:schemeClr val="tx1"/>
                </a:solidFill>
                <a:latin typeface="Arial" pitchFamily="34" charset="0"/>
                <a:ea typeface="宋体" pitchFamily="2" charset="-122"/>
              </a:defRPr>
            </a:lvl8pPr>
            <a:lvl9pPr marL="3819357" indent="-224668" defTabSz="914274"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fld id="{B04042F6-9FDA-426C-86F9-346C8313DE21}" type="slidenum">
              <a:rPr lang="en-US" altLang="zh-CN">
                <a:solidFill>
                  <a:prstClr val="black"/>
                </a:solidFill>
              </a:rPr>
              <a:pPr eaLnBrk="1" hangingPunct="1"/>
              <a:t>24</a:t>
            </a:fld>
            <a:endParaRPr lang="en-US" altLang="zh-CN">
              <a:solidFill>
                <a:prstClr val="black"/>
              </a:solidFill>
            </a:endParaRPr>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p:spPr>
        <p:txBody>
          <a:bodyPr/>
          <a:lstStyle/>
          <a:p>
            <a:pPr algn="l">
              <a:buFont typeface="Arial" panose="020B0604020202020204" pitchFamily="34" charset="0"/>
              <a:buNone/>
            </a:pPr>
            <a:r>
              <a:rPr lang="en-US" sz="1800" b="0" i="0" dirty="0">
                <a:solidFill>
                  <a:srgbClr val="000000"/>
                </a:solidFill>
                <a:effectLst/>
                <a:latin typeface="LinLibertineT"/>
              </a:rPr>
              <a:t>M. </a:t>
            </a:r>
            <a:r>
              <a:rPr lang="en-US" sz="1800" b="0" i="0" dirty="0" err="1">
                <a:solidFill>
                  <a:srgbClr val="000000"/>
                </a:solidFill>
                <a:effectLst/>
                <a:latin typeface="LinLibertineT"/>
              </a:rPr>
              <a:t>Heimel</a:t>
            </a:r>
            <a:r>
              <a:rPr lang="en-US" sz="1800" b="0" i="0" dirty="0">
                <a:solidFill>
                  <a:srgbClr val="000000"/>
                </a:solidFill>
                <a:effectLst/>
                <a:latin typeface="LinLibertineT"/>
              </a:rPr>
              <a:t>, M. Kiefer, and V. </a:t>
            </a:r>
            <a:r>
              <a:rPr lang="en-US" sz="1800" b="0" i="0" dirty="0" err="1">
                <a:solidFill>
                  <a:srgbClr val="000000"/>
                </a:solidFill>
                <a:effectLst/>
                <a:latin typeface="LinLibertineT"/>
              </a:rPr>
              <a:t>Markl</a:t>
            </a:r>
            <a:r>
              <a:rPr lang="en-US" sz="1800" b="0" i="0" dirty="0">
                <a:solidFill>
                  <a:srgbClr val="000000"/>
                </a:solidFill>
                <a:effectLst/>
                <a:latin typeface="LinLibertineT"/>
              </a:rPr>
              <a:t>. Self-tuning, GPU-accelerated kernel </a:t>
            </a:r>
            <a:r>
              <a:rPr lang="en-US" sz="1800" b="0" i="0" dirty="0" err="1">
                <a:solidFill>
                  <a:srgbClr val="000000"/>
                </a:solidFill>
                <a:effectLst/>
                <a:latin typeface="LinLibertineT"/>
              </a:rPr>
              <a:t>densitymodels</a:t>
            </a:r>
            <a:r>
              <a:rPr lang="en-US" sz="1800" b="0" i="0" dirty="0">
                <a:solidFill>
                  <a:srgbClr val="000000"/>
                </a:solidFill>
                <a:effectLst/>
                <a:latin typeface="LinLibertineT"/>
              </a:rPr>
              <a:t> </a:t>
            </a:r>
            <a:r>
              <a:rPr lang="en-US" sz="1800" b="0" i="0" dirty="0" err="1">
                <a:solidFill>
                  <a:srgbClr val="000000"/>
                </a:solidFill>
                <a:effectLst/>
                <a:latin typeface="LinLibertineT"/>
              </a:rPr>
              <a:t>formultidimensional</a:t>
            </a:r>
            <a:r>
              <a:rPr lang="en-US" sz="1800" b="0" i="0" dirty="0">
                <a:solidFill>
                  <a:srgbClr val="000000"/>
                </a:solidFill>
                <a:effectLst/>
                <a:latin typeface="LinLibertineT"/>
              </a:rPr>
              <a:t> selectivity estimation. In </a:t>
            </a:r>
            <a:r>
              <a:rPr lang="en-US" sz="1800" b="0" i="1" dirty="0">
                <a:solidFill>
                  <a:srgbClr val="000000"/>
                </a:solidFill>
                <a:effectLst/>
                <a:latin typeface="LinLibertineTI"/>
              </a:rPr>
              <a:t>SIGMOD</a:t>
            </a:r>
            <a:r>
              <a:rPr lang="en-US" sz="1800" b="0" i="0" dirty="0">
                <a:solidFill>
                  <a:srgbClr val="000000"/>
                </a:solidFill>
                <a:effectLst/>
                <a:latin typeface="LinLibertineT"/>
              </a:rPr>
              <a:t>, pages 1477–1492, 2015.</a:t>
            </a:r>
            <a:r>
              <a:rPr lang="en-US" dirty="0"/>
              <a:t> </a:t>
            </a:r>
            <a:br>
              <a:rPr lang="en-US" dirty="0"/>
            </a:br>
            <a:endParaRPr lang="en-US" dirty="0"/>
          </a:p>
          <a:p>
            <a:pPr algn="l">
              <a:buFont typeface="Arial" panose="020B0604020202020204" pitchFamily="34" charset="0"/>
              <a:buNone/>
            </a:pPr>
            <a:r>
              <a:rPr lang="en-US" sz="1800" b="0" i="0" dirty="0">
                <a:solidFill>
                  <a:srgbClr val="000000"/>
                </a:solidFill>
                <a:effectLst/>
                <a:latin typeface="LinLibertineT"/>
              </a:rPr>
              <a:t>M. </a:t>
            </a:r>
            <a:r>
              <a:rPr lang="en-US" sz="1800" b="0" i="0" dirty="0" err="1">
                <a:solidFill>
                  <a:srgbClr val="000000"/>
                </a:solidFill>
                <a:effectLst/>
                <a:latin typeface="LinLibertineT"/>
              </a:rPr>
              <a:t>Mattig</a:t>
            </a:r>
            <a:r>
              <a:rPr lang="en-US" sz="1800" b="0" i="0" dirty="0">
                <a:solidFill>
                  <a:srgbClr val="000000"/>
                </a:solidFill>
                <a:effectLst/>
                <a:latin typeface="LinLibertineT"/>
              </a:rPr>
              <a:t>, T. </a:t>
            </a:r>
            <a:r>
              <a:rPr lang="en-US" sz="1800" b="0" i="0" dirty="0" err="1">
                <a:solidFill>
                  <a:srgbClr val="000000"/>
                </a:solidFill>
                <a:effectLst/>
                <a:latin typeface="LinLibertineT"/>
              </a:rPr>
              <a:t>Fober</a:t>
            </a:r>
            <a:r>
              <a:rPr lang="en-US" sz="1800" b="0" i="0" dirty="0">
                <a:solidFill>
                  <a:srgbClr val="000000"/>
                </a:solidFill>
                <a:effectLst/>
                <a:latin typeface="LinLibertineT"/>
              </a:rPr>
              <a:t>, C. </a:t>
            </a:r>
            <a:r>
              <a:rPr lang="en-US" sz="1800" b="0" i="0" dirty="0" err="1">
                <a:solidFill>
                  <a:srgbClr val="000000"/>
                </a:solidFill>
                <a:effectLst/>
                <a:latin typeface="LinLibertineT"/>
              </a:rPr>
              <a:t>Beilschmidt</a:t>
            </a:r>
            <a:r>
              <a:rPr lang="en-US" sz="1800" b="0" i="0" dirty="0">
                <a:solidFill>
                  <a:srgbClr val="000000"/>
                </a:solidFill>
                <a:effectLst/>
                <a:latin typeface="LinLibertineT"/>
              </a:rPr>
              <a:t>, and B. Seeger. Kernel-based cardinality estimation on metric data. In </a:t>
            </a:r>
            <a:r>
              <a:rPr lang="en-US" sz="1800" b="0" i="1" dirty="0">
                <a:solidFill>
                  <a:srgbClr val="000000"/>
                </a:solidFill>
                <a:effectLst/>
                <a:latin typeface="LinLibertineTI"/>
              </a:rPr>
              <a:t>EDBT</a:t>
            </a:r>
            <a:r>
              <a:rPr lang="en-US" sz="1800" b="0" i="0" dirty="0">
                <a:solidFill>
                  <a:srgbClr val="000000"/>
                </a:solidFill>
                <a:effectLst/>
                <a:latin typeface="LinLibertineT"/>
              </a:rPr>
              <a:t>, pages 349–360, 2018</a:t>
            </a:r>
            <a:r>
              <a:rPr lang="en-US" dirty="0"/>
              <a:t> </a:t>
            </a:r>
            <a:br>
              <a:rPr lang="en-US" dirty="0"/>
            </a:br>
            <a:endParaRPr lang="en-US" dirty="0">
              <a:latin typeface="Arial" pitchFamily="34" charset="0"/>
            </a:endParaRPr>
          </a:p>
        </p:txBody>
      </p:sp>
    </p:spTree>
    <p:extLst>
      <p:ext uri="{BB962C8B-B14F-4D97-AF65-F5344CB8AC3E}">
        <p14:creationId xmlns:p14="http://schemas.microsoft.com/office/powerpoint/2010/main" val="98759734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lvl1pPr defTabSz="914274" eaLnBrk="0" hangingPunct="0">
              <a:defRPr>
                <a:solidFill>
                  <a:schemeClr val="tx1"/>
                </a:solidFill>
                <a:latin typeface="Arial" pitchFamily="34" charset="0"/>
                <a:ea typeface="宋体" pitchFamily="2" charset="-122"/>
              </a:defRPr>
            </a:lvl1pPr>
            <a:lvl2pPr marL="730171" indent="-280835" defTabSz="914274" eaLnBrk="0" hangingPunct="0">
              <a:defRPr>
                <a:solidFill>
                  <a:schemeClr val="tx1"/>
                </a:solidFill>
                <a:latin typeface="Arial" pitchFamily="34" charset="0"/>
                <a:ea typeface="宋体" pitchFamily="2" charset="-122"/>
              </a:defRPr>
            </a:lvl2pPr>
            <a:lvl3pPr marL="1123340" indent="-224668" defTabSz="914274" eaLnBrk="0" hangingPunct="0">
              <a:defRPr>
                <a:solidFill>
                  <a:schemeClr val="tx1"/>
                </a:solidFill>
                <a:latin typeface="Arial" pitchFamily="34" charset="0"/>
                <a:ea typeface="宋体" pitchFamily="2" charset="-122"/>
              </a:defRPr>
            </a:lvl3pPr>
            <a:lvl4pPr marL="1572677" indent="-224668" defTabSz="914274" eaLnBrk="0" hangingPunct="0">
              <a:defRPr>
                <a:solidFill>
                  <a:schemeClr val="tx1"/>
                </a:solidFill>
                <a:latin typeface="Arial" pitchFamily="34" charset="0"/>
                <a:ea typeface="宋体" pitchFamily="2" charset="-122"/>
              </a:defRPr>
            </a:lvl4pPr>
            <a:lvl5pPr marL="2022013" indent="-224668" defTabSz="914274" eaLnBrk="0" hangingPunct="0">
              <a:defRPr>
                <a:solidFill>
                  <a:schemeClr val="tx1"/>
                </a:solidFill>
                <a:latin typeface="Arial" pitchFamily="34" charset="0"/>
                <a:ea typeface="宋体" pitchFamily="2" charset="-122"/>
              </a:defRPr>
            </a:lvl5pPr>
            <a:lvl6pPr marL="2471349" indent="-224668" defTabSz="914274" eaLnBrk="0" fontAlgn="base" hangingPunct="0">
              <a:spcBef>
                <a:spcPct val="0"/>
              </a:spcBef>
              <a:spcAft>
                <a:spcPct val="0"/>
              </a:spcAft>
              <a:defRPr>
                <a:solidFill>
                  <a:schemeClr val="tx1"/>
                </a:solidFill>
                <a:latin typeface="Arial" pitchFamily="34" charset="0"/>
                <a:ea typeface="宋体" pitchFamily="2" charset="-122"/>
              </a:defRPr>
            </a:lvl6pPr>
            <a:lvl7pPr marL="2920685" indent="-224668" defTabSz="914274" eaLnBrk="0" fontAlgn="base" hangingPunct="0">
              <a:spcBef>
                <a:spcPct val="0"/>
              </a:spcBef>
              <a:spcAft>
                <a:spcPct val="0"/>
              </a:spcAft>
              <a:defRPr>
                <a:solidFill>
                  <a:schemeClr val="tx1"/>
                </a:solidFill>
                <a:latin typeface="Arial" pitchFamily="34" charset="0"/>
                <a:ea typeface="宋体" pitchFamily="2" charset="-122"/>
              </a:defRPr>
            </a:lvl7pPr>
            <a:lvl8pPr marL="3370021" indent="-224668" defTabSz="914274" eaLnBrk="0" fontAlgn="base" hangingPunct="0">
              <a:spcBef>
                <a:spcPct val="0"/>
              </a:spcBef>
              <a:spcAft>
                <a:spcPct val="0"/>
              </a:spcAft>
              <a:defRPr>
                <a:solidFill>
                  <a:schemeClr val="tx1"/>
                </a:solidFill>
                <a:latin typeface="Arial" pitchFamily="34" charset="0"/>
                <a:ea typeface="宋体" pitchFamily="2" charset="-122"/>
              </a:defRPr>
            </a:lvl8pPr>
            <a:lvl9pPr marL="3819357" indent="-224668" defTabSz="914274"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fld id="{B04042F6-9FDA-426C-86F9-346C8313DE21}" type="slidenum">
              <a:rPr lang="en-US" altLang="zh-CN">
                <a:solidFill>
                  <a:prstClr val="black"/>
                </a:solidFill>
              </a:rPr>
              <a:pPr eaLnBrk="1" hangingPunct="1"/>
              <a:t>25</a:t>
            </a:fld>
            <a:endParaRPr lang="en-US" altLang="zh-CN">
              <a:solidFill>
                <a:prstClr val="black"/>
              </a:solidFill>
            </a:endParaRPr>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p:spPr>
        <p:txBody>
          <a:bodyPr/>
          <a:lstStyle/>
          <a:p>
            <a:pPr algn="l">
              <a:buFont typeface="Arial" panose="020B0604020202020204" pitchFamily="34" charset="0"/>
              <a:buNone/>
            </a:pPr>
            <a:r>
              <a:rPr lang="en-US" sz="1800" b="0" i="0" dirty="0">
                <a:solidFill>
                  <a:srgbClr val="000000"/>
                </a:solidFill>
                <a:effectLst/>
                <a:latin typeface="LinLibertineT"/>
              </a:rPr>
              <a:t>O. Ivanov and S. </a:t>
            </a:r>
            <a:r>
              <a:rPr lang="en-US" sz="1800" b="0" i="0" dirty="0" err="1">
                <a:solidFill>
                  <a:srgbClr val="000000"/>
                </a:solidFill>
                <a:effectLst/>
                <a:latin typeface="LinLibertineT"/>
              </a:rPr>
              <a:t>Bartunov</a:t>
            </a:r>
            <a:r>
              <a:rPr lang="en-US" sz="1800" b="0" i="0" dirty="0">
                <a:solidFill>
                  <a:srgbClr val="000000"/>
                </a:solidFill>
                <a:effectLst/>
                <a:latin typeface="LinLibertineT"/>
              </a:rPr>
              <a:t>. Adaptive cardinality estimation. </a:t>
            </a:r>
            <a:r>
              <a:rPr lang="en-US" sz="1800" b="0" i="1" dirty="0" err="1">
                <a:solidFill>
                  <a:srgbClr val="000000"/>
                </a:solidFill>
                <a:effectLst/>
                <a:latin typeface="LinLibertineTI"/>
              </a:rPr>
              <a:t>arXiv</a:t>
            </a:r>
            <a:r>
              <a:rPr lang="en-US" sz="1800" b="0" i="1" dirty="0">
                <a:solidFill>
                  <a:srgbClr val="000000"/>
                </a:solidFill>
                <a:effectLst/>
                <a:latin typeface="LinLibertineTI"/>
              </a:rPr>
              <a:t> preprint arXiv:1711.08330</a:t>
            </a:r>
            <a:r>
              <a:rPr lang="en-US" sz="1800" b="0" i="0" dirty="0">
                <a:solidFill>
                  <a:srgbClr val="000000"/>
                </a:solidFill>
                <a:effectLst/>
                <a:latin typeface="LinLibertineT"/>
              </a:rPr>
              <a:t>, 2017</a:t>
            </a:r>
            <a:r>
              <a:rPr lang="en-US" dirty="0"/>
              <a:t> </a:t>
            </a:r>
          </a:p>
          <a:p>
            <a:pPr algn="l">
              <a:buFont typeface="Arial" panose="020B0604020202020204" pitchFamily="34" charset="0"/>
              <a:buNone/>
            </a:pPr>
            <a:endParaRPr lang="en-US"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ltLang="zh-CN" sz="1200" dirty="0">
                <a:latin typeface="Times New Roman" pitchFamily="18" charset="0"/>
              </a:rPr>
              <a:t>J. H. Friedman. Greedy function approximation: a gradient boosting machine. Annals of statistics, pages 1189–1232, 2001.</a:t>
            </a:r>
          </a:p>
          <a:p>
            <a:pPr algn="l">
              <a:buFont typeface="Arial" panose="020B0604020202020204" pitchFamily="34" charset="0"/>
              <a:buNone/>
            </a:pPr>
            <a:endParaRPr lang="en-US"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ltLang="zh-CN" sz="1200" dirty="0">
                <a:latin typeface="Times New Roman" pitchFamily="18" charset="0"/>
              </a:rPr>
              <a:t>C. Anagnostopoulos and P. Triantafillou. Query-driven learning for predictive analytics of data subspace cardinality. ACM Transactions on Knowledge Discovery from Data, 11(4):47, 2017</a:t>
            </a:r>
          </a:p>
          <a:p>
            <a:pPr algn="l">
              <a:buFont typeface="Arial" panose="020B0604020202020204" pitchFamily="34" charset="0"/>
              <a:buNone/>
            </a:pPr>
            <a:br>
              <a:rPr lang="en-US" dirty="0"/>
            </a:br>
            <a:endParaRPr lang="en-US" dirty="0">
              <a:latin typeface="Arial" pitchFamily="34" charset="0"/>
            </a:endParaRPr>
          </a:p>
        </p:txBody>
      </p:sp>
    </p:spTree>
    <p:extLst>
      <p:ext uri="{BB962C8B-B14F-4D97-AF65-F5344CB8AC3E}">
        <p14:creationId xmlns:p14="http://schemas.microsoft.com/office/powerpoint/2010/main" val="107760749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lvl1pPr defTabSz="914274" eaLnBrk="0" hangingPunct="0">
              <a:defRPr>
                <a:solidFill>
                  <a:schemeClr val="tx1"/>
                </a:solidFill>
                <a:latin typeface="Arial" pitchFamily="34" charset="0"/>
                <a:ea typeface="宋体" pitchFamily="2" charset="-122"/>
              </a:defRPr>
            </a:lvl1pPr>
            <a:lvl2pPr marL="730171" indent="-280835" defTabSz="914274" eaLnBrk="0" hangingPunct="0">
              <a:defRPr>
                <a:solidFill>
                  <a:schemeClr val="tx1"/>
                </a:solidFill>
                <a:latin typeface="Arial" pitchFamily="34" charset="0"/>
                <a:ea typeface="宋体" pitchFamily="2" charset="-122"/>
              </a:defRPr>
            </a:lvl2pPr>
            <a:lvl3pPr marL="1123340" indent="-224668" defTabSz="914274" eaLnBrk="0" hangingPunct="0">
              <a:defRPr>
                <a:solidFill>
                  <a:schemeClr val="tx1"/>
                </a:solidFill>
                <a:latin typeface="Arial" pitchFamily="34" charset="0"/>
                <a:ea typeface="宋体" pitchFamily="2" charset="-122"/>
              </a:defRPr>
            </a:lvl3pPr>
            <a:lvl4pPr marL="1572677" indent="-224668" defTabSz="914274" eaLnBrk="0" hangingPunct="0">
              <a:defRPr>
                <a:solidFill>
                  <a:schemeClr val="tx1"/>
                </a:solidFill>
                <a:latin typeface="Arial" pitchFamily="34" charset="0"/>
                <a:ea typeface="宋体" pitchFamily="2" charset="-122"/>
              </a:defRPr>
            </a:lvl4pPr>
            <a:lvl5pPr marL="2022013" indent="-224668" defTabSz="914274" eaLnBrk="0" hangingPunct="0">
              <a:defRPr>
                <a:solidFill>
                  <a:schemeClr val="tx1"/>
                </a:solidFill>
                <a:latin typeface="Arial" pitchFamily="34" charset="0"/>
                <a:ea typeface="宋体" pitchFamily="2" charset="-122"/>
              </a:defRPr>
            </a:lvl5pPr>
            <a:lvl6pPr marL="2471349" indent="-224668" defTabSz="914274" eaLnBrk="0" fontAlgn="base" hangingPunct="0">
              <a:spcBef>
                <a:spcPct val="0"/>
              </a:spcBef>
              <a:spcAft>
                <a:spcPct val="0"/>
              </a:spcAft>
              <a:defRPr>
                <a:solidFill>
                  <a:schemeClr val="tx1"/>
                </a:solidFill>
                <a:latin typeface="Arial" pitchFamily="34" charset="0"/>
                <a:ea typeface="宋体" pitchFamily="2" charset="-122"/>
              </a:defRPr>
            </a:lvl6pPr>
            <a:lvl7pPr marL="2920685" indent="-224668" defTabSz="914274" eaLnBrk="0" fontAlgn="base" hangingPunct="0">
              <a:spcBef>
                <a:spcPct val="0"/>
              </a:spcBef>
              <a:spcAft>
                <a:spcPct val="0"/>
              </a:spcAft>
              <a:defRPr>
                <a:solidFill>
                  <a:schemeClr val="tx1"/>
                </a:solidFill>
                <a:latin typeface="Arial" pitchFamily="34" charset="0"/>
                <a:ea typeface="宋体" pitchFamily="2" charset="-122"/>
              </a:defRPr>
            </a:lvl7pPr>
            <a:lvl8pPr marL="3370021" indent="-224668" defTabSz="914274" eaLnBrk="0" fontAlgn="base" hangingPunct="0">
              <a:spcBef>
                <a:spcPct val="0"/>
              </a:spcBef>
              <a:spcAft>
                <a:spcPct val="0"/>
              </a:spcAft>
              <a:defRPr>
                <a:solidFill>
                  <a:schemeClr val="tx1"/>
                </a:solidFill>
                <a:latin typeface="Arial" pitchFamily="34" charset="0"/>
                <a:ea typeface="宋体" pitchFamily="2" charset="-122"/>
              </a:defRPr>
            </a:lvl8pPr>
            <a:lvl9pPr marL="3819357" indent="-224668" defTabSz="914274"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fld id="{B04042F6-9FDA-426C-86F9-346C8313DE21}" type="slidenum">
              <a:rPr lang="en-US" altLang="zh-CN">
                <a:solidFill>
                  <a:prstClr val="black"/>
                </a:solidFill>
              </a:rPr>
              <a:pPr eaLnBrk="1" hangingPunct="1"/>
              <a:t>26</a:t>
            </a:fld>
            <a:endParaRPr lang="en-US" altLang="zh-CN">
              <a:solidFill>
                <a:prstClr val="black"/>
              </a:solidFill>
            </a:endParaRPr>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p:spPr>
        <p:txBody>
          <a:bodyPr/>
          <a:lstStyle/>
          <a:p>
            <a:pPr algn="l">
              <a:buFont typeface="Arial" panose="020B0604020202020204" pitchFamily="34" charset="0"/>
              <a:buNone/>
            </a:pPr>
            <a:r>
              <a:rPr lang="en-US" sz="1800" b="0" i="0" dirty="0">
                <a:solidFill>
                  <a:srgbClr val="000000"/>
                </a:solidFill>
                <a:effectLst/>
                <a:latin typeface="LinLibertineT"/>
              </a:rPr>
              <a:t>A. </a:t>
            </a:r>
            <a:r>
              <a:rPr lang="en-US" sz="1800" b="0" i="0" dirty="0" err="1">
                <a:solidFill>
                  <a:srgbClr val="000000"/>
                </a:solidFill>
                <a:effectLst/>
                <a:latin typeface="LinLibertineT"/>
              </a:rPr>
              <a:t>Dutt</a:t>
            </a:r>
            <a:r>
              <a:rPr lang="en-US" sz="1800" b="0" i="0" dirty="0">
                <a:solidFill>
                  <a:srgbClr val="000000"/>
                </a:solidFill>
                <a:effectLst/>
                <a:latin typeface="LinLibertineT"/>
              </a:rPr>
              <a:t>, </a:t>
            </a:r>
            <a:r>
              <a:rPr lang="en-US" sz="1800" b="0" i="0" dirty="0" err="1">
                <a:solidFill>
                  <a:srgbClr val="000000"/>
                </a:solidFill>
                <a:effectLst/>
                <a:latin typeface="LinLibertineT"/>
              </a:rPr>
              <a:t>C.Wang</a:t>
            </a:r>
            <a:r>
              <a:rPr lang="en-US" sz="1800" b="0" i="0" dirty="0">
                <a:solidFill>
                  <a:srgbClr val="000000"/>
                </a:solidFill>
                <a:effectLst/>
                <a:latin typeface="LinLibertineT"/>
              </a:rPr>
              <a:t>, A. Nazi, S. </a:t>
            </a:r>
            <a:r>
              <a:rPr lang="en-US" sz="1800" b="0" i="0" dirty="0" err="1">
                <a:solidFill>
                  <a:srgbClr val="000000"/>
                </a:solidFill>
                <a:effectLst/>
                <a:latin typeface="LinLibertineT"/>
              </a:rPr>
              <a:t>Kandula</a:t>
            </a:r>
            <a:r>
              <a:rPr lang="en-US" sz="1800" b="0" i="0" dirty="0">
                <a:solidFill>
                  <a:srgbClr val="000000"/>
                </a:solidFill>
                <a:effectLst/>
                <a:latin typeface="LinLibertineT"/>
              </a:rPr>
              <a:t>, V. R. </a:t>
            </a:r>
            <a:r>
              <a:rPr lang="en-US" sz="1800" b="0" i="0" dirty="0" err="1">
                <a:solidFill>
                  <a:srgbClr val="000000"/>
                </a:solidFill>
                <a:effectLst/>
                <a:latin typeface="LinLibertineT"/>
              </a:rPr>
              <a:t>Narasayya</a:t>
            </a:r>
            <a:r>
              <a:rPr lang="en-US" sz="1800" b="0" i="0" dirty="0">
                <a:solidFill>
                  <a:srgbClr val="000000"/>
                </a:solidFill>
                <a:effectLst/>
                <a:latin typeface="LinLibertineT"/>
              </a:rPr>
              <a:t>, and S. Chaudhuri. Selectivity estimation for range predicates using lightweight models. </a:t>
            </a:r>
            <a:r>
              <a:rPr lang="en-US" sz="1800" b="0" i="1" dirty="0">
                <a:solidFill>
                  <a:srgbClr val="000000"/>
                </a:solidFill>
                <a:effectLst/>
                <a:latin typeface="LinLibertineTI"/>
              </a:rPr>
              <a:t>PVLDB</a:t>
            </a:r>
            <a:r>
              <a:rPr lang="en-US" sz="1800" b="0" i="0" dirty="0">
                <a:solidFill>
                  <a:srgbClr val="000000"/>
                </a:solidFill>
                <a:effectLst/>
                <a:latin typeface="LinLibertineT"/>
              </a:rPr>
              <a:t>, 12(9):1044–1057, 2019</a:t>
            </a:r>
            <a:r>
              <a:rPr lang="en-US" dirty="0"/>
              <a:t> </a:t>
            </a:r>
            <a:br>
              <a:rPr lang="en-US" dirty="0"/>
            </a:br>
            <a:endParaRPr lang="en-US" dirty="0">
              <a:latin typeface="Arial" pitchFamily="34" charset="0"/>
            </a:endParaRPr>
          </a:p>
        </p:txBody>
      </p:sp>
    </p:spTree>
    <p:extLst>
      <p:ext uri="{BB962C8B-B14F-4D97-AF65-F5344CB8AC3E}">
        <p14:creationId xmlns:p14="http://schemas.microsoft.com/office/powerpoint/2010/main" val="375594571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lvl1pPr defTabSz="914274" eaLnBrk="0" hangingPunct="0">
              <a:defRPr>
                <a:solidFill>
                  <a:schemeClr val="tx1"/>
                </a:solidFill>
                <a:latin typeface="Arial" pitchFamily="34" charset="0"/>
                <a:ea typeface="宋体" pitchFamily="2" charset="-122"/>
              </a:defRPr>
            </a:lvl1pPr>
            <a:lvl2pPr marL="730171" indent="-280835" defTabSz="914274" eaLnBrk="0" hangingPunct="0">
              <a:defRPr>
                <a:solidFill>
                  <a:schemeClr val="tx1"/>
                </a:solidFill>
                <a:latin typeface="Arial" pitchFamily="34" charset="0"/>
                <a:ea typeface="宋体" pitchFamily="2" charset="-122"/>
              </a:defRPr>
            </a:lvl2pPr>
            <a:lvl3pPr marL="1123340" indent="-224668" defTabSz="914274" eaLnBrk="0" hangingPunct="0">
              <a:defRPr>
                <a:solidFill>
                  <a:schemeClr val="tx1"/>
                </a:solidFill>
                <a:latin typeface="Arial" pitchFamily="34" charset="0"/>
                <a:ea typeface="宋体" pitchFamily="2" charset="-122"/>
              </a:defRPr>
            </a:lvl3pPr>
            <a:lvl4pPr marL="1572677" indent="-224668" defTabSz="914274" eaLnBrk="0" hangingPunct="0">
              <a:defRPr>
                <a:solidFill>
                  <a:schemeClr val="tx1"/>
                </a:solidFill>
                <a:latin typeface="Arial" pitchFamily="34" charset="0"/>
                <a:ea typeface="宋体" pitchFamily="2" charset="-122"/>
              </a:defRPr>
            </a:lvl4pPr>
            <a:lvl5pPr marL="2022013" indent="-224668" defTabSz="914274" eaLnBrk="0" hangingPunct="0">
              <a:defRPr>
                <a:solidFill>
                  <a:schemeClr val="tx1"/>
                </a:solidFill>
                <a:latin typeface="Arial" pitchFamily="34" charset="0"/>
                <a:ea typeface="宋体" pitchFamily="2" charset="-122"/>
              </a:defRPr>
            </a:lvl5pPr>
            <a:lvl6pPr marL="2471349" indent="-224668" defTabSz="914274" eaLnBrk="0" fontAlgn="base" hangingPunct="0">
              <a:spcBef>
                <a:spcPct val="0"/>
              </a:spcBef>
              <a:spcAft>
                <a:spcPct val="0"/>
              </a:spcAft>
              <a:defRPr>
                <a:solidFill>
                  <a:schemeClr val="tx1"/>
                </a:solidFill>
                <a:latin typeface="Arial" pitchFamily="34" charset="0"/>
                <a:ea typeface="宋体" pitchFamily="2" charset="-122"/>
              </a:defRPr>
            </a:lvl6pPr>
            <a:lvl7pPr marL="2920685" indent="-224668" defTabSz="914274" eaLnBrk="0" fontAlgn="base" hangingPunct="0">
              <a:spcBef>
                <a:spcPct val="0"/>
              </a:spcBef>
              <a:spcAft>
                <a:spcPct val="0"/>
              </a:spcAft>
              <a:defRPr>
                <a:solidFill>
                  <a:schemeClr val="tx1"/>
                </a:solidFill>
                <a:latin typeface="Arial" pitchFamily="34" charset="0"/>
                <a:ea typeface="宋体" pitchFamily="2" charset="-122"/>
              </a:defRPr>
            </a:lvl7pPr>
            <a:lvl8pPr marL="3370021" indent="-224668" defTabSz="914274" eaLnBrk="0" fontAlgn="base" hangingPunct="0">
              <a:spcBef>
                <a:spcPct val="0"/>
              </a:spcBef>
              <a:spcAft>
                <a:spcPct val="0"/>
              </a:spcAft>
              <a:defRPr>
                <a:solidFill>
                  <a:schemeClr val="tx1"/>
                </a:solidFill>
                <a:latin typeface="Arial" pitchFamily="34" charset="0"/>
                <a:ea typeface="宋体" pitchFamily="2" charset="-122"/>
              </a:defRPr>
            </a:lvl8pPr>
            <a:lvl9pPr marL="3819357" indent="-224668" defTabSz="914274"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fld id="{B04042F6-9FDA-426C-86F9-346C8313DE21}" type="slidenum">
              <a:rPr lang="en-US" altLang="zh-CN">
                <a:solidFill>
                  <a:prstClr val="black"/>
                </a:solidFill>
              </a:rPr>
              <a:pPr eaLnBrk="1" hangingPunct="1"/>
              <a:t>27</a:t>
            </a:fld>
            <a:endParaRPr lang="en-US" altLang="zh-CN">
              <a:solidFill>
                <a:prstClr val="black"/>
              </a:solidFill>
            </a:endParaRPr>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dirty="0" err="1">
                <a:latin typeface="Times New Roman" panose="02020603050405020304" pitchFamily="18" charset="0"/>
                <a:cs typeface="Times New Roman" panose="02020603050405020304" pitchFamily="18" charset="0"/>
              </a:rPr>
              <a:t>Yaoshu</a:t>
            </a:r>
            <a:r>
              <a:rPr lang="en-US" sz="1200" dirty="0">
                <a:latin typeface="Times New Roman" panose="02020603050405020304" pitchFamily="18" charset="0"/>
                <a:cs typeface="Times New Roman" panose="02020603050405020304" pitchFamily="18" charset="0"/>
              </a:rPr>
              <a:t> Wang, </a:t>
            </a:r>
            <a:r>
              <a:rPr lang="en-US" sz="1200" dirty="0" err="1">
                <a:latin typeface="Times New Roman" panose="02020603050405020304" pitchFamily="18" charset="0"/>
                <a:cs typeface="Times New Roman" panose="02020603050405020304" pitchFamily="18" charset="0"/>
              </a:rPr>
              <a:t>Chuan</a:t>
            </a:r>
            <a:r>
              <a:rPr lang="en-US" sz="1200" dirty="0">
                <a:latin typeface="Times New Roman" panose="02020603050405020304" pitchFamily="18" charset="0"/>
                <a:cs typeface="Times New Roman" panose="02020603050405020304" pitchFamily="18" charset="0"/>
              </a:rPr>
              <a:t> Xiao, </a:t>
            </a:r>
            <a:r>
              <a:rPr lang="en-US" sz="1200" dirty="0" err="1">
                <a:latin typeface="Times New Roman" panose="02020603050405020304" pitchFamily="18" charset="0"/>
                <a:cs typeface="Times New Roman" panose="02020603050405020304" pitchFamily="18" charset="0"/>
              </a:rPr>
              <a:t>Jianbin</a:t>
            </a:r>
            <a:r>
              <a:rPr lang="en-US" sz="1200" dirty="0">
                <a:latin typeface="Times New Roman" panose="02020603050405020304" pitchFamily="18" charset="0"/>
                <a:cs typeface="Times New Roman" panose="02020603050405020304" pitchFamily="18" charset="0"/>
              </a:rPr>
              <a:t> Qin, Xin Cao, </a:t>
            </a:r>
            <a:r>
              <a:rPr lang="en-US" sz="1200" dirty="0" err="1">
                <a:latin typeface="Times New Roman" panose="02020603050405020304" pitchFamily="18" charset="0"/>
                <a:cs typeface="Times New Roman" panose="02020603050405020304" pitchFamily="18" charset="0"/>
              </a:rPr>
              <a:t>Yifang</a:t>
            </a:r>
            <a:r>
              <a:rPr lang="en-US" sz="1200" dirty="0">
                <a:latin typeface="Times New Roman" panose="02020603050405020304" pitchFamily="18" charset="0"/>
                <a:cs typeface="Times New Roman" panose="02020603050405020304" pitchFamily="18" charset="0"/>
              </a:rPr>
              <a:t> Sun, Wei Wang, and Makoto Onizuka. 2020. Monotonic cardinality estimation of similarity selection: A deep learning approach. In Proceedings of the 2020 ACM SIGMOD International Conference on Management of Data. 1197–1212.</a:t>
            </a:r>
          </a:p>
          <a:p>
            <a:pPr algn="l">
              <a:buFont typeface="Arial" panose="020B0604020202020204" pitchFamily="34" charset="0"/>
              <a:buNone/>
            </a:pPr>
            <a:endParaRPr lang="en-US" dirty="0">
              <a:latin typeface="Arial" pitchFamily="34" charset="0"/>
            </a:endParaRPr>
          </a:p>
        </p:txBody>
      </p:sp>
    </p:spTree>
    <p:extLst>
      <p:ext uri="{BB962C8B-B14F-4D97-AF65-F5344CB8AC3E}">
        <p14:creationId xmlns:p14="http://schemas.microsoft.com/office/powerpoint/2010/main" val="309968744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lvl1pPr defTabSz="914274" eaLnBrk="0" hangingPunct="0">
              <a:defRPr>
                <a:solidFill>
                  <a:schemeClr val="tx1"/>
                </a:solidFill>
                <a:latin typeface="Arial" pitchFamily="34" charset="0"/>
                <a:ea typeface="宋体" pitchFamily="2" charset="-122"/>
              </a:defRPr>
            </a:lvl1pPr>
            <a:lvl2pPr marL="730171" indent="-280835" defTabSz="914274" eaLnBrk="0" hangingPunct="0">
              <a:defRPr>
                <a:solidFill>
                  <a:schemeClr val="tx1"/>
                </a:solidFill>
                <a:latin typeface="Arial" pitchFamily="34" charset="0"/>
                <a:ea typeface="宋体" pitchFamily="2" charset="-122"/>
              </a:defRPr>
            </a:lvl2pPr>
            <a:lvl3pPr marL="1123340" indent="-224668" defTabSz="914274" eaLnBrk="0" hangingPunct="0">
              <a:defRPr>
                <a:solidFill>
                  <a:schemeClr val="tx1"/>
                </a:solidFill>
                <a:latin typeface="Arial" pitchFamily="34" charset="0"/>
                <a:ea typeface="宋体" pitchFamily="2" charset="-122"/>
              </a:defRPr>
            </a:lvl3pPr>
            <a:lvl4pPr marL="1572677" indent="-224668" defTabSz="914274" eaLnBrk="0" hangingPunct="0">
              <a:defRPr>
                <a:solidFill>
                  <a:schemeClr val="tx1"/>
                </a:solidFill>
                <a:latin typeface="Arial" pitchFamily="34" charset="0"/>
                <a:ea typeface="宋体" pitchFamily="2" charset="-122"/>
              </a:defRPr>
            </a:lvl4pPr>
            <a:lvl5pPr marL="2022013" indent="-224668" defTabSz="914274" eaLnBrk="0" hangingPunct="0">
              <a:defRPr>
                <a:solidFill>
                  <a:schemeClr val="tx1"/>
                </a:solidFill>
                <a:latin typeface="Arial" pitchFamily="34" charset="0"/>
                <a:ea typeface="宋体" pitchFamily="2" charset="-122"/>
              </a:defRPr>
            </a:lvl5pPr>
            <a:lvl6pPr marL="2471349" indent="-224668" defTabSz="914274" eaLnBrk="0" fontAlgn="base" hangingPunct="0">
              <a:spcBef>
                <a:spcPct val="0"/>
              </a:spcBef>
              <a:spcAft>
                <a:spcPct val="0"/>
              </a:spcAft>
              <a:defRPr>
                <a:solidFill>
                  <a:schemeClr val="tx1"/>
                </a:solidFill>
                <a:latin typeface="Arial" pitchFamily="34" charset="0"/>
                <a:ea typeface="宋体" pitchFamily="2" charset="-122"/>
              </a:defRPr>
            </a:lvl6pPr>
            <a:lvl7pPr marL="2920685" indent="-224668" defTabSz="914274" eaLnBrk="0" fontAlgn="base" hangingPunct="0">
              <a:spcBef>
                <a:spcPct val="0"/>
              </a:spcBef>
              <a:spcAft>
                <a:spcPct val="0"/>
              </a:spcAft>
              <a:defRPr>
                <a:solidFill>
                  <a:schemeClr val="tx1"/>
                </a:solidFill>
                <a:latin typeface="Arial" pitchFamily="34" charset="0"/>
                <a:ea typeface="宋体" pitchFamily="2" charset="-122"/>
              </a:defRPr>
            </a:lvl7pPr>
            <a:lvl8pPr marL="3370021" indent="-224668" defTabSz="914274" eaLnBrk="0" fontAlgn="base" hangingPunct="0">
              <a:spcBef>
                <a:spcPct val="0"/>
              </a:spcBef>
              <a:spcAft>
                <a:spcPct val="0"/>
              </a:spcAft>
              <a:defRPr>
                <a:solidFill>
                  <a:schemeClr val="tx1"/>
                </a:solidFill>
                <a:latin typeface="Arial" pitchFamily="34" charset="0"/>
                <a:ea typeface="宋体" pitchFamily="2" charset="-122"/>
              </a:defRPr>
            </a:lvl8pPr>
            <a:lvl9pPr marL="3819357" indent="-224668" defTabSz="914274"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fld id="{B04042F6-9FDA-426C-86F9-346C8313DE21}" type="slidenum">
              <a:rPr lang="en-US" altLang="zh-CN">
                <a:solidFill>
                  <a:prstClr val="black"/>
                </a:solidFill>
              </a:rPr>
              <a:pPr eaLnBrk="1" hangingPunct="1"/>
              <a:t>28</a:t>
            </a:fld>
            <a:endParaRPr lang="en-US" altLang="zh-CN">
              <a:solidFill>
                <a:prstClr val="black"/>
              </a:solidFill>
            </a:endParaRPr>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p:spPr>
        <p:txBody>
          <a:bodyPr/>
          <a:lstStyle/>
          <a:p>
            <a:pPr algn="l">
              <a:buFont typeface="Arial" panose="020B0604020202020204" pitchFamily="34" charset="0"/>
              <a:buNone/>
            </a:pPr>
            <a:r>
              <a:rPr lang="en-US" sz="1800" b="0" i="0" dirty="0">
                <a:solidFill>
                  <a:srgbClr val="000000"/>
                </a:solidFill>
                <a:effectLst/>
                <a:latin typeface="LinLibertineT"/>
              </a:rPr>
              <a:t>A. </a:t>
            </a:r>
            <a:r>
              <a:rPr lang="en-US" sz="1800" b="0" i="0" dirty="0" err="1">
                <a:solidFill>
                  <a:srgbClr val="000000"/>
                </a:solidFill>
                <a:effectLst/>
                <a:latin typeface="LinLibertineT"/>
              </a:rPr>
              <a:t>Gionis</a:t>
            </a:r>
            <a:r>
              <a:rPr lang="en-US" sz="1800" b="0" i="0" dirty="0">
                <a:solidFill>
                  <a:srgbClr val="000000"/>
                </a:solidFill>
                <a:effectLst/>
                <a:latin typeface="LinLibertineT"/>
              </a:rPr>
              <a:t>, P. Indyk, and R. Motwani. Similarity search in high dimensions via hashing. In </a:t>
            </a:r>
            <a:r>
              <a:rPr lang="en-US" sz="1800" b="0" i="1" dirty="0">
                <a:solidFill>
                  <a:srgbClr val="000000"/>
                </a:solidFill>
                <a:effectLst/>
                <a:latin typeface="LinLibertineTI"/>
              </a:rPr>
              <a:t>VLDB</a:t>
            </a:r>
            <a:r>
              <a:rPr lang="en-US" sz="1800" b="0" i="0" dirty="0">
                <a:solidFill>
                  <a:srgbClr val="000000"/>
                </a:solidFill>
                <a:effectLst/>
                <a:latin typeface="LinLibertineT"/>
              </a:rPr>
              <a:t>, pages 518–529, 1999</a:t>
            </a:r>
            <a:r>
              <a:rPr lang="en-US" dirty="0"/>
              <a:t> </a:t>
            </a:r>
            <a:br>
              <a:rPr lang="en-US" dirty="0"/>
            </a:br>
            <a:endParaRPr lang="en-US" dirty="0">
              <a:latin typeface="Arial" pitchFamily="34" charset="0"/>
            </a:endParaRPr>
          </a:p>
        </p:txBody>
      </p:sp>
    </p:spTree>
    <p:extLst>
      <p:ext uri="{BB962C8B-B14F-4D97-AF65-F5344CB8AC3E}">
        <p14:creationId xmlns:p14="http://schemas.microsoft.com/office/powerpoint/2010/main" val="271173134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lvl1pPr defTabSz="914274" eaLnBrk="0" hangingPunct="0">
              <a:defRPr>
                <a:solidFill>
                  <a:schemeClr val="tx1"/>
                </a:solidFill>
                <a:latin typeface="Arial" pitchFamily="34" charset="0"/>
                <a:ea typeface="宋体" pitchFamily="2" charset="-122"/>
              </a:defRPr>
            </a:lvl1pPr>
            <a:lvl2pPr marL="730171" indent="-280835" defTabSz="914274" eaLnBrk="0" hangingPunct="0">
              <a:defRPr>
                <a:solidFill>
                  <a:schemeClr val="tx1"/>
                </a:solidFill>
                <a:latin typeface="Arial" pitchFamily="34" charset="0"/>
                <a:ea typeface="宋体" pitchFamily="2" charset="-122"/>
              </a:defRPr>
            </a:lvl2pPr>
            <a:lvl3pPr marL="1123340" indent="-224668" defTabSz="914274" eaLnBrk="0" hangingPunct="0">
              <a:defRPr>
                <a:solidFill>
                  <a:schemeClr val="tx1"/>
                </a:solidFill>
                <a:latin typeface="Arial" pitchFamily="34" charset="0"/>
                <a:ea typeface="宋体" pitchFamily="2" charset="-122"/>
              </a:defRPr>
            </a:lvl3pPr>
            <a:lvl4pPr marL="1572677" indent="-224668" defTabSz="914274" eaLnBrk="0" hangingPunct="0">
              <a:defRPr>
                <a:solidFill>
                  <a:schemeClr val="tx1"/>
                </a:solidFill>
                <a:latin typeface="Arial" pitchFamily="34" charset="0"/>
                <a:ea typeface="宋体" pitchFamily="2" charset="-122"/>
              </a:defRPr>
            </a:lvl4pPr>
            <a:lvl5pPr marL="2022013" indent="-224668" defTabSz="914274" eaLnBrk="0" hangingPunct="0">
              <a:defRPr>
                <a:solidFill>
                  <a:schemeClr val="tx1"/>
                </a:solidFill>
                <a:latin typeface="Arial" pitchFamily="34" charset="0"/>
                <a:ea typeface="宋体" pitchFamily="2" charset="-122"/>
              </a:defRPr>
            </a:lvl5pPr>
            <a:lvl6pPr marL="2471349" indent="-224668" defTabSz="914274" eaLnBrk="0" fontAlgn="base" hangingPunct="0">
              <a:spcBef>
                <a:spcPct val="0"/>
              </a:spcBef>
              <a:spcAft>
                <a:spcPct val="0"/>
              </a:spcAft>
              <a:defRPr>
                <a:solidFill>
                  <a:schemeClr val="tx1"/>
                </a:solidFill>
                <a:latin typeface="Arial" pitchFamily="34" charset="0"/>
                <a:ea typeface="宋体" pitchFamily="2" charset="-122"/>
              </a:defRPr>
            </a:lvl6pPr>
            <a:lvl7pPr marL="2920685" indent="-224668" defTabSz="914274" eaLnBrk="0" fontAlgn="base" hangingPunct="0">
              <a:spcBef>
                <a:spcPct val="0"/>
              </a:spcBef>
              <a:spcAft>
                <a:spcPct val="0"/>
              </a:spcAft>
              <a:defRPr>
                <a:solidFill>
                  <a:schemeClr val="tx1"/>
                </a:solidFill>
                <a:latin typeface="Arial" pitchFamily="34" charset="0"/>
                <a:ea typeface="宋体" pitchFamily="2" charset="-122"/>
              </a:defRPr>
            </a:lvl7pPr>
            <a:lvl8pPr marL="3370021" indent="-224668" defTabSz="914274" eaLnBrk="0" fontAlgn="base" hangingPunct="0">
              <a:spcBef>
                <a:spcPct val="0"/>
              </a:spcBef>
              <a:spcAft>
                <a:spcPct val="0"/>
              </a:spcAft>
              <a:defRPr>
                <a:solidFill>
                  <a:schemeClr val="tx1"/>
                </a:solidFill>
                <a:latin typeface="Arial" pitchFamily="34" charset="0"/>
                <a:ea typeface="宋体" pitchFamily="2" charset="-122"/>
              </a:defRPr>
            </a:lvl8pPr>
            <a:lvl9pPr marL="3819357" indent="-224668" defTabSz="914274"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fld id="{B04042F6-9FDA-426C-86F9-346C8313DE21}" type="slidenum">
              <a:rPr lang="en-US" altLang="zh-CN">
                <a:solidFill>
                  <a:prstClr val="black"/>
                </a:solidFill>
              </a:rPr>
              <a:pPr eaLnBrk="1" hangingPunct="1"/>
              <a:t>29</a:t>
            </a:fld>
            <a:endParaRPr lang="en-US" altLang="zh-CN">
              <a:solidFill>
                <a:prstClr val="black"/>
              </a:solidFill>
            </a:endParaRPr>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p:spPr>
        <p:txBody>
          <a:bodyPr/>
          <a:lstStyle/>
          <a:p>
            <a:pPr algn="l">
              <a:buFont typeface="Arial" panose="020B0604020202020204" pitchFamily="34" charset="0"/>
              <a:buNone/>
            </a:pPr>
            <a:endParaRPr lang="en-US" dirty="0">
              <a:latin typeface="Arial" pitchFamily="34" charset="0"/>
            </a:endParaRPr>
          </a:p>
        </p:txBody>
      </p:sp>
    </p:spTree>
    <p:extLst>
      <p:ext uri="{BB962C8B-B14F-4D97-AF65-F5344CB8AC3E}">
        <p14:creationId xmlns:p14="http://schemas.microsoft.com/office/powerpoint/2010/main" val="6313052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lvl1pPr defTabSz="914274" eaLnBrk="0" hangingPunct="0">
              <a:defRPr>
                <a:solidFill>
                  <a:schemeClr val="tx1"/>
                </a:solidFill>
                <a:latin typeface="Arial" pitchFamily="34" charset="0"/>
                <a:ea typeface="宋体" pitchFamily="2" charset="-122"/>
              </a:defRPr>
            </a:lvl1pPr>
            <a:lvl2pPr marL="730171" indent="-280835" defTabSz="914274" eaLnBrk="0" hangingPunct="0">
              <a:defRPr>
                <a:solidFill>
                  <a:schemeClr val="tx1"/>
                </a:solidFill>
                <a:latin typeface="Arial" pitchFamily="34" charset="0"/>
                <a:ea typeface="宋体" pitchFamily="2" charset="-122"/>
              </a:defRPr>
            </a:lvl2pPr>
            <a:lvl3pPr marL="1123340" indent="-224668" defTabSz="914274" eaLnBrk="0" hangingPunct="0">
              <a:defRPr>
                <a:solidFill>
                  <a:schemeClr val="tx1"/>
                </a:solidFill>
                <a:latin typeface="Arial" pitchFamily="34" charset="0"/>
                <a:ea typeface="宋体" pitchFamily="2" charset="-122"/>
              </a:defRPr>
            </a:lvl3pPr>
            <a:lvl4pPr marL="1572677" indent="-224668" defTabSz="914274" eaLnBrk="0" hangingPunct="0">
              <a:defRPr>
                <a:solidFill>
                  <a:schemeClr val="tx1"/>
                </a:solidFill>
                <a:latin typeface="Arial" pitchFamily="34" charset="0"/>
                <a:ea typeface="宋体" pitchFamily="2" charset="-122"/>
              </a:defRPr>
            </a:lvl4pPr>
            <a:lvl5pPr marL="2022013" indent="-224668" defTabSz="914274" eaLnBrk="0" hangingPunct="0">
              <a:defRPr>
                <a:solidFill>
                  <a:schemeClr val="tx1"/>
                </a:solidFill>
                <a:latin typeface="Arial" pitchFamily="34" charset="0"/>
                <a:ea typeface="宋体" pitchFamily="2" charset="-122"/>
              </a:defRPr>
            </a:lvl5pPr>
            <a:lvl6pPr marL="2471349" indent="-224668" defTabSz="914274" eaLnBrk="0" fontAlgn="base" hangingPunct="0">
              <a:spcBef>
                <a:spcPct val="0"/>
              </a:spcBef>
              <a:spcAft>
                <a:spcPct val="0"/>
              </a:spcAft>
              <a:defRPr>
                <a:solidFill>
                  <a:schemeClr val="tx1"/>
                </a:solidFill>
                <a:latin typeface="Arial" pitchFamily="34" charset="0"/>
                <a:ea typeface="宋体" pitchFamily="2" charset="-122"/>
              </a:defRPr>
            </a:lvl6pPr>
            <a:lvl7pPr marL="2920685" indent="-224668" defTabSz="914274" eaLnBrk="0" fontAlgn="base" hangingPunct="0">
              <a:spcBef>
                <a:spcPct val="0"/>
              </a:spcBef>
              <a:spcAft>
                <a:spcPct val="0"/>
              </a:spcAft>
              <a:defRPr>
                <a:solidFill>
                  <a:schemeClr val="tx1"/>
                </a:solidFill>
                <a:latin typeface="Arial" pitchFamily="34" charset="0"/>
                <a:ea typeface="宋体" pitchFamily="2" charset="-122"/>
              </a:defRPr>
            </a:lvl7pPr>
            <a:lvl8pPr marL="3370021" indent="-224668" defTabSz="914274" eaLnBrk="0" fontAlgn="base" hangingPunct="0">
              <a:spcBef>
                <a:spcPct val="0"/>
              </a:spcBef>
              <a:spcAft>
                <a:spcPct val="0"/>
              </a:spcAft>
              <a:defRPr>
                <a:solidFill>
                  <a:schemeClr val="tx1"/>
                </a:solidFill>
                <a:latin typeface="Arial" pitchFamily="34" charset="0"/>
                <a:ea typeface="宋体" pitchFamily="2" charset="-122"/>
              </a:defRPr>
            </a:lvl8pPr>
            <a:lvl9pPr marL="3819357" indent="-224668" defTabSz="914274"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fld id="{B04042F6-9FDA-426C-86F9-346C8313DE21}" type="slidenum">
              <a:rPr lang="en-US" altLang="zh-CN">
                <a:solidFill>
                  <a:prstClr val="black"/>
                </a:solidFill>
              </a:rPr>
              <a:pPr eaLnBrk="1" hangingPunct="1"/>
              <a:t>3</a:t>
            </a:fld>
            <a:endParaRPr lang="en-US" altLang="zh-CN" dirty="0">
              <a:solidFill>
                <a:prstClr val="black"/>
              </a:solidFill>
            </a:endParaRPr>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p:spPr>
        <p:txBody>
          <a:bodyPr/>
          <a:lstStyle/>
          <a:p>
            <a:pPr eaLnBrk="1" hangingPunct="1"/>
            <a:endParaRPr lang="en-US" dirty="0">
              <a:latin typeface="Arial" pitchFamily="34" charset="0"/>
            </a:endParaRPr>
          </a:p>
        </p:txBody>
      </p:sp>
    </p:spTree>
    <p:extLst>
      <p:ext uri="{BB962C8B-B14F-4D97-AF65-F5344CB8AC3E}">
        <p14:creationId xmlns:p14="http://schemas.microsoft.com/office/powerpoint/2010/main" val="314465009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lvl1pPr defTabSz="914274" eaLnBrk="0" hangingPunct="0">
              <a:defRPr>
                <a:solidFill>
                  <a:schemeClr val="tx1"/>
                </a:solidFill>
                <a:latin typeface="Arial" pitchFamily="34" charset="0"/>
                <a:ea typeface="宋体" pitchFamily="2" charset="-122"/>
              </a:defRPr>
            </a:lvl1pPr>
            <a:lvl2pPr marL="730171" indent="-280835" defTabSz="914274" eaLnBrk="0" hangingPunct="0">
              <a:defRPr>
                <a:solidFill>
                  <a:schemeClr val="tx1"/>
                </a:solidFill>
                <a:latin typeface="Arial" pitchFamily="34" charset="0"/>
                <a:ea typeface="宋体" pitchFamily="2" charset="-122"/>
              </a:defRPr>
            </a:lvl2pPr>
            <a:lvl3pPr marL="1123340" indent="-224668" defTabSz="914274" eaLnBrk="0" hangingPunct="0">
              <a:defRPr>
                <a:solidFill>
                  <a:schemeClr val="tx1"/>
                </a:solidFill>
                <a:latin typeface="Arial" pitchFamily="34" charset="0"/>
                <a:ea typeface="宋体" pitchFamily="2" charset="-122"/>
              </a:defRPr>
            </a:lvl3pPr>
            <a:lvl4pPr marL="1572677" indent="-224668" defTabSz="914274" eaLnBrk="0" hangingPunct="0">
              <a:defRPr>
                <a:solidFill>
                  <a:schemeClr val="tx1"/>
                </a:solidFill>
                <a:latin typeface="Arial" pitchFamily="34" charset="0"/>
                <a:ea typeface="宋体" pitchFamily="2" charset="-122"/>
              </a:defRPr>
            </a:lvl4pPr>
            <a:lvl5pPr marL="2022013" indent="-224668" defTabSz="914274" eaLnBrk="0" hangingPunct="0">
              <a:defRPr>
                <a:solidFill>
                  <a:schemeClr val="tx1"/>
                </a:solidFill>
                <a:latin typeface="Arial" pitchFamily="34" charset="0"/>
                <a:ea typeface="宋体" pitchFamily="2" charset="-122"/>
              </a:defRPr>
            </a:lvl5pPr>
            <a:lvl6pPr marL="2471349" indent="-224668" defTabSz="914274" eaLnBrk="0" fontAlgn="base" hangingPunct="0">
              <a:spcBef>
                <a:spcPct val="0"/>
              </a:spcBef>
              <a:spcAft>
                <a:spcPct val="0"/>
              </a:spcAft>
              <a:defRPr>
                <a:solidFill>
                  <a:schemeClr val="tx1"/>
                </a:solidFill>
                <a:latin typeface="Arial" pitchFamily="34" charset="0"/>
                <a:ea typeface="宋体" pitchFamily="2" charset="-122"/>
              </a:defRPr>
            </a:lvl6pPr>
            <a:lvl7pPr marL="2920685" indent="-224668" defTabSz="914274" eaLnBrk="0" fontAlgn="base" hangingPunct="0">
              <a:spcBef>
                <a:spcPct val="0"/>
              </a:spcBef>
              <a:spcAft>
                <a:spcPct val="0"/>
              </a:spcAft>
              <a:defRPr>
                <a:solidFill>
                  <a:schemeClr val="tx1"/>
                </a:solidFill>
                <a:latin typeface="Arial" pitchFamily="34" charset="0"/>
                <a:ea typeface="宋体" pitchFamily="2" charset="-122"/>
              </a:defRPr>
            </a:lvl7pPr>
            <a:lvl8pPr marL="3370021" indent="-224668" defTabSz="914274" eaLnBrk="0" fontAlgn="base" hangingPunct="0">
              <a:spcBef>
                <a:spcPct val="0"/>
              </a:spcBef>
              <a:spcAft>
                <a:spcPct val="0"/>
              </a:spcAft>
              <a:defRPr>
                <a:solidFill>
                  <a:schemeClr val="tx1"/>
                </a:solidFill>
                <a:latin typeface="Arial" pitchFamily="34" charset="0"/>
                <a:ea typeface="宋体" pitchFamily="2" charset="-122"/>
              </a:defRPr>
            </a:lvl8pPr>
            <a:lvl9pPr marL="3819357" indent="-224668" defTabSz="914274"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fld id="{B04042F6-9FDA-426C-86F9-346C8313DE21}" type="slidenum">
              <a:rPr lang="en-US" altLang="zh-CN">
                <a:solidFill>
                  <a:prstClr val="black"/>
                </a:solidFill>
              </a:rPr>
              <a:pPr eaLnBrk="1" hangingPunct="1"/>
              <a:t>30</a:t>
            </a:fld>
            <a:endParaRPr lang="en-US" altLang="zh-CN">
              <a:solidFill>
                <a:prstClr val="black"/>
              </a:solidFill>
            </a:endParaRPr>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p:spPr>
        <p:txBody>
          <a:bodyPr/>
          <a:lstStyle/>
          <a:p>
            <a:pPr algn="l">
              <a:buFont typeface="Arial" panose="020B0604020202020204" pitchFamily="34" charset="0"/>
              <a:buNone/>
            </a:pPr>
            <a:endParaRPr lang="en-US" dirty="0">
              <a:latin typeface="Arial" pitchFamily="34" charset="0"/>
            </a:endParaRPr>
          </a:p>
        </p:txBody>
      </p:sp>
    </p:spTree>
    <p:extLst>
      <p:ext uri="{BB962C8B-B14F-4D97-AF65-F5344CB8AC3E}">
        <p14:creationId xmlns:p14="http://schemas.microsoft.com/office/powerpoint/2010/main" val="105267078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lvl1pPr defTabSz="914274" eaLnBrk="0" hangingPunct="0">
              <a:defRPr>
                <a:solidFill>
                  <a:schemeClr val="tx1"/>
                </a:solidFill>
                <a:latin typeface="Arial" pitchFamily="34" charset="0"/>
                <a:ea typeface="宋体" pitchFamily="2" charset="-122"/>
              </a:defRPr>
            </a:lvl1pPr>
            <a:lvl2pPr marL="730171" indent="-280835" defTabSz="914274" eaLnBrk="0" hangingPunct="0">
              <a:defRPr>
                <a:solidFill>
                  <a:schemeClr val="tx1"/>
                </a:solidFill>
                <a:latin typeface="Arial" pitchFamily="34" charset="0"/>
                <a:ea typeface="宋体" pitchFamily="2" charset="-122"/>
              </a:defRPr>
            </a:lvl2pPr>
            <a:lvl3pPr marL="1123340" indent="-224668" defTabSz="914274" eaLnBrk="0" hangingPunct="0">
              <a:defRPr>
                <a:solidFill>
                  <a:schemeClr val="tx1"/>
                </a:solidFill>
                <a:latin typeface="Arial" pitchFamily="34" charset="0"/>
                <a:ea typeface="宋体" pitchFamily="2" charset="-122"/>
              </a:defRPr>
            </a:lvl3pPr>
            <a:lvl4pPr marL="1572677" indent="-224668" defTabSz="914274" eaLnBrk="0" hangingPunct="0">
              <a:defRPr>
                <a:solidFill>
                  <a:schemeClr val="tx1"/>
                </a:solidFill>
                <a:latin typeface="Arial" pitchFamily="34" charset="0"/>
                <a:ea typeface="宋体" pitchFamily="2" charset="-122"/>
              </a:defRPr>
            </a:lvl4pPr>
            <a:lvl5pPr marL="2022013" indent="-224668" defTabSz="914274" eaLnBrk="0" hangingPunct="0">
              <a:defRPr>
                <a:solidFill>
                  <a:schemeClr val="tx1"/>
                </a:solidFill>
                <a:latin typeface="Arial" pitchFamily="34" charset="0"/>
                <a:ea typeface="宋体" pitchFamily="2" charset="-122"/>
              </a:defRPr>
            </a:lvl5pPr>
            <a:lvl6pPr marL="2471349" indent="-224668" defTabSz="914274" eaLnBrk="0" fontAlgn="base" hangingPunct="0">
              <a:spcBef>
                <a:spcPct val="0"/>
              </a:spcBef>
              <a:spcAft>
                <a:spcPct val="0"/>
              </a:spcAft>
              <a:defRPr>
                <a:solidFill>
                  <a:schemeClr val="tx1"/>
                </a:solidFill>
                <a:latin typeface="Arial" pitchFamily="34" charset="0"/>
                <a:ea typeface="宋体" pitchFamily="2" charset="-122"/>
              </a:defRPr>
            </a:lvl6pPr>
            <a:lvl7pPr marL="2920685" indent="-224668" defTabSz="914274" eaLnBrk="0" fontAlgn="base" hangingPunct="0">
              <a:spcBef>
                <a:spcPct val="0"/>
              </a:spcBef>
              <a:spcAft>
                <a:spcPct val="0"/>
              </a:spcAft>
              <a:defRPr>
                <a:solidFill>
                  <a:schemeClr val="tx1"/>
                </a:solidFill>
                <a:latin typeface="Arial" pitchFamily="34" charset="0"/>
                <a:ea typeface="宋体" pitchFamily="2" charset="-122"/>
              </a:defRPr>
            </a:lvl7pPr>
            <a:lvl8pPr marL="3370021" indent="-224668" defTabSz="914274" eaLnBrk="0" fontAlgn="base" hangingPunct="0">
              <a:spcBef>
                <a:spcPct val="0"/>
              </a:spcBef>
              <a:spcAft>
                <a:spcPct val="0"/>
              </a:spcAft>
              <a:defRPr>
                <a:solidFill>
                  <a:schemeClr val="tx1"/>
                </a:solidFill>
                <a:latin typeface="Arial" pitchFamily="34" charset="0"/>
                <a:ea typeface="宋体" pitchFamily="2" charset="-122"/>
              </a:defRPr>
            </a:lvl8pPr>
            <a:lvl9pPr marL="3819357" indent="-224668" defTabSz="914274"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fld id="{B04042F6-9FDA-426C-86F9-346C8313DE21}" type="slidenum">
              <a:rPr lang="en-US" altLang="zh-CN">
                <a:solidFill>
                  <a:prstClr val="black"/>
                </a:solidFill>
              </a:rPr>
              <a:pPr eaLnBrk="1" hangingPunct="1"/>
              <a:t>31</a:t>
            </a:fld>
            <a:endParaRPr lang="en-US" altLang="zh-CN">
              <a:solidFill>
                <a:prstClr val="black"/>
              </a:solidFill>
            </a:endParaRPr>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p:spPr>
        <p:txBody>
          <a:bodyPr/>
          <a:lstStyle/>
          <a:p>
            <a:pPr algn="l">
              <a:buFont typeface="Arial" panose="020B0604020202020204" pitchFamily="34" charset="0"/>
              <a:buNone/>
            </a:pPr>
            <a:endParaRPr lang="en-US" dirty="0">
              <a:latin typeface="Arial" pitchFamily="34" charset="0"/>
            </a:endParaRPr>
          </a:p>
        </p:txBody>
      </p:sp>
    </p:spTree>
    <p:extLst>
      <p:ext uri="{BB962C8B-B14F-4D97-AF65-F5344CB8AC3E}">
        <p14:creationId xmlns:p14="http://schemas.microsoft.com/office/powerpoint/2010/main" val="287230613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lvl1pPr defTabSz="914274" eaLnBrk="0" hangingPunct="0">
              <a:defRPr>
                <a:solidFill>
                  <a:schemeClr val="tx1"/>
                </a:solidFill>
                <a:latin typeface="Arial" pitchFamily="34" charset="0"/>
                <a:ea typeface="宋体" pitchFamily="2" charset="-122"/>
              </a:defRPr>
            </a:lvl1pPr>
            <a:lvl2pPr marL="730171" indent="-280835" defTabSz="914274" eaLnBrk="0" hangingPunct="0">
              <a:defRPr>
                <a:solidFill>
                  <a:schemeClr val="tx1"/>
                </a:solidFill>
                <a:latin typeface="Arial" pitchFamily="34" charset="0"/>
                <a:ea typeface="宋体" pitchFamily="2" charset="-122"/>
              </a:defRPr>
            </a:lvl2pPr>
            <a:lvl3pPr marL="1123340" indent="-224668" defTabSz="914274" eaLnBrk="0" hangingPunct="0">
              <a:defRPr>
                <a:solidFill>
                  <a:schemeClr val="tx1"/>
                </a:solidFill>
                <a:latin typeface="Arial" pitchFamily="34" charset="0"/>
                <a:ea typeface="宋体" pitchFamily="2" charset="-122"/>
              </a:defRPr>
            </a:lvl3pPr>
            <a:lvl4pPr marL="1572677" indent="-224668" defTabSz="914274" eaLnBrk="0" hangingPunct="0">
              <a:defRPr>
                <a:solidFill>
                  <a:schemeClr val="tx1"/>
                </a:solidFill>
                <a:latin typeface="Arial" pitchFamily="34" charset="0"/>
                <a:ea typeface="宋体" pitchFamily="2" charset="-122"/>
              </a:defRPr>
            </a:lvl4pPr>
            <a:lvl5pPr marL="2022013" indent="-224668" defTabSz="914274" eaLnBrk="0" hangingPunct="0">
              <a:defRPr>
                <a:solidFill>
                  <a:schemeClr val="tx1"/>
                </a:solidFill>
                <a:latin typeface="Arial" pitchFamily="34" charset="0"/>
                <a:ea typeface="宋体" pitchFamily="2" charset="-122"/>
              </a:defRPr>
            </a:lvl5pPr>
            <a:lvl6pPr marL="2471349" indent="-224668" defTabSz="914274" eaLnBrk="0" fontAlgn="base" hangingPunct="0">
              <a:spcBef>
                <a:spcPct val="0"/>
              </a:spcBef>
              <a:spcAft>
                <a:spcPct val="0"/>
              </a:spcAft>
              <a:defRPr>
                <a:solidFill>
                  <a:schemeClr val="tx1"/>
                </a:solidFill>
                <a:latin typeface="Arial" pitchFamily="34" charset="0"/>
                <a:ea typeface="宋体" pitchFamily="2" charset="-122"/>
              </a:defRPr>
            </a:lvl6pPr>
            <a:lvl7pPr marL="2920685" indent="-224668" defTabSz="914274" eaLnBrk="0" fontAlgn="base" hangingPunct="0">
              <a:spcBef>
                <a:spcPct val="0"/>
              </a:spcBef>
              <a:spcAft>
                <a:spcPct val="0"/>
              </a:spcAft>
              <a:defRPr>
                <a:solidFill>
                  <a:schemeClr val="tx1"/>
                </a:solidFill>
                <a:latin typeface="Arial" pitchFamily="34" charset="0"/>
                <a:ea typeface="宋体" pitchFamily="2" charset="-122"/>
              </a:defRPr>
            </a:lvl7pPr>
            <a:lvl8pPr marL="3370021" indent="-224668" defTabSz="914274" eaLnBrk="0" fontAlgn="base" hangingPunct="0">
              <a:spcBef>
                <a:spcPct val="0"/>
              </a:spcBef>
              <a:spcAft>
                <a:spcPct val="0"/>
              </a:spcAft>
              <a:defRPr>
                <a:solidFill>
                  <a:schemeClr val="tx1"/>
                </a:solidFill>
                <a:latin typeface="Arial" pitchFamily="34" charset="0"/>
                <a:ea typeface="宋体" pitchFamily="2" charset="-122"/>
              </a:defRPr>
            </a:lvl8pPr>
            <a:lvl9pPr marL="3819357" indent="-224668" defTabSz="914274"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fld id="{B04042F6-9FDA-426C-86F9-346C8313DE21}" type="slidenum">
              <a:rPr lang="en-US" altLang="zh-CN">
                <a:solidFill>
                  <a:prstClr val="black"/>
                </a:solidFill>
              </a:rPr>
              <a:pPr eaLnBrk="1" hangingPunct="1"/>
              <a:t>32</a:t>
            </a:fld>
            <a:endParaRPr lang="en-US" altLang="zh-CN">
              <a:solidFill>
                <a:prstClr val="black"/>
              </a:solidFill>
            </a:endParaRPr>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p:spPr>
        <p:txBody>
          <a:bodyPr/>
          <a:lstStyle/>
          <a:p>
            <a:pPr algn="l">
              <a:buFont typeface="Arial" panose="020B0604020202020204" pitchFamily="34" charset="0"/>
              <a:buNone/>
            </a:pPr>
            <a:endParaRPr lang="en-US" dirty="0">
              <a:latin typeface="Arial" pitchFamily="34" charset="0"/>
            </a:endParaRPr>
          </a:p>
        </p:txBody>
      </p:sp>
    </p:spTree>
    <p:extLst>
      <p:ext uri="{BB962C8B-B14F-4D97-AF65-F5344CB8AC3E}">
        <p14:creationId xmlns:p14="http://schemas.microsoft.com/office/powerpoint/2010/main" val="112661281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lvl1pPr defTabSz="914274" eaLnBrk="0" hangingPunct="0">
              <a:defRPr>
                <a:solidFill>
                  <a:schemeClr val="tx1"/>
                </a:solidFill>
                <a:latin typeface="Arial" pitchFamily="34" charset="0"/>
                <a:ea typeface="宋体" pitchFamily="2" charset="-122"/>
              </a:defRPr>
            </a:lvl1pPr>
            <a:lvl2pPr marL="730171" indent="-280835" defTabSz="914274" eaLnBrk="0" hangingPunct="0">
              <a:defRPr>
                <a:solidFill>
                  <a:schemeClr val="tx1"/>
                </a:solidFill>
                <a:latin typeface="Arial" pitchFamily="34" charset="0"/>
                <a:ea typeface="宋体" pitchFamily="2" charset="-122"/>
              </a:defRPr>
            </a:lvl2pPr>
            <a:lvl3pPr marL="1123340" indent="-224668" defTabSz="914274" eaLnBrk="0" hangingPunct="0">
              <a:defRPr>
                <a:solidFill>
                  <a:schemeClr val="tx1"/>
                </a:solidFill>
                <a:latin typeface="Arial" pitchFamily="34" charset="0"/>
                <a:ea typeface="宋体" pitchFamily="2" charset="-122"/>
              </a:defRPr>
            </a:lvl3pPr>
            <a:lvl4pPr marL="1572677" indent="-224668" defTabSz="914274" eaLnBrk="0" hangingPunct="0">
              <a:defRPr>
                <a:solidFill>
                  <a:schemeClr val="tx1"/>
                </a:solidFill>
                <a:latin typeface="Arial" pitchFamily="34" charset="0"/>
                <a:ea typeface="宋体" pitchFamily="2" charset="-122"/>
              </a:defRPr>
            </a:lvl4pPr>
            <a:lvl5pPr marL="2022013" indent="-224668" defTabSz="914274" eaLnBrk="0" hangingPunct="0">
              <a:defRPr>
                <a:solidFill>
                  <a:schemeClr val="tx1"/>
                </a:solidFill>
                <a:latin typeface="Arial" pitchFamily="34" charset="0"/>
                <a:ea typeface="宋体" pitchFamily="2" charset="-122"/>
              </a:defRPr>
            </a:lvl5pPr>
            <a:lvl6pPr marL="2471349" indent="-224668" defTabSz="914274" eaLnBrk="0" fontAlgn="base" hangingPunct="0">
              <a:spcBef>
                <a:spcPct val="0"/>
              </a:spcBef>
              <a:spcAft>
                <a:spcPct val="0"/>
              </a:spcAft>
              <a:defRPr>
                <a:solidFill>
                  <a:schemeClr val="tx1"/>
                </a:solidFill>
                <a:latin typeface="Arial" pitchFamily="34" charset="0"/>
                <a:ea typeface="宋体" pitchFamily="2" charset="-122"/>
              </a:defRPr>
            </a:lvl6pPr>
            <a:lvl7pPr marL="2920685" indent="-224668" defTabSz="914274" eaLnBrk="0" fontAlgn="base" hangingPunct="0">
              <a:spcBef>
                <a:spcPct val="0"/>
              </a:spcBef>
              <a:spcAft>
                <a:spcPct val="0"/>
              </a:spcAft>
              <a:defRPr>
                <a:solidFill>
                  <a:schemeClr val="tx1"/>
                </a:solidFill>
                <a:latin typeface="Arial" pitchFamily="34" charset="0"/>
                <a:ea typeface="宋体" pitchFamily="2" charset="-122"/>
              </a:defRPr>
            </a:lvl7pPr>
            <a:lvl8pPr marL="3370021" indent="-224668" defTabSz="914274" eaLnBrk="0" fontAlgn="base" hangingPunct="0">
              <a:spcBef>
                <a:spcPct val="0"/>
              </a:spcBef>
              <a:spcAft>
                <a:spcPct val="0"/>
              </a:spcAft>
              <a:defRPr>
                <a:solidFill>
                  <a:schemeClr val="tx1"/>
                </a:solidFill>
                <a:latin typeface="Arial" pitchFamily="34" charset="0"/>
                <a:ea typeface="宋体" pitchFamily="2" charset="-122"/>
              </a:defRPr>
            </a:lvl8pPr>
            <a:lvl9pPr marL="3819357" indent="-224668" defTabSz="914274"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fld id="{B04042F6-9FDA-426C-86F9-346C8313DE21}" type="slidenum">
              <a:rPr lang="en-US" altLang="zh-CN">
                <a:solidFill>
                  <a:prstClr val="black"/>
                </a:solidFill>
              </a:rPr>
              <a:pPr eaLnBrk="1" hangingPunct="1"/>
              <a:t>33</a:t>
            </a:fld>
            <a:endParaRPr lang="en-US" altLang="zh-CN">
              <a:solidFill>
                <a:prstClr val="black"/>
              </a:solidFill>
            </a:endParaRPr>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p:spPr>
        <p:txBody>
          <a:bodyPr/>
          <a:lstStyle/>
          <a:p>
            <a:pPr algn="l">
              <a:buFont typeface="Arial" panose="020B0604020202020204" pitchFamily="34" charset="0"/>
              <a:buNone/>
            </a:pPr>
            <a:br>
              <a:rPr lang="en-US" sz="4000" b="0" i="0" dirty="0">
                <a:solidFill>
                  <a:srgbClr val="505B62"/>
                </a:solidFill>
                <a:effectLst/>
                <a:latin typeface="Open Sans" panose="020B0606030504020204" pitchFamily="34" charset="0"/>
              </a:rPr>
            </a:br>
            <a:r>
              <a:rPr lang="en-US" sz="4000" b="0" i="0" dirty="0" err="1">
                <a:solidFill>
                  <a:srgbClr val="505B62"/>
                </a:solidFill>
                <a:effectLst/>
                <a:latin typeface="Open Sans" panose="020B0606030504020204" pitchFamily="34" charset="0"/>
              </a:rPr>
              <a:t>Suyong</a:t>
            </a:r>
            <a:r>
              <a:rPr lang="en-US" sz="4000" b="0" i="0" dirty="0">
                <a:solidFill>
                  <a:srgbClr val="505B62"/>
                </a:solidFill>
                <a:effectLst/>
                <a:latin typeface="Open Sans" panose="020B0606030504020204" pitchFamily="34" charset="0"/>
              </a:rPr>
              <a:t> Kwon, </a:t>
            </a:r>
            <a:r>
              <a:rPr lang="en-US" sz="4000" b="0" i="0" u="none" strike="noStrike" dirty="0">
                <a:solidFill>
                  <a:srgbClr val="7D848A"/>
                </a:solidFill>
                <a:effectLst/>
                <a:latin typeface="Open Sans" panose="020B0606030504020204" pitchFamily="34" charset="0"/>
                <a:hlinkClick r:id="rId3"/>
              </a:rPr>
              <a:t>Kyuseok Shim</a:t>
            </a:r>
            <a:r>
              <a:rPr lang="en-US" sz="4000" b="0" i="0" dirty="0">
                <a:solidFill>
                  <a:srgbClr val="505B62"/>
                </a:solidFill>
                <a:effectLst/>
                <a:latin typeface="Open Sans" panose="020B0606030504020204" pitchFamily="34" charset="0"/>
              </a:rPr>
              <a:t>, </a:t>
            </a:r>
            <a:r>
              <a:rPr lang="en-US" sz="4000" b="0" i="0" u="none" strike="noStrike" dirty="0" err="1">
                <a:solidFill>
                  <a:srgbClr val="7D848A"/>
                </a:solidFill>
                <a:effectLst/>
                <a:latin typeface="Open Sans" panose="020B0606030504020204" pitchFamily="34" charset="0"/>
                <a:hlinkClick r:id="rId4"/>
              </a:rPr>
              <a:t>Woohwan</a:t>
            </a:r>
            <a:r>
              <a:rPr lang="en-US" sz="4000" b="0" i="0" u="none" strike="noStrike" dirty="0">
                <a:solidFill>
                  <a:srgbClr val="7D848A"/>
                </a:solidFill>
                <a:effectLst/>
                <a:latin typeface="Open Sans" panose="020B0606030504020204" pitchFamily="34" charset="0"/>
                <a:hlinkClick r:id="rId4"/>
              </a:rPr>
              <a:t> Jung</a:t>
            </a:r>
            <a:r>
              <a:rPr lang="en-US" sz="4000" b="0" i="0" dirty="0">
                <a:solidFill>
                  <a:srgbClr val="505B62"/>
                </a:solidFill>
                <a:effectLst/>
                <a:latin typeface="Open Sans" panose="020B0606030504020204" pitchFamily="34" charset="0"/>
              </a:rPr>
              <a:t>:</a:t>
            </a:r>
            <a:br>
              <a:rPr lang="en-US" sz="4000" dirty="0"/>
            </a:br>
            <a:r>
              <a:rPr lang="en-US" sz="4000" b="1" i="0" dirty="0">
                <a:solidFill>
                  <a:srgbClr val="666666"/>
                </a:solidFill>
                <a:effectLst/>
                <a:latin typeface="Open Sans" panose="020B0606030504020204" pitchFamily="34" charset="0"/>
              </a:rPr>
              <a:t>Cardinality Estimation of LIKE Predicate Queries using Deep Learning.</a:t>
            </a:r>
            <a:r>
              <a:rPr lang="en-US" sz="4000" b="0" i="0" dirty="0">
                <a:solidFill>
                  <a:srgbClr val="505B62"/>
                </a:solidFill>
                <a:effectLst/>
                <a:latin typeface="Open Sans" panose="020B0606030504020204" pitchFamily="34" charset="0"/>
              </a:rPr>
              <a:t> </a:t>
            </a:r>
            <a:r>
              <a:rPr lang="en-US" sz="4000" b="0" i="0" u="none" strike="noStrike" dirty="0">
                <a:solidFill>
                  <a:srgbClr val="7D848A"/>
                </a:solidFill>
                <a:effectLst/>
                <a:latin typeface="Open Sans" panose="020B0606030504020204" pitchFamily="34" charset="0"/>
                <a:hlinkClick r:id="rId5"/>
              </a:rPr>
              <a:t>Proc. ACM </a:t>
            </a:r>
            <a:r>
              <a:rPr lang="en-US" sz="4000" b="0" i="0" u="none" strike="noStrike" dirty="0" err="1">
                <a:solidFill>
                  <a:srgbClr val="7D848A"/>
                </a:solidFill>
                <a:effectLst/>
                <a:latin typeface="Open Sans" panose="020B0606030504020204" pitchFamily="34" charset="0"/>
                <a:hlinkClick r:id="rId5"/>
              </a:rPr>
              <a:t>Manag</a:t>
            </a:r>
            <a:r>
              <a:rPr lang="en-US" sz="4000" b="0" i="0" u="none" strike="noStrike" dirty="0">
                <a:solidFill>
                  <a:srgbClr val="7D848A"/>
                </a:solidFill>
                <a:effectLst/>
                <a:latin typeface="Open Sans" panose="020B0606030504020204" pitchFamily="34" charset="0"/>
                <a:hlinkClick r:id="rId5"/>
              </a:rPr>
              <a:t>. Data 3(1)</a:t>
            </a:r>
            <a:r>
              <a:rPr lang="en-US" sz="4000" b="0" i="0" dirty="0">
                <a:solidFill>
                  <a:srgbClr val="505B62"/>
                </a:solidFill>
                <a:effectLst/>
                <a:latin typeface="Open Sans" panose="020B0606030504020204" pitchFamily="34" charset="0"/>
              </a:rPr>
              <a:t>: 20:1-20:26 (2025)</a:t>
            </a:r>
            <a:endParaRPr lang="en-US" dirty="0">
              <a:latin typeface="Arial" pitchFamily="34" charset="0"/>
            </a:endParaRPr>
          </a:p>
        </p:txBody>
      </p:sp>
    </p:spTree>
    <p:extLst>
      <p:ext uri="{BB962C8B-B14F-4D97-AF65-F5344CB8AC3E}">
        <p14:creationId xmlns:p14="http://schemas.microsoft.com/office/powerpoint/2010/main" val="56730684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lvl1pPr defTabSz="914274" eaLnBrk="0" hangingPunct="0">
              <a:defRPr>
                <a:solidFill>
                  <a:schemeClr val="tx1"/>
                </a:solidFill>
                <a:latin typeface="Arial" pitchFamily="34" charset="0"/>
                <a:ea typeface="宋体" pitchFamily="2" charset="-122"/>
              </a:defRPr>
            </a:lvl1pPr>
            <a:lvl2pPr marL="730171" indent="-280835" defTabSz="914274" eaLnBrk="0" hangingPunct="0">
              <a:defRPr>
                <a:solidFill>
                  <a:schemeClr val="tx1"/>
                </a:solidFill>
                <a:latin typeface="Arial" pitchFamily="34" charset="0"/>
                <a:ea typeface="宋体" pitchFamily="2" charset="-122"/>
              </a:defRPr>
            </a:lvl2pPr>
            <a:lvl3pPr marL="1123340" indent="-224668" defTabSz="914274" eaLnBrk="0" hangingPunct="0">
              <a:defRPr>
                <a:solidFill>
                  <a:schemeClr val="tx1"/>
                </a:solidFill>
                <a:latin typeface="Arial" pitchFamily="34" charset="0"/>
                <a:ea typeface="宋体" pitchFamily="2" charset="-122"/>
              </a:defRPr>
            </a:lvl3pPr>
            <a:lvl4pPr marL="1572677" indent="-224668" defTabSz="914274" eaLnBrk="0" hangingPunct="0">
              <a:defRPr>
                <a:solidFill>
                  <a:schemeClr val="tx1"/>
                </a:solidFill>
                <a:latin typeface="Arial" pitchFamily="34" charset="0"/>
                <a:ea typeface="宋体" pitchFamily="2" charset="-122"/>
              </a:defRPr>
            </a:lvl4pPr>
            <a:lvl5pPr marL="2022013" indent="-224668" defTabSz="914274" eaLnBrk="0" hangingPunct="0">
              <a:defRPr>
                <a:solidFill>
                  <a:schemeClr val="tx1"/>
                </a:solidFill>
                <a:latin typeface="Arial" pitchFamily="34" charset="0"/>
                <a:ea typeface="宋体" pitchFamily="2" charset="-122"/>
              </a:defRPr>
            </a:lvl5pPr>
            <a:lvl6pPr marL="2471349" indent="-224668" defTabSz="914274" eaLnBrk="0" fontAlgn="base" hangingPunct="0">
              <a:spcBef>
                <a:spcPct val="0"/>
              </a:spcBef>
              <a:spcAft>
                <a:spcPct val="0"/>
              </a:spcAft>
              <a:defRPr>
                <a:solidFill>
                  <a:schemeClr val="tx1"/>
                </a:solidFill>
                <a:latin typeface="Arial" pitchFamily="34" charset="0"/>
                <a:ea typeface="宋体" pitchFamily="2" charset="-122"/>
              </a:defRPr>
            </a:lvl6pPr>
            <a:lvl7pPr marL="2920685" indent="-224668" defTabSz="914274" eaLnBrk="0" fontAlgn="base" hangingPunct="0">
              <a:spcBef>
                <a:spcPct val="0"/>
              </a:spcBef>
              <a:spcAft>
                <a:spcPct val="0"/>
              </a:spcAft>
              <a:defRPr>
                <a:solidFill>
                  <a:schemeClr val="tx1"/>
                </a:solidFill>
                <a:latin typeface="Arial" pitchFamily="34" charset="0"/>
                <a:ea typeface="宋体" pitchFamily="2" charset="-122"/>
              </a:defRPr>
            </a:lvl7pPr>
            <a:lvl8pPr marL="3370021" indent="-224668" defTabSz="914274" eaLnBrk="0" fontAlgn="base" hangingPunct="0">
              <a:spcBef>
                <a:spcPct val="0"/>
              </a:spcBef>
              <a:spcAft>
                <a:spcPct val="0"/>
              </a:spcAft>
              <a:defRPr>
                <a:solidFill>
                  <a:schemeClr val="tx1"/>
                </a:solidFill>
                <a:latin typeface="Arial" pitchFamily="34" charset="0"/>
                <a:ea typeface="宋体" pitchFamily="2" charset="-122"/>
              </a:defRPr>
            </a:lvl8pPr>
            <a:lvl9pPr marL="3819357" indent="-224668" defTabSz="914274"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fld id="{B04042F6-9FDA-426C-86F9-346C8313DE21}" type="slidenum">
              <a:rPr lang="en-US" altLang="zh-CN">
                <a:solidFill>
                  <a:prstClr val="black"/>
                </a:solidFill>
              </a:rPr>
              <a:pPr eaLnBrk="1" hangingPunct="1"/>
              <a:t>34</a:t>
            </a:fld>
            <a:endParaRPr lang="en-US" altLang="zh-CN">
              <a:solidFill>
                <a:prstClr val="black"/>
              </a:solidFill>
            </a:endParaRPr>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p:spPr>
        <p:txBody>
          <a:bodyPr/>
          <a:lstStyle/>
          <a:p>
            <a:pPr eaLnBrk="1" hangingPunct="1"/>
            <a:endParaRPr lang="en-US">
              <a:latin typeface="Arial" pitchFamily="34" charset="0"/>
            </a:endParaRPr>
          </a:p>
        </p:txBody>
      </p:sp>
    </p:spTree>
    <p:extLst>
      <p:ext uri="{BB962C8B-B14F-4D97-AF65-F5344CB8AC3E}">
        <p14:creationId xmlns:p14="http://schemas.microsoft.com/office/powerpoint/2010/main" val="86034574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lvl1pPr defTabSz="914274" eaLnBrk="0" hangingPunct="0">
              <a:defRPr>
                <a:solidFill>
                  <a:schemeClr val="tx1"/>
                </a:solidFill>
                <a:latin typeface="Arial" pitchFamily="34" charset="0"/>
                <a:ea typeface="宋体" pitchFamily="2" charset="-122"/>
              </a:defRPr>
            </a:lvl1pPr>
            <a:lvl2pPr marL="730171" indent="-280835" defTabSz="914274" eaLnBrk="0" hangingPunct="0">
              <a:defRPr>
                <a:solidFill>
                  <a:schemeClr val="tx1"/>
                </a:solidFill>
                <a:latin typeface="Arial" pitchFamily="34" charset="0"/>
                <a:ea typeface="宋体" pitchFamily="2" charset="-122"/>
              </a:defRPr>
            </a:lvl2pPr>
            <a:lvl3pPr marL="1123340" indent="-224668" defTabSz="914274" eaLnBrk="0" hangingPunct="0">
              <a:defRPr>
                <a:solidFill>
                  <a:schemeClr val="tx1"/>
                </a:solidFill>
                <a:latin typeface="Arial" pitchFamily="34" charset="0"/>
                <a:ea typeface="宋体" pitchFamily="2" charset="-122"/>
              </a:defRPr>
            </a:lvl3pPr>
            <a:lvl4pPr marL="1572677" indent="-224668" defTabSz="914274" eaLnBrk="0" hangingPunct="0">
              <a:defRPr>
                <a:solidFill>
                  <a:schemeClr val="tx1"/>
                </a:solidFill>
                <a:latin typeface="Arial" pitchFamily="34" charset="0"/>
                <a:ea typeface="宋体" pitchFamily="2" charset="-122"/>
              </a:defRPr>
            </a:lvl4pPr>
            <a:lvl5pPr marL="2022013" indent="-224668" defTabSz="914274" eaLnBrk="0" hangingPunct="0">
              <a:defRPr>
                <a:solidFill>
                  <a:schemeClr val="tx1"/>
                </a:solidFill>
                <a:latin typeface="Arial" pitchFamily="34" charset="0"/>
                <a:ea typeface="宋体" pitchFamily="2" charset="-122"/>
              </a:defRPr>
            </a:lvl5pPr>
            <a:lvl6pPr marL="2471349" indent="-224668" defTabSz="914274" eaLnBrk="0" fontAlgn="base" hangingPunct="0">
              <a:spcBef>
                <a:spcPct val="0"/>
              </a:spcBef>
              <a:spcAft>
                <a:spcPct val="0"/>
              </a:spcAft>
              <a:defRPr>
                <a:solidFill>
                  <a:schemeClr val="tx1"/>
                </a:solidFill>
                <a:latin typeface="Arial" pitchFamily="34" charset="0"/>
                <a:ea typeface="宋体" pitchFamily="2" charset="-122"/>
              </a:defRPr>
            </a:lvl6pPr>
            <a:lvl7pPr marL="2920685" indent="-224668" defTabSz="914274" eaLnBrk="0" fontAlgn="base" hangingPunct="0">
              <a:spcBef>
                <a:spcPct val="0"/>
              </a:spcBef>
              <a:spcAft>
                <a:spcPct val="0"/>
              </a:spcAft>
              <a:defRPr>
                <a:solidFill>
                  <a:schemeClr val="tx1"/>
                </a:solidFill>
                <a:latin typeface="Arial" pitchFamily="34" charset="0"/>
                <a:ea typeface="宋体" pitchFamily="2" charset="-122"/>
              </a:defRPr>
            </a:lvl7pPr>
            <a:lvl8pPr marL="3370021" indent="-224668" defTabSz="914274" eaLnBrk="0" fontAlgn="base" hangingPunct="0">
              <a:spcBef>
                <a:spcPct val="0"/>
              </a:spcBef>
              <a:spcAft>
                <a:spcPct val="0"/>
              </a:spcAft>
              <a:defRPr>
                <a:solidFill>
                  <a:schemeClr val="tx1"/>
                </a:solidFill>
                <a:latin typeface="Arial" pitchFamily="34" charset="0"/>
                <a:ea typeface="宋体" pitchFamily="2" charset="-122"/>
              </a:defRPr>
            </a:lvl8pPr>
            <a:lvl9pPr marL="3819357" indent="-224668" defTabSz="914274"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fld id="{B04042F6-9FDA-426C-86F9-346C8313DE21}" type="slidenum">
              <a:rPr lang="en-US" altLang="zh-CN">
                <a:solidFill>
                  <a:prstClr val="black"/>
                </a:solidFill>
              </a:rPr>
              <a:pPr eaLnBrk="1" hangingPunct="1"/>
              <a:t>35</a:t>
            </a:fld>
            <a:endParaRPr lang="en-US" altLang="zh-CN">
              <a:solidFill>
                <a:prstClr val="black"/>
              </a:solidFill>
            </a:endParaRPr>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p:spPr>
        <p:txBody>
          <a:bodyPr/>
          <a:lstStyle/>
          <a:p>
            <a:pPr algn="l">
              <a:buFont typeface="Arial" panose="020B0604020202020204" pitchFamily="34" charset="0"/>
              <a:buNone/>
            </a:pPr>
            <a:endParaRPr lang="en-US" dirty="0">
              <a:latin typeface="Arial" pitchFamily="34" charset="0"/>
            </a:endParaRPr>
          </a:p>
        </p:txBody>
      </p:sp>
    </p:spTree>
    <p:extLst>
      <p:ext uri="{BB962C8B-B14F-4D97-AF65-F5344CB8AC3E}">
        <p14:creationId xmlns:p14="http://schemas.microsoft.com/office/powerpoint/2010/main" val="314827134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lvl1pPr defTabSz="914274" eaLnBrk="0" hangingPunct="0">
              <a:defRPr>
                <a:solidFill>
                  <a:schemeClr val="tx1"/>
                </a:solidFill>
                <a:latin typeface="Arial" pitchFamily="34" charset="0"/>
                <a:ea typeface="宋体" pitchFamily="2" charset="-122"/>
              </a:defRPr>
            </a:lvl1pPr>
            <a:lvl2pPr marL="730171" indent="-280835" defTabSz="914274" eaLnBrk="0" hangingPunct="0">
              <a:defRPr>
                <a:solidFill>
                  <a:schemeClr val="tx1"/>
                </a:solidFill>
                <a:latin typeface="Arial" pitchFamily="34" charset="0"/>
                <a:ea typeface="宋体" pitchFamily="2" charset="-122"/>
              </a:defRPr>
            </a:lvl2pPr>
            <a:lvl3pPr marL="1123340" indent="-224668" defTabSz="914274" eaLnBrk="0" hangingPunct="0">
              <a:defRPr>
                <a:solidFill>
                  <a:schemeClr val="tx1"/>
                </a:solidFill>
                <a:latin typeface="Arial" pitchFamily="34" charset="0"/>
                <a:ea typeface="宋体" pitchFamily="2" charset="-122"/>
              </a:defRPr>
            </a:lvl3pPr>
            <a:lvl4pPr marL="1572677" indent="-224668" defTabSz="914274" eaLnBrk="0" hangingPunct="0">
              <a:defRPr>
                <a:solidFill>
                  <a:schemeClr val="tx1"/>
                </a:solidFill>
                <a:latin typeface="Arial" pitchFamily="34" charset="0"/>
                <a:ea typeface="宋体" pitchFamily="2" charset="-122"/>
              </a:defRPr>
            </a:lvl4pPr>
            <a:lvl5pPr marL="2022013" indent="-224668" defTabSz="914274" eaLnBrk="0" hangingPunct="0">
              <a:defRPr>
                <a:solidFill>
                  <a:schemeClr val="tx1"/>
                </a:solidFill>
                <a:latin typeface="Arial" pitchFamily="34" charset="0"/>
                <a:ea typeface="宋体" pitchFamily="2" charset="-122"/>
              </a:defRPr>
            </a:lvl5pPr>
            <a:lvl6pPr marL="2471349" indent="-224668" defTabSz="914274" eaLnBrk="0" fontAlgn="base" hangingPunct="0">
              <a:spcBef>
                <a:spcPct val="0"/>
              </a:spcBef>
              <a:spcAft>
                <a:spcPct val="0"/>
              </a:spcAft>
              <a:defRPr>
                <a:solidFill>
                  <a:schemeClr val="tx1"/>
                </a:solidFill>
                <a:latin typeface="Arial" pitchFamily="34" charset="0"/>
                <a:ea typeface="宋体" pitchFamily="2" charset="-122"/>
              </a:defRPr>
            </a:lvl6pPr>
            <a:lvl7pPr marL="2920685" indent="-224668" defTabSz="914274" eaLnBrk="0" fontAlgn="base" hangingPunct="0">
              <a:spcBef>
                <a:spcPct val="0"/>
              </a:spcBef>
              <a:spcAft>
                <a:spcPct val="0"/>
              </a:spcAft>
              <a:defRPr>
                <a:solidFill>
                  <a:schemeClr val="tx1"/>
                </a:solidFill>
                <a:latin typeface="Arial" pitchFamily="34" charset="0"/>
                <a:ea typeface="宋体" pitchFamily="2" charset="-122"/>
              </a:defRPr>
            </a:lvl7pPr>
            <a:lvl8pPr marL="3370021" indent="-224668" defTabSz="914274" eaLnBrk="0" fontAlgn="base" hangingPunct="0">
              <a:spcBef>
                <a:spcPct val="0"/>
              </a:spcBef>
              <a:spcAft>
                <a:spcPct val="0"/>
              </a:spcAft>
              <a:defRPr>
                <a:solidFill>
                  <a:schemeClr val="tx1"/>
                </a:solidFill>
                <a:latin typeface="Arial" pitchFamily="34" charset="0"/>
                <a:ea typeface="宋体" pitchFamily="2" charset="-122"/>
              </a:defRPr>
            </a:lvl8pPr>
            <a:lvl9pPr marL="3819357" indent="-224668" defTabSz="914274"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fld id="{B04042F6-9FDA-426C-86F9-346C8313DE21}" type="slidenum">
              <a:rPr lang="en-US" altLang="zh-CN">
                <a:solidFill>
                  <a:prstClr val="black"/>
                </a:solidFill>
              </a:rPr>
              <a:pPr eaLnBrk="1" hangingPunct="1"/>
              <a:t>36</a:t>
            </a:fld>
            <a:endParaRPr lang="en-US" altLang="zh-CN">
              <a:solidFill>
                <a:prstClr val="black"/>
              </a:solidFill>
            </a:endParaRPr>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p:spPr>
        <p:txBody>
          <a:bodyPr/>
          <a:lstStyle/>
          <a:p>
            <a:pPr algn="just" eaLnBrk="1" hangingPunct="1"/>
            <a:r>
              <a:rPr lang="en-US" altLang="zh-CN" sz="1200" dirty="0" err="1">
                <a:latin typeface="Times New Roman" pitchFamily="18" charset="0"/>
              </a:rPr>
              <a:t>Suyong</a:t>
            </a:r>
            <a:r>
              <a:rPr lang="en-US" altLang="zh-CN" sz="1200" dirty="0">
                <a:latin typeface="Times New Roman" pitchFamily="18" charset="0"/>
              </a:rPr>
              <a:t> Kwon, Kyuseok Shim, </a:t>
            </a:r>
            <a:r>
              <a:rPr lang="en-US" altLang="zh-CN" sz="1200" dirty="0" err="1">
                <a:latin typeface="Times New Roman" pitchFamily="18" charset="0"/>
              </a:rPr>
              <a:t>Woohwan</a:t>
            </a:r>
            <a:r>
              <a:rPr lang="en-US" altLang="zh-CN" sz="1200" dirty="0">
                <a:latin typeface="Times New Roman" pitchFamily="18" charset="0"/>
              </a:rPr>
              <a:t> Jung: Cardinality Estimation of LIKE Predicate Queries using Deep Learning. Proc. ACM </a:t>
            </a:r>
            <a:r>
              <a:rPr lang="en-US" altLang="zh-CN" sz="1200" dirty="0" err="1">
                <a:latin typeface="Times New Roman" pitchFamily="18" charset="0"/>
              </a:rPr>
              <a:t>Manag</a:t>
            </a:r>
            <a:r>
              <a:rPr lang="en-US" altLang="zh-CN" sz="1200" dirty="0">
                <a:latin typeface="Times New Roman" pitchFamily="18" charset="0"/>
              </a:rPr>
              <a:t>. Data 3(1): 20:1-20:26 (2025)</a:t>
            </a:r>
          </a:p>
        </p:txBody>
      </p:sp>
    </p:spTree>
    <p:extLst>
      <p:ext uri="{BB962C8B-B14F-4D97-AF65-F5344CB8AC3E}">
        <p14:creationId xmlns:p14="http://schemas.microsoft.com/office/powerpoint/2010/main" val="102932270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lvl1pPr defTabSz="914274" eaLnBrk="0" hangingPunct="0">
              <a:defRPr>
                <a:solidFill>
                  <a:schemeClr val="tx1"/>
                </a:solidFill>
                <a:latin typeface="Arial" pitchFamily="34" charset="0"/>
                <a:ea typeface="宋体" pitchFamily="2" charset="-122"/>
              </a:defRPr>
            </a:lvl1pPr>
            <a:lvl2pPr marL="730171" indent="-280835" defTabSz="914274" eaLnBrk="0" hangingPunct="0">
              <a:defRPr>
                <a:solidFill>
                  <a:schemeClr val="tx1"/>
                </a:solidFill>
                <a:latin typeface="Arial" pitchFamily="34" charset="0"/>
                <a:ea typeface="宋体" pitchFamily="2" charset="-122"/>
              </a:defRPr>
            </a:lvl2pPr>
            <a:lvl3pPr marL="1123340" indent="-224668" defTabSz="914274" eaLnBrk="0" hangingPunct="0">
              <a:defRPr>
                <a:solidFill>
                  <a:schemeClr val="tx1"/>
                </a:solidFill>
                <a:latin typeface="Arial" pitchFamily="34" charset="0"/>
                <a:ea typeface="宋体" pitchFamily="2" charset="-122"/>
              </a:defRPr>
            </a:lvl3pPr>
            <a:lvl4pPr marL="1572677" indent="-224668" defTabSz="914274" eaLnBrk="0" hangingPunct="0">
              <a:defRPr>
                <a:solidFill>
                  <a:schemeClr val="tx1"/>
                </a:solidFill>
                <a:latin typeface="Arial" pitchFamily="34" charset="0"/>
                <a:ea typeface="宋体" pitchFamily="2" charset="-122"/>
              </a:defRPr>
            </a:lvl4pPr>
            <a:lvl5pPr marL="2022013" indent="-224668" defTabSz="914274" eaLnBrk="0" hangingPunct="0">
              <a:defRPr>
                <a:solidFill>
                  <a:schemeClr val="tx1"/>
                </a:solidFill>
                <a:latin typeface="Arial" pitchFamily="34" charset="0"/>
                <a:ea typeface="宋体" pitchFamily="2" charset="-122"/>
              </a:defRPr>
            </a:lvl5pPr>
            <a:lvl6pPr marL="2471349" indent="-224668" defTabSz="914274" eaLnBrk="0" fontAlgn="base" hangingPunct="0">
              <a:spcBef>
                <a:spcPct val="0"/>
              </a:spcBef>
              <a:spcAft>
                <a:spcPct val="0"/>
              </a:spcAft>
              <a:defRPr>
                <a:solidFill>
                  <a:schemeClr val="tx1"/>
                </a:solidFill>
                <a:latin typeface="Arial" pitchFamily="34" charset="0"/>
                <a:ea typeface="宋体" pitchFamily="2" charset="-122"/>
              </a:defRPr>
            </a:lvl6pPr>
            <a:lvl7pPr marL="2920685" indent="-224668" defTabSz="914274" eaLnBrk="0" fontAlgn="base" hangingPunct="0">
              <a:spcBef>
                <a:spcPct val="0"/>
              </a:spcBef>
              <a:spcAft>
                <a:spcPct val="0"/>
              </a:spcAft>
              <a:defRPr>
                <a:solidFill>
                  <a:schemeClr val="tx1"/>
                </a:solidFill>
                <a:latin typeface="Arial" pitchFamily="34" charset="0"/>
                <a:ea typeface="宋体" pitchFamily="2" charset="-122"/>
              </a:defRPr>
            </a:lvl7pPr>
            <a:lvl8pPr marL="3370021" indent="-224668" defTabSz="914274" eaLnBrk="0" fontAlgn="base" hangingPunct="0">
              <a:spcBef>
                <a:spcPct val="0"/>
              </a:spcBef>
              <a:spcAft>
                <a:spcPct val="0"/>
              </a:spcAft>
              <a:defRPr>
                <a:solidFill>
                  <a:schemeClr val="tx1"/>
                </a:solidFill>
                <a:latin typeface="Arial" pitchFamily="34" charset="0"/>
                <a:ea typeface="宋体" pitchFamily="2" charset="-122"/>
              </a:defRPr>
            </a:lvl8pPr>
            <a:lvl9pPr marL="3819357" indent="-224668" defTabSz="914274"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fld id="{B04042F6-9FDA-426C-86F9-346C8313DE21}" type="slidenum">
              <a:rPr lang="en-US" altLang="zh-CN">
                <a:solidFill>
                  <a:prstClr val="black"/>
                </a:solidFill>
              </a:rPr>
              <a:pPr eaLnBrk="1" hangingPunct="1"/>
              <a:t>37</a:t>
            </a:fld>
            <a:endParaRPr lang="en-US" altLang="zh-CN">
              <a:solidFill>
                <a:prstClr val="black"/>
              </a:solidFill>
            </a:endParaRPr>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p:spPr>
        <p:txBody>
          <a:bodyPr/>
          <a:lstStyle/>
          <a:p>
            <a:pPr algn="l">
              <a:buFont typeface="Arial" panose="020B0604020202020204" pitchFamily="34" charset="0"/>
              <a:buNone/>
            </a:pPr>
            <a:endParaRPr lang="en-US" dirty="0">
              <a:latin typeface="Arial" pitchFamily="34" charset="0"/>
            </a:endParaRPr>
          </a:p>
        </p:txBody>
      </p:sp>
    </p:spTree>
    <p:extLst>
      <p:ext uri="{BB962C8B-B14F-4D97-AF65-F5344CB8AC3E}">
        <p14:creationId xmlns:p14="http://schemas.microsoft.com/office/powerpoint/2010/main" val="414923410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lvl1pPr defTabSz="914274" eaLnBrk="0" hangingPunct="0">
              <a:defRPr>
                <a:solidFill>
                  <a:schemeClr val="tx1"/>
                </a:solidFill>
                <a:latin typeface="Arial" pitchFamily="34" charset="0"/>
                <a:ea typeface="宋体" pitchFamily="2" charset="-122"/>
              </a:defRPr>
            </a:lvl1pPr>
            <a:lvl2pPr marL="730171" indent="-280835" defTabSz="914274" eaLnBrk="0" hangingPunct="0">
              <a:defRPr>
                <a:solidFill>
                  <a:schemeClr val="tx1"/>
                </a:solidFill>
                <a:latin typeface="Arial" pitchFamily="34" charset="0"/>
                <a:ea typeface="宋体" pitchFamily="2" charset="-122"/>
              </a:defRPr>
            </a:lvl2pPr>
            <a:lvl3pPr marL="1123340" indent="-224668" defTabSz="914274" eaLnBrk="0" hangingPunct="0">
              <a:defRPr>
                <a:solidFill>
                  <a:schemeClr val="tx1"/>
                </a:solidFill>
                <a:latin typeface="Arial" pitchFamily="34" charset="0"/>
                <a:ea typeface="宋体" pitchFamily="2" charset="-122"/>
              </a:defRPr>
            </a:lvl3pPr>
            <a:lvl4pPr marL="1572677" indent="-224668" defTabSz="914274" eaLnBrk="0" hangingPunct="0">
              <a:defRPr>
                <a:solidFill>
                  <a:schemeClr val="tx1"/>
                </a:solidFill>
                <a:latin typeface="Arial" pitchFamily="34" charset="0"/>
                <a:ea typeface="宋体" pitchFamily="2" charset="-122"/>
              </a:defRPr>
            </a:lvl4pPr>
            <a:lvl5pPr marL="2022013" indent="-224668" defTabSz="914274" eaLnBrk="0" hangingPunct="0">
              <a:defRPr>
                <a:solidFill>
                  <a:schemeClr val="tx1"/>
                </a:solidFill>
                <a:latin typeface="Arial" pitchFamily="34" charset="0"/>
                <a:ea typeface="宋体" pitchFamily="2" charset="-122"/>
              </a:defRPr>
            </a:lvl5pPr>
            <a:lvl6pPr marL="2471349" indent="-224668" defTabSz="914274" eaLnBrk="0" fontAlgn="base" hangingPunct="0">
              <a:spcBef>
                <a:spcPct val="0"/>
              </a:spcBef>
              <a:spcAft>
                <a:spcPct val="0"/>
              </a:spcAft>
              <a:defRPr>
                <a:solidFill>
                  <a:schemeClr val="tx1"/>
                </a:solidFill>
                <a:latin typeface="Arial" pitchFamily="34" charset="0"/>
                <a:ea typeface="宋体" pitchFamily="2" charset="-122"/>
              </a:defRPr>
            </a:lvl6pPr>
            <a:lvl7pPr marL="2920685" indent="-224668" defTabSz="914274" eaLnBrk="0" fontAlgn="base" hangingPunct="0">
              <a:spcBef>
                <a:spcPct val="0"/>
              </a:spcBef>
              <a:spcAft>
                <a:spcPct val="0"/>
              </a:spcAft>
              <a:defRPr>
                <a:solidFill>
                  <a:schemeClr val="tx1"/>
                </a:solidFill>
                <a:latin typeface="Arial" pitchFamily="34" charset="0"/>
                <a:ea typeface="宋体" pitchFamily="2" charset="-122"/>
              </a:defRPr>
            </a:lvl7pPr>
            <a:lvl8pPr marL="3370021" indent="-224668" defTabSz="914274" eaLnBrk="0" fontAlgn="base" hangingPunct="0">
              <a:spcBef>
                <a:spcPct val="0"/>
              </a:spcBef>
              <a:spcAft>
                <a:spcPct val="0"/>
              </a:spcAft>
              <a:defRPr>
                <a:solidFill>
                  <a:schemeClr val="tx1"/>
                </a:solidFill>
                <a:latin typeface="Arial" pitchFamily="34" charset="0"/>
                <a:ea typeface="宋体" pitchFamily="2" charset="-122"/>
              </a:defRPr>
            </a:lvl8pPr>
            <a:lvl9pPr marL="3819357" indent="-224668" defTabSz="914274"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fld id="{B04042F6-9FDA-426C-86F9-346C8313DE21}" type="slidenum">
              <a:rPr lang="en-US" altLang="zh-CN">
                <a:solidFill>
                  <a:prstClr val="black"/>
                </a:solidFill>
              </a:rPr>
              <a:pPr eaLnBrk="1" hangingPunct="1"/>
              <a:t>38</a:t>
            </a:fld>
            <a:endParaRPr lang="en-US" altLang="zh-CN">
              <a:solidFill>
                <a:prstClr val="black"/>
              </a:solidFill>
            </a:endParaRPr>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p:spPr>
        <p:txBody>
          <a:bodyPr/>
          <a:lstStyle/>
          <a:p>
            <a:pPr algn="l">
              <a:buFont typeface="Arial" panose="020B0604020202020204" pitchFamily="34" charset="0"/>
              <a:buNone/>
            </a:pPr>
            <a:endParaRPr lang="en-US" dirty="0">
              <a:latin typeface="Arial" pitchFamily="34" charset="0"/>
            </a:endParaRPr>
          </a:p>
        </p:txBody>
      </p:sp>
    </p:spTree>
    <p:extLst>
      <p:ext uri="{BB962C8B-B14F-4D97-AF65-F5344CB8AC3E}">
        <p14:creationId xmlns:p14="http://schemas.microsoft.com/office/powerpoint/2010/main" val="42384288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lvl1pPr defTabSz="914274" eaLnBrk="0" hangingPunct="0">
              <a:defRPr>
                <a:solidFill>
                  <a:schemeClr val="tx1"/>
                </a:solidFill>
                <a:latin typeface="Arial" pitchFamily="34" charset="0"/>
                <a:ea typeface="宋体" pitchFamily="2" charset="-122"/>
              </a:defRPr>
            </a:lvl1pPr>
            <a:lvl2pPr marL="730171" indent="-280835" defTabSz="914274" eaLnBrk="0" hangingPunct="0">
              <a:defRPr>
                <a:solidFill>
                  <a:schemeClr val="tx1"/>
                </a:solidFill>
                <a:latin typeface="Arial" pitchFamily="34" charset="0"/>
                <a:ea typeface="宋体" pitchFamily="2" charset="-122"/>
              </a:defRPr>
            </a:lvl2pPr>
            <a:lvl3pPr marL="1123340" indent="-224668" defTabSz="914274" eaLnBrk="0" hangingPunct="0">
              <a:defRPr>
                <a:solidFill>
                  <a:schemeClr val="tx1"/>
                </a:solidFill>
                <a:latin typeface="Arial" pitchFamily="34" charset="0"/>
                <a:ea typeface="宋体" pitchFamily="2" charset="-122"/>
              </a:defRPr>
            </a:lvl3pPr>
            <a:lvl4pPr marL="1572677" indent="-224668" defTabSz="914274" eaLnBrk="0" hangingPunct="0">
              <a:defRPr>
                <a:solidFill>
                  <a:schemeClr val="tx1"/>
                </a:solidFill>
                <a:latin typeface="Arial" pitchFamily="34" charset="0"/>
                <a:ea typeface="宋体" pitchFamily="2" charset="-122"/>
              </a:defRPr>
            </a:lvl4pPr>
            <a:lvl5pPr marL="2022013" indent="-224668" defTabSz="914274" eaLnBrk="0" hangingPunct="0">
              <a:defRPr>
                <a:solidFill>
                  <a:schemeClr val="tx1"/>
                </a:solidFill>
                <a:latin typeface="Arial" pitchFamily="34" charset="0"/>
                <a:ea typeface="宋体" pitchFamily="2" charset="-122"/>
              </a:defRPr>
            </a:lvl5pPr>
            <a:lvl6pPr marL="2471349" indent="-224668" defTabSz="914274" eaLnBrk="0" fontAlgn="base" hangingPunct="0">
              <a:spcBef>
                <a:spcPct val="0"/>
              </a:spcBef>
              <a:spcAft>
                <a:spcPct val="0"/>
              </a:spcAft>
              <a:defRPr>
                <a:solidFill>
                  <a:schemeClr val="tx1"/>
                </a:solidFill>
                <a:latin typeface="Arial" pitchFamily="34" charset="0"/>
                <a:ea typeface="宋体" pitchFamily="2" charset="-122"/>
              </a:defRPr>
            </a:lvl6pPr>
            <a:lvl7pPr marL="2920685" indent="-224668" defTabSz="914274" eaLnBrk="0" fontAlgn="base" hangingPunct="0">
              <a:spcBef>
                <a:spcPct val="0"/>
              </a:spcBef>
              <a:spcAft>
                <a:spcPct val="0"/>
              </a:spcAft>
              <a:defRPr>
                <a:solidFill>
                  <a:schemeClr val="tx1"/>
                </a:solidFill>
                <a:latin typeface="Arial" pitchFamily="34" charset="0"/>
                <a:ea typeface="宋体" pitchFamily="2" charset="-122"/>
              </a:defRPr>
            </a:lvl7pPr>
            <a:lvl8pPr marL="3370021" indent="-224668" defTabSz="914274" eaLnBrk="0" fontAlgn="base" hangingPunct="0">
              <a:spcBef>
                <a:spcPct val="0"/>
              </a:spcBef>
              <a:spcAft>
                <a:spcPct val="0"/>
              </a:spcAft>
              <a:defRPr>
                <a:solidFill>
                  <a:schemeClr val="tx1"/>
                </a:solidFill>
                <a:latin typeface="Arial" pitchFamily="34" charset="0"/>
                <a:ea typeface="宋体" pitchFamily="2" charset="-122"/>
              </a:defRPr>
            </a:lvl8pPr>
            <a:lvl9pPr marL="3819357" indent="-224668" defTabSz="914274"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fld id="{B04042F6-9FDA-426C-86F9-346C8313DE21}" type="slidenum">
              <a:rPr lang="en-US" altLang="zh-CN">
                <a:solidFill>
                  <a:prstClr val="black"/>
                </a:solidFill>
              </a:rPr>
              <a:pPr eaLnBrk="1" hangingPunct="1"/>
              <a:t>39</a:t>
            </a:fld>
            <a:endParaRPr lang="en-US" altLang="zh-CN">
              <a:solidFill>
                <a:prstClr val="black"/>
              </a:solidFill>
            </a:endParaRPr>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ltLang="zh-CN" sz="1200" dirty="0" err="1">
                <a:latin typeface="Times New Roman" pitchFamily="18" charset="0"/>
              </a:rPr>
              <a:t>Suyong</a:t>
            </a:r>
            <a:r>
              <a:rPr lang="en-US" altLang="zh-CN" sz="1200" dirty="0">
                <a:latin typeface="Times New Roman" pitchFamily="18" charset="0"/>
              </a:rPr>
              <a:t> Kwon, Kyuseok Shim, </a:t>
            </a:r>
            <a:r>
              <a:rPr lang="en-US" altLang="zh-CN" sz="1200" dirty="0" err="1">
                <a:latin typeface="Times New Roman" pitchFamily="18" charset="0"/>
              </a:rPr>
              <a:t>Woohwan</a:t>
            </a:r>
            <a:r>
              <a:rPr lang="en-US" altLang="zh-CN" sz="1200" dirty="0">
                <a:latin typeface="Times New Roman" pitchFamily="18" charset="0"/>
              </a:rPr>
              <a:t> Jung: Cardinality Estimation of LIKE Predicate Queries using Deep Learning. Proc. ACM </a:t>
            </a:r>
            <a:r>
              <a:rPr lang="en-US" altLang="zh-CN" sz="1200" dirty="0" err="1">
                <a:latin typeface="Times New Roman" pitchFamily="18" charset="0"/>
              </a:rPr>
              <a:t>Manag</a:t>
            </a:r>
            <a:r>
              <a:rPr lang="en-US" altLang="zh-CN" sz="1200" dirty="0">
                <a:latin typeface="Times New Roman" pitchFamily="18" charset="0"/>
              </a:rPr>
              <a:t>. Data 3(1): 20:1-20:26 (2025)</a:t>
            </a:r>
          </a:p>
          <a:p>
            <a:pPr algn="l">
              <a:buFont typeface="Arial" panose="020B0604020202020204" pitchFamily="34" charset="0"/>
              <a:buNone/>
            </a:pPr>
            <a:endParaRPr lang="en-US" dirty="0">
              <a:latin typeface="Arial" pitchFamily="34" charset="0"/>
            </a:endParaRPr>
          </a:p>
        </p:txBody>
      </p:sp>
    </p:spTree>
    <p:extLst>
      <p:ext uri="{BB962C8B-B14F-4D97-AF65-F5344CB8AC3E}">
        <p14:creationId xmlns:p14="http://schemas.microsoft.com/office/powerpoint/2010/main" val="34152530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lvl1pPr defTabSz="914274" eaLnBrk="0" hangingPunct="0">
              <a:defRPr>
                <a:solidFill>
                  <a:schemeClr val="tx1"/>
                </a:solidFill>
                <a:latin typeface="Arial" pitchFamily="34" charset="0"/>
                <a:ea typeface="宋体" pitchFamily="2" charset="-122"/>
              </a:defRPr>
            </a:lvl1pPr>
            <a:lvl2pPr marL="730171" indent="-280835" defTabSz="914274" eaLnBrk="0" hangingPunct="0">
              <a:defRPr>
                <a:solidFill>
                  <a:schemeClr val="tx1"/>
                </a:solidFill>
                <a:latin typeface="Arial" pitchFamily="34" charset="0"/>
                <a:ea typeface="宋体" pitchFamily="2" charset="-122"/>
              </a:defRPr>
            </a:lvl2pPr>
            <a:lvl3pPr marL="1123340" indent="-224668" defTabSz="914274" eaLnBrk="0" hangingPunct="0">
              <a:defRPr>
                <a:solidFill>
                  <a:schemeClr val="tx1"/>
                </a:solidFill>
                <a:latin typeface="Arial" pitchFamily="34" charset="0"/>
                <a:ea typeface="宋体" pitchFamily="2" charset="-122"/>
              </a:defRPr>
            </a:lvl3pPr>
            <a:lvl4pPr marL="1572677" indent="-224668" defTabSz="914274" eaLnBrk="0" hangingPunct="0">
              <a:defRPr>
                <a:solidFill>
                  <a:schemeClr val="tx1"/>
                </a:solidFill>
                <a:latin typeface="Arial" pitchFamily="34" charset="0"/>
                <a:ea typeface="宋体" pitchFamily="2" charset="-122"/>
              </a:defRPr>
            </a:lvl4pPr>
            <a:lvl5pPr marL="2022013" indent="-224668" defTabSz="914274" eaLnBrk="0" hangingPunct="0">
              <a:defRPr>
                <a:solidFill>
                  <a:schemeClr val="tx1"/>
                </a:solidFill>
                <a:latin typeface="Arial" pitchFamily="34" charset="0"/>
                <a:ea typeface="宋体" pitchFamily="2" charset="-122"/>
              </a:defRPr>
            </a:lvl5pPr>
            <a:lvl6pPr marL="2471349" indent="-224668" defTabSz="914274" eaLnBrk="0" fontAlgn="base" hangingPunct="0">
              <a:spcBef>
                <a:spcPct val="0"/>
              </a:spcBef>
              <a:spcAft>
                <a:spcPct val="0"/>
              </a:spcAft>
              <a:defRPr>
                <a:solidFill>
                  <a:schemeClr val="tx1"/>
                </a:solidFill>
                <a:latin typeface="Arial" pitchFamily="34" charset="0"/>
                <a:ea typeface="宋体" pitchFamily="2" charset="-122"/>
              </a:defRPr>
            </a:lvl6pPr>
            <a:lvl7pPr marL="2920685" indent="-224668" defTabSz="914274" eaLnBrk="0" fontAlgn="base" hangingPunct="0">
              <a:spcBef>
                <a:spcPct val="0"/>
              </a:spcBef>
              <a:spcAft>
                <a:spcPct val="0"/>
              </a:spcAft>
              <a:defRPr>
                <a:solidFill>
                  <a:schemeClr val="tx1"/>
                </a:solidFill>
                <a:latin typeface="Arial" pitchFamily="34" charset="0"/>
                <a:ea typeface="宋体" pitchFamily="2" charset="-122"/>
              </a:defRPr>
            </a:lvl7pPr>
            <a:lvl8pPr marL="3370021" indent="-224668" defTabSz="914274" eaLnBrk="0" fontAlgn="base" hangingPunct="0">
              <a:spcBef>
                <a:spcPct val="0"/>
              </a:spcBef>
              <a:spcAft>
                <a:spcPct val="0"/>
              </a:spcAft>
              <a:defRPr>
                <a:solidFill>
                  <a:schemeClr val="tx1"/>
                </a:solidFill>
                <a:latin typeface="Arial" pitchFamily="34" charset="0"/>
                <a:ea typeface="宋体" pitchFamily="2" charset="-122"/>
              </a:defRPr>
            </a:lvl8pPr>
            <a:lvl9pPr marL="3819357" indent="-224668" defTabSz="914274"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fld id="{B04042F6-9FDA-426C-86F9-346C8313DE21}" type="slidenum">
              <a:rPr lang="en-US" altLang="zh-CN">
                <a:solidFill>
                  <a:prstClr val="black"/>
                </a:solidFill>
              </a:rPr>
              <a:pPr eaLnBrk="1" hangingPunct="1"/>
              <a:t>4</a:t>
            </a:fld>
            <a:endParaRPr lang="en-US" altLang="zh-CN" dirty="0">
              <a:solidFill>
                <a:prstClr val="black"/>
              </a:solidFill>
            </a:endParaRPr>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p:spPr>
        <p:txBody>
          <a:bodyPr/>
          <a:lstStyle/>
          <a:p>
            <a:pPr eaLnBrk="1" hangingPunct="1"/>
            <a:endParaRPr lang="en-US" dirty="0">
              <a:latin typeface="Arial" pitchFamily="34" charset="0"/>
            </a:endParaRPr>
          </a:p>
        </p:txBody>
      </p:sp>
    </p:spTree>
    <p:extLst>
      <p:ext uri="{BB962C8B-B14F-4D97-AF65-F5344CB8AC3E}">
        <p14:creationId xmlns:p14="http://schemas.microsoft.com/office/powerpoint/2010/main" val="145074317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lvl1pPr defTabSz="914274" eaLnBrk="0" hangingPunct="0">
              <a:defRPr>
                <a:solidFill>
                  <a:schemeClr val="tx1"/>
                </a:solidFill>
                <a:latin typeface="Arial" pitchFamily="34" charset="0"/>
                <a:ea typeface="宋体" pitchFamily="2" charset="-122"/>
              </a:defRPr>
            </a:lvl1pPr>
            <a:lvl2pPr marL="730171" indent="-280835" defTabSz="914274" eaLnBrk="0" hangingPunct="0">
              <a:defRPr>
                <a:solidFill>
                  <a:schemeClr val="tx1"/>
                </a:solidFill>
                <a:latin typeface="Arial" pitchFamily="34" charset="0"/>
                <a:ea typeface="宋体" pitchFamily="2" charset="-122"/>
              </a:defRPr>
            </a:lvl2pPr>
            <a:lvl3pPr marL="1123340" indent="-224668" defTabSz="914274" eaLnBrk="0" hangingPunct="0">
              <a:defRPr>
                <a:solidFill>
                  <a:schemeClr val="tx1"/>
                </a:solidFill>
                <a:latin typeface="Arial" pitchFamily="34" charset="0"/>
                <a:ea typeface="宋体" pitchFamily="2" charset="-122"/>
              </a:defRPr>
            </a:lvl3pPr>
            <a:lvl4pPr marL="1572677" indent="-224668" defTabSz="914274" eaLnBrk="0" hangingPunct="0">
              <a:defRPr>
                <a:solidFill>
                  <a:schemeClr val="tx1"/>
                </a:solidFill>
                <a:latin typeface="Arial" pitchFamily="34" charset="0"/>
                <a:ea typeface="宋体" pitchFamily="2" charset="-122"/>
              </a:defRPr>
            </a:lvl4pPr>
            <a:lvl5pPr marL="2022013" indent="-224668" defTabSz="914274" eaLnBrk="0" hangingPunct="0">
              <a:defRPr>
                <a:solidFill>
                  <a:schemeClr val="tx1"/>
                </a:solidFill>
                <a:latin typeface="Arial" pitchFamily="34" charset="0"/>
                <a:ea typeface="宋体" pitchFamily="2" charset="-122"/>
              </a:defRPr>
            </a:lvl5pPr>
            <a:lvl6pPr marL="2471349" indent="-224668" defTabSz="914274" eaLnBrk="0" fontAlgn="base" hangingPunct="0">
              <a:spcBef>
                <a:spcPct val="0"/>
              </a:spcBef>
              <a:spcAft>
                <a:spcPct val="0"/>
              </a:spcAft>
              <a:defRPr>
                <a:solidFill>
                  <a:schemeClr val="tx1"/>
                </a:solidFill>
                <a:latin typeface="Arial" pitchFamily="34" charset="0"/>
                <a:ea typeface="宋体" pitchFamily="2" charset="-122"/>
              </a:defRPr>
            </a:lvl6pPr>
            <a:lvl7pPr marL="2920685" indent="-224668" defTabSz="914274" eaLnBrk="0" fontAlgn="base" hangingPunct="0">
              <a:spcBef>
                <a:spcPct val="0"/>
              </a:spcBef>
              <a:spcAft>
                <a:spcPct val="0"/>
              </a:spcAft>
              <a:defRPr>
                <a:solidFill>
                  <a:schemeClr val="tx1"/>
                </a:solidFill>
                <a:latin typeface="Arial" pitchFamily="34" charset="0"/>
                <a:ea typeface="宋体" pitchFamily="2" charset="-122"/>
              </a:defRPr>
            </a:lvl7pPr>
            <a:lvl8pPr marL="3370021" indent="-224668" defTabSz="914274" eaLnBrk="0" fontAlgn="base" hangingPunct="0">
              <a:spcBef>
                <a:spcPct val="0"/>
              </a:spcBef>
              <a:spcAft>
                <a:spcPct val="0"/>
              </a:spcAft>
              <a:defRPr>
                <a:solidFill>
                  <a:schemeClr val="tx1"/>
                </a:solidFill>
                <a:latin typeface="Arial" pitchFamily="34" charset="0"/>
                <a:ea typeface="宋体" pitchFamily="2" charset="-122"/>
              </a:defRPr>
            </a:lvl8pPr>
            <a:lvl9pPr marL="3819357" indent="-224668" defTabSz="914274"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fld id="{B04042F6-9FDA-426C-86F9-346C8313DE21}" type="slidenum">
              <a:rPr lang="en-US" altLang="zh-CN">
                <a:solidFill>
                  <a:prstClr val="black"/>
                </a:solidFill>
              </a:rPr>
              <a:pPr eaLnBrk="1" hangingPunct="1"/>
              <a:t>40</a:t>
            </a:fld>
            <a:endParaRPr lang="en-US" altLang="zh-CN">
              <a:solidFill>
                <a:prstClr val="black"/>
              </a:solidFill>
            </a:endParaRPr>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p:spPr>
        <p:txBody>
          <a:bodyPr/>
          <a:lstStyle/>
          <a:p>
            <a:pPr algn="l">
              <a:buFont typeface="Arial" panose="020B0604020202020204" pitchFamily="34" charset="0"/>
              <a:buNone/>
            </a:pPr>
            <a:endParaRPr lang="en-US" dirty="0">
              <a:latin typeface="Arial" pitchFamily="34" charset="0"/>
            </a:endParaRPr>
          </a:p>
        </p:txBody>
      </p:sp>
    </p:spTree>
    <p:extLst>
      <p:ext uri="{BB962C8B-B14F-4D97-AF65-F5344CB8AC3E}">
        <p14:creationId xmlns:p14="http://schemas.microsoft.com/office/powerpoint/2010/main" val="159831087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lvl1pPr defTabSz="914274" eaLnBrk="0" hangingPunct="0">
              <a:defRPr>
                <a:solidFill>
                  <a:schemeClr val="tx1"/>
                </a:solidFill>
                <a:latin typeface="Arial" pitchFamily="34" charset="0"/>
                <a:ea typeface="宋体" pitchFamily="2" charset="-122"/>
              </a:defRPr>
            </a:lvl1pPr>
            <a:lvl2pPr marL="730171" indent="-280835" defTabSz="914274" eaLnBrk="0" hangingPunct="0">
              <a:defRPr>
                <a:solidFill>
                  <a:schemeClr val="tx1"/>
                </a:solidFill>
                <a:latin typeface="Arial" pitchFamily="34" charset="0"/>
                <a:ea typeface="宋体" pitchFamily="2" charset="-122"/>
              </a:defRPr>
            </a:lvl2pPr>
            <a:lvl3pPr marL="1123340" indent="-224668" defTabSz="914274" eaLnBrk="0" hangingPunct="0">
              <a:defRPr>
                <a:solidFill>
                  <a:schemeClr val="tx1"/>
                </a:solidFill>
                <a:latin typeface="Arial" pitchFamily="34" charset="0"/>
                <a:ea typeface="宋体" pitchFamily="2" charset="-122"/>
              </a:defRPr>
            </a:lvl3pPr>
            <a:lvl4pPr marL="1572677" indent="-224668" defTabSz="914274" eaLnBrk="0" hangingPunct="0">
              <a:defRPr>
                <a:solidFill>
                  <a:schemeClr val="tx1"/>
                </a:solidFill>
                <a:latin typeface="Arial" pitchFamily="34" charset="0"/>
                <a:ea typeface="宋体" pitchFamily="2" charset="-122"/>
              </a:defRPr>
            </a:lvl4pPr>
            <a:lvl5pPr marL="2022013" indent="-224668" defTabSz="914274" eaLnBrk="0" hangingPunct="0">
              <a:defRPr>
                <a:solidFill>
                  <a:schemeClr val="tx1"/>
                </a:solidFill>
                <a:latin typeface="Arial" pitchFamily="34" charset="0"/>
                <a:ea typeface="宋体" pitchFamily="2" charset="-122"/>
              </a:defRPr>
            </a:lvl5pPr>
            <a:lvl6pPr marL="2471349" indent="-224668" defTabSz="914274" eaLnBrk="0" fontAlgn="base" hangingPunct="0">
              <a:spcBef>
                <a:spcPct val="0"/>
              </a:spcBef>
              <a:spcAft>
                <a:spcPct val="0"/>
              </a:spcAft>
              <a:defRPr>
                <a:solidFill>
                  <a:schemeClr val="tx1"/>
                </a:solidFill>
                <a:latin typeface="Arial" pitchFamily="34" charset="0"/>
                <a:ea typeface="宋体" pitchFamily="2" charset="-122"/>
              </a:defRPr>
            </a:lvl6pPr>
            <a:lvl7pPr marL="2920685" indent="-224668" defTabSz="914274" eaLnBrk="0" fontAlgn="base" hangingPunct="0">
              <a:spcBef>
                <a:spcPct val="0"/>
              </a:spcBef>
              <a:spcAft>
                <a:spcPct val="0"/>
              </a:spcAft>
              <a:defRPr>
                <a:solidFill>
                  <a:schemeClr val="tx1"/>
                </a:solidFill>
                <a:latin typeface="Arial" pitchFamily="34" charset="0"/>
                <a:ea typeface="宋体" pitchFamily="2" charset="-122"/>
              </a:defRPr>
            </a:lvl7pPr>
            <a:lvl8pPr marL="3370021" indent="-224668" defTabSz="914274" eaLnBrk="0" fontAlgn="base" hangingPunct="0">
              <a:spcBef>
                <a:spcPct val="0"/>
              </a:spcBef>
              <a:spcAft>
                <a:spcPct val="0"/>
              </a:spcAft>
              <a:defRPr>
                <a:solidFill>
                  <a:schemeClr val="tx1"/>
                </a:solidFill>
                <a:latin typeface="Arial" pitchFamily="34" charset="0"/>
                <a:ea typeface="宋体" pitchFamily="2" charset="-122"/>
              </a:defRPr>
            </a:lvl8pPr>
            <a:lvl9pPr marL="3819357" indent="-224668" defTabSz="914274"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fld id="{B04042F6-9FDA-426C-86F9-346C8313DE21}" type="slidenum">
              <a:rPr lang="en-US" altLang="zh-CN">
                <a:solidFill>
                  <a:prstClr val="black"/>
                </a:solidFill>
              </a:rPr>
              <a:pPr eaLnBrk="1" hangingPunct="1"/>
              <a:t>41</a:t>
            </a:fld>
            <a:endParaRPr lang="en-US" altLang="zh-CN">
              <a:solidFill>
                <a:prstClr val="black"/>
              </a:solidFill>
            </a:endParaRPr>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p:spPr>
        <p:txBody>
          <a:bodyPr/>
          <a:lstStyle/>
          <a:p>
            <a:pPr algn="l">
              <a:buFont typeface="Arial" panose="020B0604020202020204" pitchFamily="34" charset="0"/>
              <a:buNone/>
            </a:pPr>
            <a:endParaRPr lang="en-US" dirty="0">
              <a:latin typeface="Arial" pitchFamily="34" charset="0"/>
            </a:endParaRPr>
          </a:p>
        </p:txBody>
      </p:sp>
    </p:spTree>
    <p:extLst>
      <p:ext uri="{BB962C8B-B14F-4D97-AF65-F5344CB8AC3E}">
        <p14:creationId xmlns:p14="http://schemas.microsoft.com/office/powerpoint/2010/main" val="113648666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lvl1pPr defTabSz="914274" eaLnBrk="0" hangingPunct="0">
              <a:defRPr>
                <a:solidFill>
                  <a:schemeClr val="tx1"/>
                </a:solidFill>
                <a:latin typeface="Arial" pitchFamily="34" charset="0"/>
                <a:ea typeface="宋体" pitchFamily="2" charset="-122"/>
              </a:defRPr>
            </a:lvl1pPr>
            <a:lvl2pPr marL="730171" indent="-280835" defTabSz="914274" eaLnBrk="0" hangingPunct="0">
              <a:defRPr>
                <a:solidFill>
                  <a:schemeClr val="tx1"/>
                </a:solidFill>
                <a:latin typeface="Arial" pitchFamily="34" charset="0"/>
                <a:ea typeface="宋体" pitchFamily="2" charset="-122"/>
              </a:defRPr>
            </a:lvl2pPr>
            <a:lvl3pPr marL="1123340" indent="-224668" defTabSz="914274" eaLnBrk="0" hangingPunct="0">
              <a:defRPr>
                <a:solidFill>
                  <a:schemeClr val="tx1"/>
                </a:solidFill>
                <a:latin typeface="Arial" pitchFamily="34" charset="0"/>
                <a:ea typeface="宋体" pitchFamily="2" charset="-122"/>
              </a:defRPr>
            </a:lvl3pPr>
            <a:lvl4pPr marL="1572677" indent="-224668" defTabSz="914274" eaLnBrk="0" hangingPunct="0">
              <a:defRPr>
                <a:solidFill>
                  <a:schemeClr val="tx1"/>
                </a:solidFill>
                <a:latin typeface="Arial" pitchFamily="34" charset="0"/>
                <a:ea typeface="宋体" pitchFamily="2" charset="-122"/>
              </a:defRPr>
            </a:lvl4pPr>
            <a:lvl5pPr marL="2022013" indent="-224668" defTabSz="914274" eaLnBrk="0" hangingPunct="0">
              <a:defRPr>
                <a:solidFill>
                  <a:schemeClr val="tx1"/>
                </a:solidFill>
                <a:latin typeface="Arial" pitchFamily="34" charset="0"/>
                <a:ea typeface="宋体" pitchFamily="2" charset="-122"/>
              </a:defRPr>
            </a:lvl5pPr>
            <a:lvl6pPr marL="2471349" indent="-224668" defTabSz="914274" eaLnBrk="0" fontAlgn="base" hangingPunct="0">
              <a:spcBef>
                <a:spcPct val="0"/>
              </a:spcBef>
              <a:spcAft>
                <a:spcPct val="0"/>
              </a:spcAft>
              <a:defRPr>
                <a:solidFill>
                  <a:schemeClr val="tx1"/>
                </a:solidFill>
                <a:latin typeface="Arial" pitchFamily="34" charset="0"/>
                <a:ea typeface="宋体" pitchFamily="2" charset="-122"/>
              </a:defRPr>
            </a:lvl6pPr>
            <a:lvl7pPr marL="2920685" indent="-224668" defTabSz="914274" eaLnBrk="0" fontAlgn="base" hangingPunct="0">
              <a:spcBef>
                <a:spcPct val="0"/>
              </a:spcBef>
              <a:spcAft>
                <a:spcPct val="0"/>
              </a:spcAft>
              <a:defRPr>
                <a:solidFill>
                  <a:schemeClr val="tx1"/>
                </a:solidFill>
                <a:latin typeface="Arial" pitchFamily="34" charset="0"/>
                <a:ea typeface="宋体" pitchFamily="2" charset="-122"/>
              </a:defRPr>
            </a:lvl7pPr>
            <a:lvl8pPr marL="3370021" indent="-224668" defTabSz="914274" eaLnBrk="0" fontAlgn="base" hangingPunct="0">
              <a:spcBef>
                <a:spcPct val="0"/>
              </a:spcBef>
              <a:spcAft>
                <a:spcPct val="0"/>
              </a:spcAft>
              <a:defRPr>
                <a:solidFill>
                  <a:schemeClr val="tx1"/>
                </a:solidFill>
                <a:latin typeface="Arial" pitchFamily="34" charset="0"/>
                <a:ea typeface="宋体" pitchFamily="2" charset="-122"/>
              </a:defRPr>
            </a:lvl8pPr>
            <a:lvl9pPr marL="3819357" indent="-224668" defTabSz="914274"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fld id="{B04042F6-9FDA-426C-86F9-346C8313DE21}" type="slidenum">
              <a:rPr lang="en-US" altLang="zh-CN">
                <a:solidFill>
                  <a:prstClr val="black"/>
                </a:solidFill>
              </a:rPr>
              <a:pPr eaLnBrk="1" hangingPunct="1"/>
              <a:t>42</a:t>
            </a:fld>
            <a:endParaRPr lang="en-US" altLang="zh-CN">
              <a:solidFill>
                <a:prstClr val="black"/>
              </a:solidFill>
            </a:endParaRPr>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p:spPr>
        <p:txBody>
          <a:bodyPr/>
          <a:lstStyle/>
          <a:p>
            <a:pPr algn="l">
              <a:buFont typeface="Arial" panose="020B0604020202020204" pitchFamily="34" charset="0"/>
              <a:buNone/>
            </a:pPr>
            <a:endParaRPr lang="en-US" dirty="0">
              <a:latin typeface="Arial" pitchFamily="34" charset="0"/>
            </a:endParaRPr>
          </a:p>
        </p:txBody>
      </p:sp>
    </p:spTree>
    <p:extLst>
      <p:ext uri="{BB962C8B-B14F-4D97-AF65-F5344CB8AC3E}">
        <p14:creationId xmlns:p14="http://schemas.microsoft.com/office/powerpoint/2010/main" val="378741697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lvl1pPr defTabSz="914274" eaLnBrk="0" hangingPunct="0">
              <a:defRPr>
                <a:solidFill>
                  <a:schemeClr val="tx1"/>
                </a:solidFill>
                <a:latin typeface="Arial" pitchFamily="34" charset="0"/>
                <a:ea typeface="宋体" pitchFamily="2" charset="-122"/>
              </a:defRPr>
            </a:lvl1pPr>
            <a:lvl2pPr marL="730171" indent="-280835" defTabSz="914274" eaLnBrk="0" hangingPunct="0">
              <a:defRPr>
                <a:solidFill>
                  <a:schemeClr val="tx1"/>
                </a:solidFill>
                <a:latin typeface="Arial" pitchFamily="34" charset="0"/>
                <a:ea typeface="宋体" pitchFamily="2" charset="-122"/>
              </a:defRPr>
            </a:lvl2pPr>
            <a:lvl3pPr marL="1123340" indent="-224668" defTabSz="914274" eaLnBrk="0" hangingPunct="0">
              <a:defRPr>
                <a:solidFill>
                  <a:schemeClr val="tx1"/>
                </a:solidFill>
                <a:latin typeface="Arial" pitchFamily="34" charset="0"/>
                <a:ea typeface="宋体" pitchFamily="2" charset="-122"/>
              </a:defRPr>
            </a:lvl3pPr>
            <a:lvl4pPr marL="1572677" indent="-224668" defTabSz="914274" eaLnBrk="0" hangingPunct="0">
              <a:defRPr>
                <a:solidFill>
                  <a:schemeClr val="tx1"/>
                </a:solidFill>
                <a:latin typeface="Arial" pitchFamily="34" charset="0"/>
                <a:ea typeface="宋体" pitchFamily="2" charset="-122"/>
              </a:defRPr>
            </a:lvl4pPr>
            <a:lvl5pPr marL="2022013" indent="-224668" defTabSz="914274" eaLnBrk="0" hangingPunct="0">
              <a:defRPr>
                <a:solidFill>
                  <a:schemeClr val="tx1"/>
                </a:solidFill>
                <a:latin typeface="Arial" pitchFamily="34" charset="0"/>
                <a:ea typeface="宋体" pitchFamily="2" charset="-122"/>
              </a:defRPr>
            </a:lvl5pPr>
            <a:lvl6pPr marL="2471349" indent="-224668" defTabSz="914274" eaLnBrk="0" fontAlgn="base" hangingPunct="0">
              <a:spcBef>
                <a:spcPct val="0"/>
              </a:spcBef>
              <a:spcAft>
                <a:spcPct val="0"/>
              </a:spcAft>
              <a:defRPr>
                <a:solidFill>
                  <a:schemeClr val="tx1"/>
                </a:solidFill>
                <a:latin typeface="Arial" pitchFamily="34" charset="0"/>
                <a:ea typeface="宋体" pitchFamily="2" charset="-122"/>
              </a:defRPr>
            </a:lvl6pPr>
            <a:lvl7pPr marL="2920685" indent="-224668" defTabSz="914274" eaLnBrk="0" fontAlgn="base" hangingPunct="0">
              <a:spcBef>
                <a:spcPct val="0"/>
              </a:spcBef>
              <a:spcAft>
                <a:spcPct val="0"/>
              </a:spcAft>
              <a:defRPr>
                <a:solidFill>
                  <a:schemeClr val="tx1"/>
                </a:solidFill>
                <a:latin typeface="Arial" pitchFamily="34" charset="0"/>
                <a:ea typeface="宋体" pitchFamily="2" charset="-122"/>
              </a:defRPr>
            </a:lvl7pPr>
            <a:lvl8pPr marL="3370021" indent="-224668" defTabSz="914274" eaLnBrk="0" fontAlgn="base" hangingPunct="0">
              <a:spcBef>
                <a:spcPct val="0"/>
              </a:spcBef>
              <a:spcAft>
                <a:spcPct val="0"/>
              </a:spcAft>
              <a:defRPr>
                <a:solidFill>
                  <a:schemeClr val="tx1"/>
                </a:solidFill>
                <a:latin typeface="Arial" pitchFamily="34" charset="0"/>
                <a:ea typeface="宋体" pitchFamily="2" charset="-122"/>
              </a:defRPr>
            </a:lvl8pPr>
            <a:lvl9pPr marL="3819357" indent="-224668" defTabSz="914274"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fld id="{B04042F6-9FDA-426C-86F9-346C8313DE21}" type="slidenum">
              <a:rPr lang="en-US" altLang="zh-CN">
                <a:solidFill>
                  <a:prstClr val="black"/>
                </a:solidFill>
              </a:rPr>
              <a:pPr eaLnBrk="1" hangingPunct="1"/>
              <a:t>43</a:t>
            </a:fld>
            <a:endParaRPr lang="en-US" altLang="zh-CN">
              <a:solidFill>
                <a:prstClr val="black"/>
              </a:solidFill>
            </a:endParaRPr>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p:spPr>
        <p:txBody>
          <a:bodyPr/>
          <a:lstStyle/>
          <a:p>
            <a:pPr algn="l">
              <a:buFont typeface="Arial" panose="020B0604020202020204" pitchFamily="34" charset="0"/>
              <a:buNone/>
            </a:pPr>
            <a:endParaRPr lang="en-US" dirty="0">
              <a:latin typeface="Arial" pitchFamily="34" charset="0"/>
            </a:endParaRPr>
          </a:p>
        </p:txBody>
      </p:sp>
    </p:spTree>
    <p:extLst>
      <p:ext uri="{BB962C8B-B14F-4D97-AF65-F5344CB8AC3E}">
        <p14:creationId xmlns:p14="http://schemas.microsoft.com/office/powerpoint/2010/main" val="420599939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lvl1pPr defTabSz="914274" eaLnBrk="0" hangingPunct="0">
              <a:defRPr>
                <a:solidFill>
                  <a:schemeClr val="tx1"/>
                </a:solidFill>
                <a:latin typeface="Arial" pitchFamily="34" charset="0"/>
                <a:ea typeface="宋体" pitchFamily="2" charset="-122"/>
              </a:defRPr>
            </a:lvl1pPr>
            <a:lvl2pPr marL="730171" indent="-280835" defTabSz="914274" eaLnBrk="0" hangingPunct="0">
              <a:defRPr>
                <a:solidFill>
                  <a:schemeClr val="tx1"/>
                </a:solidFill>
                <a:latin typeface="Arial" pitchFamily="34" charset="0"/>
                <a:ea typeface="宋体" pitchFamily="2" charset="-122"/>
              </a:defRPr>
            </a:lvl2pPr>
            <a:lvl3pPr marL="1123340" indent="-224668" defTabSz="914274" eaLnBrk="0" hangingPunct="0">
              <a:defRPr>
                <a:solidFill>
                  <a:schemeClr val="tx1"/>
                </a:solidFill>
                <a:latin typeface="Arial" pitchFamily="34" charset="0"/>
                <a:ea typeface="宋体" pitchFamily="2" charset="-122"/>
              </a:defRPr>
            </a:lvl3pPr>
            <a:lvl4pPr marL="1572677" indent="-224668" defTabSz="914274" eaLnBrk="0" hangingPunct="0">
              <a:defRPr>
                <a:solidFill>
                  <a:schemeClr val="tx1"/>
                </a:solidFill>
                <a:latin typeface="Arial" pitchFamily="34" charset="0"/>
                <a:ea typeface="宋体" pitchFamily="2" charset="-122"/>
              </a:defRPr>
            </a:lvl4pPr>
            <a:lvl5pPr marL="2022013" indent="-224668" defTabSz="914274" eaLnBrk="0" hangingPunct="0">
              <a:defRPr>
                <a:solidFill>
                  <a:schemeClr val="tx1"/>
                </a:solidFill>
                <a:latin typeface="Arial" pitchFamily="34" charset="0"/>
                <a:ea typeface="宋体" pitchFamily="2" charset="-122"/>
              </a:defRPr>
            </a:lvl5pPr>
            <a:lvl6pPr marL="2471349" indent="-224668" defTabSz="914274" eaLnBrk="0" fontAlgn="base" hangingPunct="0">
              <a:spcBef>
                <a:spcPct val="0"/>
              </a:spcBef>
              <a:spcAft>
                <a:spcPct val="0"/>
              </a:spcAft>
              <a:defRPr>
                <a:solidFill>
                  <a:schemeClr val="tx1"/>
                </a:solidFill>
                <a:latin typeface="Arial" pitchFamily="34" charset="0"/>
                <a:ea typeface="宋体" pitchFamily="2" charset="-122"/>
              </a:defRPr>
            </a:lvl6pPr>
            <a:lvl7pPr marL="2920685" indent="-224668" defTabSz="914274" eaLnBrk="0" fontAlgn="base" hangingPunct="0">
              <a:spcBef>
                <a:spcPct val="0"/>
              </a:spcBef>
              <a:spcAft>
                <a:spcPct val="0"/>
              </a:spcAft>
              <a:defRPr>
                <a:solidFill>
                  <a:schemeClr val="tx1"/>
                </a:solidFill>
                <a:latin typeface="Arial" pitchFamily="34" charset="0"/>
                <a:ea typeface="宋体" pitchFamily="2" charset="-122"/>
              </a:defRPr>
            </a:lvl7pPr>
            <a:lvl8pPr marL="3370021" indent="-224668" defTabSz="914274" eaLnBrk="0" fontAlgn="base" hangingPunct="0">
              <a:spcBef>
                <a:spcPct val="0"/>
              </a:spcBef>
              <a:spcAft>
                <a:spcPct val="0"/>
              </a:spcAft>
              <a:defRPr>
                <a:solidFill>
                  <a:schemeClr val="tx1"/>
                </a:solidFill>
                <a:latin typeface="Arial" pitchFamily="34" charset="0"/>
                <a:ea typeface="宋体" pitchFamily="2" charset="-122"/>
              </a:defRPr>
            </a:lvl8pPr>
            <a:lvl9pPr marL="3819357" indent="-224668" defTabSz="914274"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fld id="{B04042F6-9FDA-426C-86F9-346C8313DE21}" type="slidenum">
              <a:rPr lang="en-US" altLang="zh-CN">
                <a:solidFill>
                  <a:prstClr val="black"/>
                </a:solidFill>
              </a:rPr>
              <a:pPr eaLnBrk="1" hangingPunct="1"/>
              <a:t>44</a:t>
            </a:fld>
            <a:endParaRPr lang="en-US" altLang="zh-CN">
              <a:solidFill>
                <a:prstClr val="black"/>
              </a:solidFill>
            </a:endParaRPr>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p:spPr>
        <p:txBody>
          <a:bodyPr/>
          <a:lstStyle/>
          <a:p>
            <a:pPr algn="l">
              <a:buFont typeface="Arial" panose="020B0604020202020204" pitchFamily="34" charset="0"/>
              <a:buNone/>
            </a:pPr>
            <a:r>
              <a:rPr lang="en-US" b="0" i="0" u="none" strike="noStrike" dirty="0" err="1">
                <a:solidFill>
                  <a:srgbClr val="7D848A"/>
                </a:solidFill>
                <a:effectLst/>
                <a:latin typeface="Open Sans" panose="020B0606030504020204" pitchFamily="34" charset="0"/>
                <a:hlinkClick r:id="rId3"/>
              </a:rPr>
              <a:t>Zhihan</a:t>
            </a:r>
            <a:r>
              <a:rPr lang="en-US" b="0" i="0" u="none" strike="noStrike" dirty="0">
                <a:solidFill>
                  <a:srgbClr val="7D848A"/>
                </a:solidFill>
                <a:effectLst/>
                <a:latin typeface="Open Sans" panose="020B0606030504020204" pitchFamily="34" charset="0"/>
                <a:hlinkClick r:id="rId3"/>
              </a:rPr>
              <a:t> Zheng</a:t>
            </a:r>
            <a:r>
              <a:rPr lang="en-US" b="0" i="0" dirty="0">
                <a:solidFill>
                  <a:srgbClr val="505B62"/>
                </a:solidFill>
                <a:effectLst/>
                <a:latin typeface="Open Sans" panose="020B0606030504020204" pitchFamily="34" charset="0"/>
              </a:rPr>
              <a:t>, </a:t>
            </a:r>
            <a:r>
              <a:rPr lang="en-US" b="0" i="0" u="none" strike="noStrike" dirty="0" err="1">
                <a:solidFill>
                  <a:srgbClr val="7D848A"/>
                </a:solidFill>
                <a:effectLst/>
                <a:latin typeface="Open Sans" panose="020B0606030504020204" pitchFamily="34" charset="0"/>
                <a:hlinkClick r:id="rId4"/>
              </a:rPr>
              <a:t>Haitao</a:t>
            </a:r>
            <a:r>
              <a:rPr lang="en-US" b="0" i="0" u="none" strike="noStrike" dirty="0">
                <a:solidFill>
                  <a:srgbClr val="7D848A"/>
                </a:solidFill>
                <a:effectLst/>
                <a:latin typeface="Open Sans" panose="020B0606030504020204" pitchFamily="34" charset="0"/>
                <a:hlinkClick r:id="rId4"/>
              </a:rPr>
              <a:t> Yuan</a:t>
            </a:r>
            <a:r>
              <a:rPr lang="en-US" b="0" i="0" dirty="0">
                <a:solidFill>
                  <a:srgbClr val="505B62"/>
                </a:solidFill>
                <a:effectLst/>
                <a:latin typeface="Open Sans" panose="020B0606030504020204" pitchFamily="34" charset="0"/>
              </a:rPr>
              <a:t>, </a:t>
            </a:r>
            <a:r>
              <a:rPr lang="en-US" b="0" i="0" u="none" strike="noStrike" dirty="0" err="1">
                <a:solidFill>
                  <a:srgbClr val="7D848A"/>
                </a:solidFill>
                <a:effectLst/>
                <a:latin typeface="Open Sans" panose="020B0606030504020204" pitchFamily="34" charset="0"/>
                <a:hlinkClick r:id="rId5"/>
              </a:rPr>
              <a:t>Minxiao</a:t>
            </a:r>
            <a:r>
              <a:rPr lang="en-US" b="0" i="0" u="none" strike="noStrike" dirty="0">
                <a:solidFill>
                  <a:srgbClr val="7D848A"/>
                </a:solidFill>
                <a:effectLst/>
                <a:latin typeface="Open Sans" panose="020B0606030504020204" pitchFamily="34" charset="0"/>
                <a:hlinkClick r:id="rId5"/>
              </a:rPr>
              <a:t> Chen</a:t>
            </a:r>
            <a:r>
              <a:rPr lang="en-US" b="0" i="0" dirty="0">
                <a:solidFill>
                  <a:srgbClr val="505B62"/>
                </a:solidFill>
                <a:effectLst/>
                <a:latin typeface="Open Sans" panose="020B0606030504020204" pitchFamily="34" charset="0"/>
              </a:rPr>
              <a:t>, </a:t>
            </a:r>
            <a:r>
              <a:rPr lang="en-US" b="0" i="0" dirty="0" err="1">
                <a:solidFill>
                  <a:srgbClr val="505B62"/>
                </a:solidFill>
                <a:effectLst/>
                <a:latin typeface="Open Sans" panose="020B0606030504020204" pitchFamily="34" charset="0"/>
              </a:rPr>
              <a:t>Shangguang</a:t>
            </a:r>
            <a:r>
              <a:rPr lang="en-US" b="0" i="0" dirty="0">
                <a:solidFill>
                  <a:srgbClr val="505B62"/>
                </a:solidFill>
                <a:effectLst/>
                <a:latin typeface="Open Sans" panose="020B0606030504020204" pitchFamily="34" charset="0"/>
              </a:rPr>
              <a:t> Wang:</a:t>
            </a:r>
            <a:br>
              <a:rPr lang="en-US" dirty="0"/>
            </a:br>
            <a:r>
              <a:rPr lang="en-US" b="1" i="0" dirty="0">
                <a:solidFill>
                  <a:srgbClr val="666666"/>
                </a:solidFill>
                <a:effectLst/>
                <a:latin typeface="Open Sans" panose="020B0606030504020204" pitchFamily="34" charset="0"/>
              </a:rPr>
              <a:t>RLER-TTE: An Efficient and Effective Framework for En Route Travel Time Estimation with Reinforcement Learning.</a:t>
            </a:r>
            <a:r>
              <a:rPr lang="en-US" b="0" i="0" dirty="0">
                <a:solidFill>
                  <a:srgbClr val="505B62"/>
                </a:solidFill>
                <a:effectLst/>
                <a:latin typeface="Open Sans" panose="020B0606030504020204" pitchFamily="34" charset="0"/>
              </a:rPr>
              <a:t> </a:t>
            </a:r>
            <a:r>
              <a:rPr lang="en-US" b="0" i="0" u="none" strike="noStrike" dirty="0">
                <a:solidFill>
                  <a:srgbClr val="7D848A"/>
                </a:solidFill>
                <a:effectLst/>
                <a:latin typeface="Open Sans" panose="020B0606030504020204" pitchFamily="34" charset="0"/>
                <a:hlinkClick r:id="rId6"/>
              </a:rPr>
              <a:t>Proc. ACM </a:t>
            </a:r>
            <a:r>
              <a:rPr lang="en-US" b="0" i="0" u="none" strike="noStrike" dirty="0" err="1">
                <a:solidFill>
                  <a:srgbClr val="7D848A"/>
                </a:solidFill>
                <a:effectLst/>
                <a:latin typeface="Open Sans" panose="020B0606030504020204" pitchFamily="34" charset="0"/>
                <a:hlinkClick r:id="rId6"/>
              </a:rPr>
              <a:t>Manag</a:t>
            </a:r>
            <a:r>
              <a:rPr lang="en-US" b="0" i="0" u="none" strike="noStrike" dirty="0">
                <a:solidFill>
                  <a:srgbClr val="7D848A"/>
                </a:solidFill>
                <a:effectLst/>
                <a:latin typeface="Open Sans" panose="020B0606030504020204" pitchFamily="34" charset="0"/>
                <a:hlinkClick r:id="rId6"/>
              </a:rPr>
              <a:t>. Data 3(1)</a:t>
            </a:r>
            <a:r>
              <a:rPr lang="en-US" b="0" i="0" dirty="0">
                <a:solidFill>
                  <a:srgbClr val="505B62"/>
                </a:solidFill>
                <a:effectLst/>
                <a:latin typeface="Open Sans" panose="020B0606030504020204" pitchFamily="34" charset="0"/>
              </a:rPr>
              <a:t>: 71:1-71:26 (2025)</a:t>
            </a:r>
            <a:endParaRPr lang="en-US" dirty="0">
              <a:latin typeface="Arial" pitchFamily="34" charset="0"/>
            </a:endParaRPr>
          </a:p>
        </p:txBody>
      </p:sp>
    </p:spTree>
    <p:extLst>
      <p:ext uri="{BB962C8B-B14F-4D97-AF65-F5344CB8AC3E}">
        <p14:creationId xmlns:p14="http://schemas.microsoft.com/office/powerpoint/2010/main" val="252259177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lvl1pPr defTabSz="914274" eaLnBrk="0" hangingPunct="0">
              <a:defRPr>
                <a:solidFill>
                  <a:schemeClr val="tx1"/>
                </a:solidFill>
                <a:latin typeface="Arial" pitchFamily="34" charset="0"/>
                <a:ea typeface="宋体" pitchFamily="2" charset="-122"/>
              </a:defRPr>
            </a:lvl1pPr>
            <a:lvl2pPr marL="730171" indent="-280835" defTabSz="914274" eaLnBrk="0" hangingPunct="0">
              <a:defRPr>
                <a:solidFill>
                  <a:schemeClr val="tx1"/>
                </a:solidFill>
                <a:latin typeface="Arial" pitchFamily="34" charset="0"/>
                <a:ea typeface="宋体" pitchFamily="2" charset="-122"/>
              </a:defRPr>
            </a:lvl2pPr>
            <a:lvl3pPr marL="1123340" indent="-224668" defTabSz="914274" eaLnBrk="0" hangingPunct="0">
              <a:defRPr>
                <a:solidFill>
                  <a:schemeClr val="tx1"/>
                </a:solidFill>
                <a:latin typeface="Arial" pitchFamily="34" charset="0"/>
                <a:ea typeface="宋体" pitchFamily="2" charset="-122"/>
              </a:defRPr>
            </a:lvl3pPr>
            <a:lvl4pPr marL="1572677" indent="-224668" defTabSz="914274" eaLnBrk="0" hangingPunct="0">
              <a:defRPr>
                <a:solidFill>
                  <a:schemeClr val="tx1"/>
                </a:solidFill>
                <a:latin typeface="Arial" pitchFamily="34" charset="0"/>
                <a:ea typeface="宋体" pitchFamily="2" charset="-122"/>
              </a:defRPr>
            </a:lvl4pPr>
            <a:lvl5pPr marL="2022013" indent="-224668" defTabSz="914274" eaLnBrk="0" hangingPunct="0">
              <a:defRPr>
                <a:solidFill>
                  <a:schemeClr val="tx1"/>
                </a:solidFill>
                <a:latin typeface="Arial" pitchFamily="34" charset="0"/>
                <a:ea typeface="宋体" pitchFamily="2" charset="-122"/>
              </a:defRPr>
            </a:lvl5pPr>
            <a:lvl6pPr marL="2471349" indent="-224668" defTabSz="914274" eaLnBrk="0" fontAlgn="base" hangingPunct="0">
              <a:spcBef>
                <a:spcPct val="0"/>
              </a:spcBef>
              <a:spcAft>
                <a:spcPct val="0"/>
              </a:spcAft>
              <a:defRPr>
                <a:solidFill>
                  <a:schemeClr val="tx1"/>
                </a:solidFill>
                <a:latin typeface="Arial" pitchFamily="34" charset="0"/>
                <a:ea typeface="宋体" pitchFamily="2" charset="-122"/>
              </a:defRPr>
            </a:lvl6pPr>
            <a:lvl7pPr marL="2920685" indent="-224668" defTabSz="914274" eaLnBrk="0" fontAlgn="base" hangingPunct="0">
              <a:spcBef>
                <a:spcPct val="0"/>
              </a:spcBef>
              <a:spcAft>
                <a:spcPct val="0"/>
              </a:spcAft>
              <a:defRPr>
                <a:solidFill>
                  <a:schemeClr val="tx1"/>
                </a:solidFill>
                <a:latin typeface="Arial" pitchFamily="34" charset="0"/>
                <a:ea typeface="宋体" pitchFamily="2" charset="-122"/>
              </a:defRPr>
            </a:lvl7pPr>
            <a:lvl8pPr marL="3370021" indent="-224668" defTabSz="914274" eaLnBrk="0" fontAlgn="base" hangingPunct="0">
              <a:spcBef>
                <a:spcPct val="0"/>
              </a:spcBef>
              <a:spcAft>
                <a:spcPct val="0"/>
              </a:spcAft>
              <a:defRPr>
                <a:solidFill>
                  <a:schemeClr val="tx1"/>
                </a:solidFill>
                <a:latin typeface="Arial" pitchFamily="34" charset="0"/>
                <a:ea typeface="宋体" pitchFamily="2" charset="-122"/>
              </a:defRPr>
            </a:lvl8pPr>
            <a:lvl9pPr marL="3819357" indent="-224668" defTabSz="914274"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fld id="{B04042F6-9FDA-426C-86F9-346C8313DE21}" type="slidenum">
              <a:rPr lang="en-US" altLang="zh-CN">
                <a:solidFill>
                  <a:prstClr val="black"/>
                </a:solidFill>
              </a:rPr>
              <a:pPr eaLnBrk="1" hangingPunct="1"/>
              <a:t>45</a:t>
            </a:fld>
            <a:endParaRPr lang="en-US" altLang="zh-CN">
              <a:solidFill>
                <a:prstClr val="black"/>
              </a:solidFill>
            </a:endParaRPr>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p:spPr>
        <p:txBody>
          <a:bodyPr/>
          <a:lstStyle/>
          <a:p>
            <a:pPr algn="l">
              <a:buFont typeface="Arial" panose="020B0604020202020204" pitchFamily="34" charset="0"/>
              <a:buNone/>
            </a:pPr>
            <a:endParaRPr lang="en-US" dirty="0">
              <a:latin typeface="Arial" pitchFamily="34" charset="0"/>
            </a:endParaRPr>
          </a:p>
        </p:txBody>
      </p:sp>
    </p:spTree>
    <p:extLst>
      <p:ext uri="{BB962C8B-B14F-4D97-AF65-F5344CB8AC3E}">
        <p14:creationId xmlns:p14="http://schemas.microsoft.com/office/powerpoint/2010/main" val="413857579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lvl1pPr defTabSz="914274" eaLnBrk="0" hangingPunct="0">
              <a:defRPr>
                <a:solidFill>
                  <a:schemeClr val="tx1"/>
                </a:solidFill>
                <a:latin typeface="Arial" pitchFamily="34" charset="0"/>
                <a:ea typeface="宋体" pitchFamily="2" charset="-122"/>
              </a:defRPr>
            </a:lvl1pPr>
            <a:lvl2pPr marL="730171" indent="-280835" defTabSz="914274" eaLnBrk="0" hangingPunct="0">
              <a:defRPr>
                <a:solidFill>
                  <a:schemeClr val="tx1"/>
                </a:solidFill>
                <a:latin typeface="Arial" pitchFamily="34" charset="0"/>
                <a:ea typeface="宋体" pitchFamily="2" charset="-122"/>
              </a:defRPr>
            </a:lvl2pPr>
            <a:lvl3pPr marL="1123340" indent="-224668" defTabSz="914274" eaLnBrk="0" hangingPunct="0">
              <a:defRPr>
                <a:solidFill>
                  <a:schemeClr val="tx1"/>
                </a:solidFill>
                <a:latin typeface="Arial" pitchFamily="34" charset="0"/>
                <a:ea typeface="宋体" pitchFamily="2" charset="-122"/>
              </a:defRPr>
            </a:lvl3pPr>
            <a:lvl4pPr marL="1572677" indent="-224668" defTabSz="914274" eaLnBrk="0" hangingPunct="0">
              <a:defRPr>
                <a:solidFill>
                  <a:schemeClr val="tx1"/>
                </a:solidFill>
                <a:latin typeface="Arial" pitchFamily="34" charset="0"/>
                <a:ea typeface="宋体" pitchFamily="2" charset="-122"/>
              </a:defRPr>
            </a:lvl4pPr>
            <a:lvl5pPr marL="2022013" indent="-224668" defTabSz="914274" eaLnBrk="0" hangingPunct="0">
              <a:defRPr>
                <a:solidFill>
                  <a:schemeClr val="tx1"/>
                </a:solidFill>
                <a:latin typeface="Arial" pitchFamily="34" charset="0"/>
                <a:ea typeface="宋体" pitchFamily="2" charset="-122"/>
              </a:defRPr>
            </a:lvl5pPr>
            <a:lvl6pPr marL="2471349" indent="-224668" defTabSz="914274" eaLnBrk="0" fontAlgn="base" hangingPunct="0">
              <a:spcBef>
                <a:spcPct val="0"/>
              </a:spcBef>
              <a:spcAft>
                <a:spcPct val="0"/>
              </a:spcAft>
              <a:defRPr>
                <a:solidFill>
                  <a:schemeClr val="tx1"/>
                </a:solidFill>
                <a:latin typeface="Arial" pitchFamily="34" charset="0"/>
                <a:ea typeface="宋体" pitchFamily="2" charset="-122"/>
              </a:defRPr>
            </a:lvl6pPr>
            <a:lvl7pPr marL="2920685" indent="-224668" defTabSz="914274" eaLnBrk="0" fontAlgn="base" hangingPunct="0">
              <a:spcBef>
                <a:spcPct val="0"/>
              </a:spcBef>
              <a:spcAft>
                <a:spcPct val="0"/>
              </a:spcAft>
              <a:defRPr>
                <a:solidFill>
                  <a:schemeClr val="tx1"/>
                </a:solidFill>
                <a:latin typeface="Arial" pitchFamily="34" charset="0"/>
                <a:ea typeface="宋体" pitchFamily="2" charset="-122"/>
              </a:defRPr>
            </a:lvl7pPr>
            <a:lvl8pPr marL="3370021" indent="-224668" defTabSz="914274" eaLnBrk="0" fontAlgn="base" hangingPunct="0">
              <a:spcBef>
                <a:spcPct val="0"/>
              </a:spcBef>
              <a:spcAft>
                <a:spcPct val="0"/>
              </a:spcAft>
              <a:defRPr>
                <a:solidFill>
                  <a:schemeClr val="tx1"/>
                </a:solidFill>
                <a:latin typeface="Arial" pitchFamily="34" charset="0"/>
                <a:ea typeface="宋体" pitchFamily="2" charset="-122"/>
              </a:defRPr>
            </a:lvl8pPr>
            <a:lvl9pPr marL="3819357" indent="-224668" defTabSz="914274"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fld id="{B04042F6-9FDA-426C-86F9-346C8313DE21}" type="slidenum">
              <a:rPr lang="en-US" altLang="zh-CN">
                <a:solidFill>
                  <a:prstClr val="black"/>
                </a:solidFill>
              </a:rPr>
              <a:pPr eaLnBrk="1" hangingPunct="1"/>
              <a:t>46</a:t>
            </a:fld>
            <a:endParaRPr lang="en-US" altLang="zh-CN">
              <a:solidFill>
                <a:prstClr val="black"/>
              </a:solidFill>
            </a:endParaRPr>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p:spPr>
        <p:txBody>
          <a:bodyPr/>
          <a:lstStyle/>
          <a:p>
            <a:pPr algn="l">
              <a:buFont typeface="Arial" panose="020B0604020202020204" pitchFamily="34" charset="0"/>
              <a:buNone/>
            </a:pPr>
            <a:endParaRPr lang="en-US" dirty="0">
              <a:latin typeface="Arial" pitchFamily="34" charset="0"/>
            </a:endParaRPr>
          </a:p>
        </p:txBody>
      </p:sp>
    </p:spTree>
    <p:extLst>
      <p:ext uri="{BB962C8B-B14F-4D97-AF65-F5344CB8AC3E}">
        <p14:creationId xmlns:p14="http://schemas.microsoft.com/office/powerpoint/2010/main" val="265903825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lvl1pPr defTabSz="914274" eaLnBrk="0" hangingPunct="0">
              <a:defRPr>
                <a:solidFill>
                  <a:schemeClr val="tx1"/>
                </a:solidFill>
                <a:latin typeface="Arial" pitchFamily="34" charset="0"/>
                <a:ea typeface="宋体" pitchFamily="2" charset="-122"/>
              </a:defRPr>
            </a:lvl1pPr>
            <a:lvl2pPr marL="730171" indent="-280835" defTabSz="914274" eaLnBrk="0" hangingPunct="0">
              <a:defRPr>
                <a:solidFill>
                  <a:schemeClr val="tx1"/>
                </a:solidFill>
                <a:latin typeface="Arial" pitchFamily="34" charset="0"/>
                <a:ea typeface="宋体" pitchFamily="2" charset="-122"/>
              </a:defRPr>
            </a:lvl2pPr>
            <a:lvl3pPr marL="1123340" indent="-224668" defTabSz="914274" eaLnBrk="0" hangingPunct="0">
              <a:defRPr>
                <a:solidFill>
                  <a:schemeClr val="tx1"/>
                </a:solidFill>
                <a:latin typeface="Arial" pitchFamily="34" charset="0"/>
                <a:ea typeface="宋体" pitchFamily="2" charset="-122"/>
              </a:defRPr>
            </a:lvl3pPr>
            <a:lvl4pPr marL="1572677" indent="-224668" defTabSz="914274" eaLnBrk="0" hangingPunct="0">
              <a:defRPr>
                <a:solidFill>
                  <a:schemeClr val="tx1"/>
                </a:solidFill>
                <a:latin typeface="Arial" pitchFamily="34" charset="0"/>
                <a:ea typeface="宋体" pitchFamily="2" charset="-122"/>
              </a:defRPr>
            </a:lvl4pPr>
            <a:lvl5pPr marL="2022013" indent="-224668" defTabSz="914274" eaLnBrk="0" hangingPunct="0">
              <a:defRPr>
                <a:solidFill>
                  <a:schemeClr val="tx1"/>
                </a:solidFill>
                <a:latin typeface="Arial" pitchFamily="34" charset="0"/>
                <a:ea typeface="宋体" pitchFamily="2" charset="-122"/>
              </a:defRPr>
            </a:lvl5pPr>
            <a:lvl6pPr marL="2471349" indent="-224668" defTabSz="914274" eaLnBrk="0" fontAlgn="base" hangingPunct="0">
              <a:spcBef>
                <a:spcPct val="0"/>
              </a:spcBef>
              <a:spcAft>
                <a:spcPct val="0"/>
              </a:spcAft>
              <a:defRPr>
                <a:solidFill>
                  <a:schemeClr val="tx1"/>
                </a:solidFill>
                <a:latin typeface="Arial" pitchFamily="34" charset="0"/>
                <a:ea typeface="宋体" pitchFamily="2" charset="-122"/>
              </a:defRPr>
            </a:lvl6pPr>
            <a:lvl7pPr marL="2920685" indent="-224668" defTabSz="914274" eaLnBrk="0" fontAlgn="base" hangingPunct="0">
              <a:spcBef>
                <a:spcPct val="0"/>
              </a:spcBef>
              <a:spcAft>
                <a:spcPct val="0"/>
              </a:spcAft>
              <a:defRPr>
                <a:solidFill>
                  <a:schemeClr val="tx1"/>
                </a:solidFill>
                <a:latin typeface="Arial" pitchFamily="34" charset="0"/>
                <a:ea typeface="宋体" pitchFamily="2" charset="-122"/>
              </a:defRPr>
            </a:lvl7pPr>
            <a:lvl8pPr marL="3370021" indent="-224668" defTabSz="914274" eaLnBrk="0" fontAlgn="base" hangingPunct="0">
              <a:spcBef>
                <a:spcPct val="0"/>
              </a:spcBef>
              <a:spcAft>
                <a:spcPct val="0"/>
              </a:spcAft>
              <a:defRPr>
                <a:solidFill>
                  <a:schemeClr val="tx1"/>
                </a:solidFill>
                <a:latin typeface="Arial" pitchFamily="34" charset="0"/>
                <a:ea typeface="宋体" pitchFamily="2" charset="-122"/>
              </a:defRPr>
            </a:lvl8pPr>
            <a:lvl9pPr marL="3819357" indent="-224668" defTabSz="914274"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fld id="{B04042F6-9FDA-426C-86F9-346C8313DE21}" type="slidenum">
              <a:rPr lang="en-US" altLang="zh-CN">
                <a:solidFill>
                  <a:prstClr val="black"/>
                </a:solidFill>
              </a:rPr>
              <a:pPr eaLnBrk="1" hangingPunct="1"/>
              <a:t>47</a:t>
            </a:fld>
            <a:endParaRPr lang="en-US" altLang="zh-CN">
              <a:solidFill>
                <a:prstClr val="black"/>
              </a:solidFill>
            </a:endParaRPr>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p:spPr>
        <p:txBody>
          <a:bodyPr/>
          <a:lstStyle/>
          <a:p>
            <a:pPr algn="l">
              <a:buFont typeface="Arial" panose="020B0604020202020204" pitchFamily="34" charset="0"/>
              <a:buNone/>
            </a:pPr>
            <a:endParaRPr lang="en-US" dirty="0">
              <a:latin typeface="Arial" pitchFamily="34" charset="0"/>
            </a:endParaRPr>
          </a:p>
        </p:txBody>
      </p:sp>
    </p:spTree>
    <p:extLst>
      <p:ext uri="{BB962C8B-B14F-4D97-AF65-F5344CB8AC3E}">
        <p14:creationId xmlns:p14="http://schemas.microsoft.com/office/powerpoint/2010/main" val="174357950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lvl1pPr defTabSz="914274" eaLnBrk="0" hangingPunct="0">
              <a:defRPr>
                <a:solidFill>
                  <a:schemeClr val="tx1"/>
                </a:solidFill>
                <a:latin typeface="Arial" pitchFamily="34" charset="0"/>
                <a:ea typeface="宋体" pitchFamily="2" charset="-122"/>
              </a:defRPr>
            </a:lvl1pPr>
            <a:lvl2pPr marL="730171" indent="-280835" defTabSz="914274" eaLnBrk="0" hangingPunct="0">
              <a:defRPr>
                <a:solidFill>
                  <a:schemeClr val="tx1"/>
                </a:solidFill>
                <a:latin typeface="Arial" pitchFamily="34" charset="0"/>
                <a:ea typeface="宋体" pitchFamily="2" charset="-122"/>
              </a:defRPr>
            </a:lvl2pPr>
            <a:lvl3pPr marL="1123340" indent="-224668" defTabSz="914274" eaLnBrk="0" hangingPunct="0">
              <a:defRPr>
                <a:solidFill>
                  <a:schemeClr val="tx1"/>
                </a:solidFill>
                <a:latin typeface="Arial" pitchFamily="34" charset="0"/>
                <a:ea typeface="宋体" pitchFamily="2" charset="-122"/>
              </a:defRPr>
            </a:lvl3pPr>
            <a:lvl4pPr marL="1572677" indent="-224668" defTabSz="914274" eaLnBrk="0" hangingPunct="0">
              <a:defRPr>
                <a:solidFill>
                  <a:schemeClr val="tx1"/>
                </a:solidFill>
                <a:latin typeface="Arial" pitchFamily="34" charset="0"/>
                <a:ea typeface="宋体" pitchFamily="2" charset="-122"/>
              </a:defRPr>
            </a:lvl4pPr>
            <a:lvl5pPr marL="2022013" indent="-224668" defTabSz="914274" eaLnBrk="0" hangingPunct="0">
              <a:defRPr>
                <a:solidFill>
                  <a:schemeClr val="tx1"/>
                </a:solidFill>
                <a:latin typeface="Arial" pitchFamily="34" charset="0"/>
                <a:ea typeface="宋体" pitchFamily="2" charset="-122"/>
              </a:defRPr>
            </a:lvl5pPr>
            <a:lvl6pPr marL="2471349" indent="-224668" defTabSz="914274" eaLnBrk="0" fontAlgn="base" hangingPunct="0">
              <a:spcBef>
                <a:spcPct val="0"/>
              </a:spcBef>
              <a:spcAft>
                <a:spcPct val="0"/>
              </a:spcAft>
              <a:defRPr>
                <a:solidFill>
                  <a:schemeClr val="tx1"/>
                </a:solidFill>
                <a:latin typeface="Arial" pitchFamily="34" charset="0"/>
                <a:ea typeface="宋体" pitchFamily="2" charset="-122"/>
              </a:defRPr>
            </a:lvl6pPr>
            <a:lvl7pPr marL="2920685" indent="-224668" defTabSz="914274" eaLnBrk="0" fontAlgn="base" hangingPunct="0">
              <a:spcBef>
                <a:spcPct val="0"/>
              </a:spcBef>
              <a:spcAft>
                <a:spcPct val="0"/>
              </a:spcAft>
              <a:defRPr>
                <a:solidFill>
                  <a:schemeClr val="tx1"/>
                </a:solidFill>
                <a:latin typeface="Arial" pitchFamily="34" charset="0"/>
                <a:ea typeface="宋体" pitchFamily="2" charset="-122"/>
              </a:defRPr>
            </a:lvl7pPr>
            <a:lvl8pPr marL="3370021" indent="-224668" defTabSz="914274" eaLnBrk="0" fontAlgn="base" hangingPunct="0">
              <a:spcBef>
                <a:spcPct val="0"/>
              </a:spcBef>
              <a:spcAft>
                <a:spcPct val="0"/>
              </a:spcAft>
              <a:defRPr>
                <a:solidFill>
                  <a:schemeClr val="tx1"/>
                </a:solidFill>
                <a:latin typeface="Arial" pitchFamily="34" charset="0"/>
                <a:ea typeface="宋体" pitchFamily="2" charset="-122"/>
              </a:defRPr>
            </a:lvl8pPr>
            <a:lvl9pPr marL="3819357" indent="-224668" defTabSz="914274"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fld id="{B04042F6-9FDA-426C-86F9-346C8313DE21}" type="slidenum">
              <a:rPr lang="en-US" altLang="zh-CN">
                <a:solidFill>
                  <a:prstClr val="black"/>
                </a:solidFill>
              </a:rPr>
              <a:pPr eaLnBrk="1" hangingPunct="1"/>
              <a:t>48</a:t>
            </a:fld>
            <a:endParaRPr lang="en-US" altLang="zh-CN">
              <a:solidFill>
                <a:prstClr val="black"/>
              </a:solidFill>
            </a:endParaRPr>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p:spPr>
        <p:txBody>
          <a:bodyPr/>
          <a:lstStyle/>
          <a:p>
            <a:pPr algn="l">
              <a:buFont typeface="Arial" panose="020B0604020202020204" pitchFamily="34" charset="0"/>
              <a:buNone/>
            </a:pPr>
            <a:endParaRPr lang="en-US" dirty="0">
              <a:latin typeface="Arial" pitchFamily="34" charset="0"/>
            </a:endParaRPr>
          </a:p>
        </p:txBody>
      </p:sp>
    </p:spTree>
    <p:extLst>
      <p:ext uri="{BB962C8B-B14F-4D97-AF65-F5344CB8AC3E}">
        <p14:creationId xmlns:p14="http://schemas.microsoft.com/office/powerpoint/2010/main" val="394534958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lvl1pPr defTabSz="914274" eaLnBrk="0" hangingPunct="0">
              <a:defRPr>
                <a:solidFill>
                  <a:schemeClr val="tx1"/>
                </a:solidFill>
                <a:latin typeface="Arial" pitchFamily="34" charset="0"/>
                <a:ea typeface="宋体" pitchFamily="2" charset="-122"/>
              </a:defRPr>
            </a:lvl1pPr>
            <a:lvl2pPr marL="730171" indent="-280835" defTabSz="914274" eaLnBrk="0" hangingPunct="0">
              <a:defRPr>
                <a:solidFill>
                  <a:schemeClr val="tx1"/>
                </a:solidFill>
                <a:latin typeface="Arial" pitchFamily="34" charset="0"/>
                <a:ea typeface="宋体" pitchFamily="2" charset="-122"/>
              </a:defRPr>
            </a:lvl2pPr>
            <a:lvl3pPr marL="1123340" indent="-224668" defTabSz="914274" eaLnBrk="0" hangingPunct="0">
              <a:defRPr>
                <a:solidFill>
                  <a:schemeClr val="tx1"/>
                </a:solidFill>
                <a:latin typeface="Arial" pitchFamily="34" charset="0"/>
                <a:ea typeface="宋体" pitchFamily="2" charset="-122"/>
              </a:defRPr>
            </a:lvl3pPr>
            <a:lvl4pPr marL="1572677" indent="-224668" defTabSz="914274" eaLnBrk="0" hangingPunct="0">
              <a:defRPr>
                <a:solidFill>
                  <a:schemeClr val="tx1"/>
                </a:solidFill>
                <a:latin typeface="Arial" pitchFamily="34" charset="0"/>
                <a:ea typeface="宋体" pitchFamily="2" charset="-122"/>
              </a:defRPr>
            </a:lvl4pPr>
            <a:lvl5pPr marL="2022013" indent="-224668" defTabSz="914274" eaLnBrk="0" hangingPunct="0">
              <a:defRPr>
                <a:solidFill>
                  <a:schemeClr val="tx1"/>
                </a:solidFill>
                <a:latin typeface="Arial" pitchFamily="34" charset="0"/>
                <a:ea typeface="宋体" pitchFamily="2" charset="-122"/>
              </a:defRPr>
            </a:lvl5pPr>
            <a:lvl6pPr marL="2471349" indent="-224668" defTabSz="914274" eaLnBrk="0" fontAlgn="base" hangingPunct="0">
              <a:spcBef>
                <a:spcPct val="0"/>
              </a:spcBef>
              <a:spcAft>
                <a:spcPct val="0"/>
              </a:spcAft>
              <a:defRPr>
                <a:solidFill>
                  <a:schemeClr val="tx1"/>
                </a:solidFill>
                <a:latin typeface="Arial" pitchFamily="34" charset="0"/>
                <a:ea typeface="宋体" pitchFamily="2" charset="-122"/>
              </a:defRPr>
            </a:lvl6pPr>
            <a:lvl7pPr marL="2920685" indent="-224668" defTabSz="914274" eaLnBrk="0" fontAlgn="base" hangingPunct="0">
              <a:spcBef>
                <a:spcPct val="0"/>
              </a:spcBef>
              <a:spcAft>
                <a:spcPct val="0"/>
              </a:spcAft>
              <a:defRPr>
                <a:solidFill>
                  <a:schemeClr val="tx1"/>
                </a:solidFill>
                <a:latin typeface="Arial" pitchFamily="34" charset="0"/>
                <a:ea typeface="宋体" pitchFamily="2" charset="-122"/>
              </a:defRPr>
            </a:lvl7pPr>
            <a:lvl8pPr marL="3370021" indent="-224668" defTabSz="914274" eaLnBrk="0" fontAlgn="base" hangingPunct="0">
              <a:spcBef>
                <a:spcPct val="0"/>
              </a:spcBef>
              <a:spcAft>
                <a:spcPct val="0"/>
              </a:spcAft>
              <a:defRPr>
                <a:solidFill>
                  <a:schemeClr val="tx1"/>
                </a:solidFill>
                <a:latin typeface="Arial" pitchFamily="34" charset="0"/>
                <a:ea typeface="宋体" pitchFamily="2" charset="-122"/>
              </a:defRPr>
            </a:lvl8pPr>
            <a:lvl9pPr marL="3819357" indent="-224668" defTabSz="914274"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fld id="{B04042F6-9FDA-426C-86F9-346C8313DE21}" type="slidenum">
              <a:rPr lang="en-US" altLang="zh-CN">
                <a:solidFill>
                  <a:prstClr val="black"/>
                </a:solidFill>
              </a:rPr>
              <a:pPr eaLnBrk="1" hangingPunct="1"/>
              <a:t>49</a:t>
            </a:fld>
            <a:endParaRPr lang="en-US" altLang="zh-CN">
              <a:solidFill>
                <a:prstClr val="black"/>
              </a:solidFill>
            </a:endParaRPr>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err="1">
                <a:latin typeface="Times New Roman" panose="02020603050405020304" pitchFamily="18" charset="0"/>
                <a:cs typeface="Times New Roman" panose="02020603050405020304" pitchFamily="18" charset="0"/>
              </a:rPr>
              <a:t>Zhihan</a:t>
            </a:r>
            <a:r>
              <a:rPr lang="en-US" dirty="0">
                <a:latin typeface="Times New Roman" panose="02020603050405020304" pitchFamily="18" charset="0"/>
                <a:cs typeface="Times New Roman" panose="02020603050405020304" pitchFamily="18" charset="0"/>
              </a:rPr>
              <a:t> Zheng, </a:t>
            </a:r>
            <a:r>
              <a:rPr lang="en-US" dirty="0" err="1">
                <a:latin typeface="Times New Roman" panose="02020603050405020304" pitchFamily="18" charset="0"/>
                <a:cs typeface="Times New Roman" panose="02020603050405020304" pitchFamily="18" charset="0"/>
              </a:rPr>
              <a:t>Haitao</a:t>
            </a:r>
            <a:r>
              <a:rPr lang="en-US" dirty="0">
                <a:latin typeface="Times New Roman" panose="02020603050405020304" pitchFamily="18" charset="0"/>
                <a:cs typeface="Times New Roman" panose="02020603050405020304" pitchFamily="18" charset="0"/>
              </a:rPr>
              <a:t> Yuan, </a:t>
            </a:r>
            <a:r>
              <a:rPr lang="en-US" dirty="0" err="1">
                <a:latin typeface="Times New Roman" panose="02020603050405020304" pitchFamily="18" charset="0"/>
                <a:cs typeface="Times New Roman" panose="02020603050405020304" pitchFamily="18" charset="0"/>
              </a:rPr>
              <a:t>Minxiao</a:t>
            </a:r>
            <a:r>
              <a:rPr lang="en-US" dirty="0">
                <a:latin typeface="Times New Roman" panose="02020603050405020304" pitchFamily="18" charset="0"/>
                <a:cs typeface="Times New Roman" panose="02020603050405020304" pitchFamily="18" charset="0"/>
              </a:rPr>
              <a:t> Chen, </a:t>
            </a:r>
            <a:r>
              <a:rPr lang="en-US" dirty="0" err="1">
                <a:latin typeface="Times New Roman" panose="02020603050405020304" pitchFamily="18" charset="0"/>
                <a:cs typeface="Times New Roman" panose="02020603050405020304" pitchFamily="18" charset="0"/>
              </a:rPr>
              <a:t>Shangguang</a:t>
            </a:r>
            <a:r>
              <a:rPr lang="en-US" dirty="0">
                <a:latin typeface="Times New Roman" panose="02020603050405020304" pitchFamily="18" charset="0"/>
                <a:cs typeface="Times New Roman" panose="02020603050405020304" pitchFamily="18" charset="0"/>
              </a:rPr>
              <a:t> Wang:</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RLER-TTE: An Efficient and Effective Framework for En Route Travel Time Estimation with Reinforcement Learning. Proc. ACM </a:t>
            </a:r>
            <a:r>
              <a:rPr lang="en-US" dirty="0" err="1">
                <a:latin typeface="Times New Roman" panose="02020603050405020304" pitchFamily="18" charset="0"/>
                <a:cs typeface="Times New Roman" panose="02020603050405020304" pitchFamily="18" charset="0"/>
              </a:rPr>
              <a:t>Manag</a:t>
            </a:r>
            <a:r>
              <a:rPr lang="en-US" dirty="0">
                <a:latin typeface="Times New Roman" panose="02020603050405020304" pitchFamily="18" charset="0"/>
                <a:cs typeface="Times New Roman" panose="02020603050405020304" pitchFamily="18" charset="0"/>
              </a:rPr>
              <a:t>. Data 3(1): 71:1-71:26 (2025)</a:t>
            </a:r>
          </a:p>
          <a:p>
            <a:pPr algn="l">
              <a:buFont typeface="Arial" panose="020B0604020202020204" pitchFamily="34" charset="0"/>
              <a:buNone/>
            </a:pPr>
            <a:endParaRPr lang="en-US" dirty="0">
              <a:latin typeface="Arial" pitchFamily="34" charset="0"/>
            </a:endParaRPr>
          </a:p>
        </p:txBody>
      </p:sp>
    </p:spTree>
    <p:extLst>
      <p:ext uri="{BB962C8B-B14F-4D97-AF65-F5344CB8AC3E}">
        <p14:creationId xmlns:p14="http://schemas.microsoft.com/office/powerpoint/2010/main" val="16430185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lvl1pPr defTabSz="914274" eaLnBrk="0" hangingPunct="0">
              <a:defRPr>
                <a:solidFill>
                  <a:schemeClr val="tx1"/>
                </a:solidFill>
                <a:latin typeface="Arial" pitchFamily="34" charset="0"/>
                <a:ea typeface="宋体" pitchFamily="2" charset="-122"/>
              </a:defRPr>
            </a:lvl1pPr>
            <a:lvl2pPr marL="730171" indent="-280835" defTabSz="914274" eaLnBrk="0" hangingPunct="0">
              <a:defRPr>
                <a:solidFill>
                  <a:schemeClr val="tx1"/>
                </a:solidFill>
                <a:latin typeface="Arial" pitchFamily="34" charset="0"/>
                <a:ea typeface="宋体" pitchFamily="2" charset="-122"/>
              </a:defRPr>
            </a:lvl2pPr>
            <a:lvl3pPr marL="1123340" indent="-224668" defTabSz="914274" eaLnBrk="0" hangingPunct="0">
              <a:defRPr>
                <a:solidFill>
                  <a:schemeClr val="tx1"/>
                </a:solidFill>
                <a:latin typeface="Arial" pitchFamily="34" charset="0"/>
                <a:ea typeface="宋体" pitchFamily="2" charset="-122"/>
              </a:defRPr>
            </a:lvl3pPr>
            <a:lvl4pPr marL="1572677" indent="-224668" defTabSz="914274" eaLnBrk="0" hangingPunct="0">
              <a:defRPr>
                <a:solidFill>
                  <a:schemeClr val="tx1"/>
                </a:solidFill>
                <a:latin typeface="Arial" pitchFamily="34" charset="0"/>
                <a:ea typeface="宋体" pitchFamily="2" charset="-122"/>
              </a:defRPr>
            </a:lvl4pPr>
            <a:lvl5pPr marL="2022013" indent="-224668" defTabSz="914274" eaLnBrk="0" hangingPunct="0">
              <a:defRPr>
                <a:solidFill>
                  <a:schemeClr val="tx1"/>
                </a:solidFill>
                <a:latin typeface="Arial" pitchFamily="34" charset="0"/>
                <a:ea typeface="宋体" pitchFamily="2" charset="-122"/>
              </a:defRPr>
            </a:lvl5pPr>
            <a:lvl6pPr marL="2471349" indent="-224668" defTabSz="914274" eaLnBrk="0" fontAlgn="base" hangingPunct="0">
              <a:spcBef>
                <a:spcPct val="0"/>
              </a:spcBef>
              <a:spcAft>
                <a:spcPct val="0"/>
              </a:spcAft>
              <a:defRPr>
                <a:solidFill>
                  <a:schemeClr val="tx1"/>
                </a:solidFill>
                <a:latin typeface="Arial" pitchFamily="34" charset="0"/>
                <a:ea typeface="宋体" pitchFamily="2" charset="-122"/>
              </a:defRPr>
            </a:lvl6pPr>
            <a:lvl7pPr marL="2920685" indent="-224668" defTabSz="914274" eaLnBrk="0" fontAlgn="base" hangingPunct="0">
              <a:spcBef>
                <a:spcPct val="0"/>
              </a:spcBef>
              <a:spcAft>
                <a:spcPct val="0"/>
              </a:spcAft>
              <a:defRPr>
                <a:solidFill>
                  <a:schemeClr val="tx1"/>
                </a:solidFill>
                <a:latin typeface="Arial" pitchFamily="34" charset="0"/>
                <a:ea typeface="宋体" pitchFamily="2" charset="-122"/>
              </a:defRPr>
            </a:lvl7pPr>
            <a:lvl8pPr marL="3370021" indent="-224668" defTabSz="914274" eaLnBrk="0" fontAlgn="base" hangingPunct="0">
              <a:spcBef>
                <a:spcPct val="0"/>
              </a:spcBef>
              <a:spcAft>
                <a:spcPct val="0"/>
              </a:spcAft>
              <a:defRPr>
                <a:solidFill>
                  <a:schemeClr val="tx1"/>
                </a:solidFill>
                <a:latin typeface="Arial" pitchFamily="34" charset="0"/>
                <a:ea typeface="宋体" pitchFamily="2" charset="-122"/>
              </a:defRPr>
            </a:lvl8pPr>
            <a:lvl9pPr marL="3819357" indent="-224668" defTabSz="914274"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fld id="{B04042F6-9FDA-426C-86F9-346C8313DE21}" type="slidenum">
              <a:rPr lang="en-US" altLang="zh-CN">
                <a:solidFill>
                  <a:prstClr val="black"/>
                </a:solidFill>
              </a:rPr>
              <a:pPr eaLnBrk="1" hangingPunct="1"/>
              <a:t>5</a:t>
            </a:fld>
            <a:endParaRPr lang="en-US" altLang="zh-CN" dirty="0">
              <a:solidFill>
                <a:prstClr val="black"/>
              </a:solidFill>
            </a:endParaRPr>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p:spPr>
        <p:txBody>
          <a:bodyPr/>
          <a:lstStyle/>
          <a:p>
            <a:pPr algn="l">
              <a:buFont typeface="Arial" panose="020B0604020202020204" pitchFamily="34" charset="0"/>
              <a:buNone/>
            </a:pPr>
            <a:r>
              <a:rPr lang="en-US" sz="2800" b="0" i="1" dirty="0">
                <a:solidFill>
                  <a:srgbClr val="505B62"/>
                </a:solidFill>
                <a:effectLst/>
                <a:latin typeface="Open Sans" panose="020B0606030504020204" pitchFamily="34" charset="0"/>
              </a:rPr>
              <a:t>Hazar </a:t>
            </a:r>
            <a:r>
              <a:rPr lang="en-US" sz="2800" b="0" i="1" dirty="0" err="1">
                <a:solidFill>
                  <a:srgbClr val="505B62"/>
                </a:solidFill>
                <a:effectLst/>
                <a:latin typeface="Open Sans" panose="020B0606030504020204" pitchFamily="34" charset="0"/>
              </a:rPr>
              <a:t>Harmouch</a:t>
            </a:r>
            <a:r>
              <a:rPr lang="en-US" sz="2800" b="0" i="1" dirty="0">
                <a:solidFill>
                  <a:srgbClr val="505B62"/>
                </a:solidFill>
                <a:effectLst/>
                <a:latin typeface="Open Sans" panose="020B0606030504020204" pitchFamily="34" charset="0"/>
              </a:rPr>
              <a:t>, </a:t>
            </a:r>
            <a:r>
              <a:rPr lang="en-US" sz="2800" b="0" i="1" u="none" strike="noStrike" dirty="0">
                <a:solidFill>
                  <a:srgbClr val="7D848A"/>
                </a:solidFill>
                <a:effectLst/>
                <a:latin typeface="Open Sans" panose="020B0606030504020204" pitchFamily="34" charset="0"/>
                <a:hlinkClick r:id="rId3"/>
              </a:rPr>
              <a:t>Felix Naumann</a:t>
            </a:r>
            <a:r>
              <a:rPr lang="en-US" sz="2800" b="0" i="1" dirty="0">
                <a:solidFill>
                  <a:srgbClr val="505B62"/>
                </a:solidFill>
                <a:effectLst/>
                <a:latin typeface="Open Sans" panose="020B0606030504020204" pitchFamily="34" charset="0"/>
              </a:rPr>
              <a:t>:</a:t>
            </a:r>
            <a:br>
              <a:rPr lang="en-US" sz="2800" b="0" i="1" dirty="0">
                <a:solidFill>
                  <a:srgbClr val="505B62"/>
                </a:solidFill>
                <a:effectLst/>
                <a:latin typeface="Open Sans" panose="020B0606030504020204" pitchFamily="34" charset="0"/>
              </a:rPr>
            </a:br>
            <a:r>
              <a:rPr lang="en-US" sz="2800" b="1" i="1" dirty="0">
                <a:solidFill>
                  <a:srgbClr val="666666"/>
                </a:solidFill>
                <a:effectLst/>
                <a:latin typeface="Open Sans" panose="020B0606030504020204" pitchFamily="34" charset="0"/>
              </a:rPr>
              <a:t>Cardinality Estimation: An Experimental Survey.</a:t>
            </a:r>
            <a:r>
              <a:rPr lang="en-US" sz="2800" b="0" i="1" dirty="0">
                <a:solidFill>
                  <a:srgbClr val="505B62"/>
                </a:solidFill>
                <a:effectLst/>
                <a:latin typeface="Open Sans" panose="020B0606030504020204" pitchFamily="34" charset="0"/>
              </a:rPr>
              <a:t> </a:t>
            </a:r>
            <a:r>
              <a:rPr lang="en-US" sz="2800" b="0" i="1" u="none" strike="noStrike" dirty="0">
                <a:solidFill>
                  <a:srgbClr val="7D848A"/>
                </a:solidFill>
                <a:effectLst/>
                <a:latin typeface="Open Sans" panose="020B0606030504020204" pitchFamily="34" charset="0"/>
                <a:hlinkClick r:id="rId4"/>
              </a:rPr>
              <a:t>Proc. VLDB Endow. 11(4)</a:t>
            </a:r>
            <a:r>
              <a:rPr lang="en-US" sz="2800" b="0" i="1" dirty="0">
                <a:solidFill>
                  <a:srgbClr val="505B62"/>
                </a:solidFill>
                <a:effectLst/>
                <a:latin typeface="Open Sans" panose="020B0606030504020204" pitchFamily="34" charset="0"/>
              </a:rPr>
              <a:t>: 499-512 (2017)</a:t>
            </a:r>
            <a:endParaRPr lang="en-US" sz="2800" b="0" i="0" dirty="0">
              <a:solidFill>
                <a:srgbClr val="505B62"/>
              </a:solidFill>
              <a:effectLst/>
              <a:latin typeface="Open Sans" panose="020B0606030504020204" pitchFamily="34" charset="0"/>
            </a:endParaRPr>
          </a:p>
          <a:p>
            <a:br>
              <a:rPr lang="en-US" sz="2800" dirty="0"/>
            </a:br>
            <a:endParaRPr lang="en-US" sz="1800" b="0" i="0" dirty="0">
              <a:solidFill>
                <a:srgbClr val="000000"/>
              </a:solidFill>
              <a:effectLst/>
              <a:latin typeface="LinLibertineT"/>
            </a:endParaRPr>
          </a:p>
          <a:p>
            <a:pPr eaLnBrk="1" hangingPunct="1"/>
            <a:br>
              <a:rPr lang="en-US" dirty="0"/>
            </a:br>
            <a:endParaRPr lang="en-US" dirty="0">
              <a:latin typeface="Arial" pitchFamily="34" charset="0"/>
            </a:endParaRPr>
          </a:p>
        </p:txBody>
      </p:sp>
    </p:spTree>
    <p:extLst>
      <p:ext uri="{BB962C8B-B14F-4D97-AF65-F5344CB8AC3E}">
        <p14:creationId xmlns:p14="http://schemas.microsoft.com/office/powerpoint/2010/main" val="283029970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lvl1pPr defTabSz="914274" eaLnBrk="0" hangingPunct="0">
              <a:defRPr>
                <a:solidFill>
                  <a:schemeClr val="tx1"/>
                </a:solidFill>
                <a:latin typeface="Arial" pitchFamily="34" charset="0"/>
                <a:ea typeface="宋体" pitchFamily="2" charset="-122"/>
              </a:defRPr>
            </a:lvl1pPr>
            <a:lvl2pPr marL="730171" indent="-280835" defTabSz="914274" eaLnBrk="0" hangingPunct="0">
              <a:defRPr>
                <a:solidFill>
                  <a:schemeClr val="tx1"/>
                </a:solidFill>
                <a:latin typeface="Arial" pitchFamily="34" charset="0"/>
                <a:ea typeface="宋体" pitchFamily="2" charset="-122"/>
              </a:defRPr>
            </a:lvl2pPr>
            <a:lvl3pPr marL="1123340" indent="-224668" defTabSz="914274" eaLnBrk="0" hangingPunct="0">
              <a:defRPr>
                <a:solidFill>
                  <a:schemeClr val="tx1"/>
                </a:solidFill>
                <a:latin typeface="Arial" pitchFamily="34" charset="0"/>
                <a:ea typeface="宋体" pitchFamily="2" charset="-122"/>
              </a:defRPr>
            </a:lvl3pPr>
            <a:lvl4pPr marL="1572677" indent="-224668" defTabSz="914274" eaLnBrk="0" hangingPunct="0">
              <a:defRPr>
                <a:solidFill>
                  <a:schemeClr val="tx1"/>
                </a:solidFill>
                <a:latin typeface="Arial" pitchFamily="34" charset="0"/>
                <a:ea typeface="宋体" pitchFamily="2" charset="-122"/>
              </a:defRPr>
            </a:lvl4pPr>
            <a:lvl5pPr marL="2022013" indent="-224668" defTabSz="914274" eaLnBrk="0" hangingPunct="0">
              <a:defRPr>
                <a:solidFill>
                  <a:schemeClr val="tx1"/>
                </a:solidFill>
                <a:latin typeface="Arial" pitchFamily="34" charset="0"/>
                <a:ea typeface="宋体" pitchFamily="2" charset="-122"/>
              </a:defRPr>
            </a:lvl5pPr>
            <a:lvl6pPr marL="2471349" indent="-224668" defTabSz="914274" eaLnBrk="0" fontAlgn="base" hangingPunct="0">
              <a:spcBef>
                <a:spcPct val="0"/>
              </a:spcBef>
              <a:spcAft>
                <a:spcPct val="0"/>
              </a:spcAft>
              <a:defRPr>
                <a:solidFill>
                  <a:schemeClr val="tx1"/>
                </a:solidFill>
                <a:latin typeface="Arial" pitchFamily="34" charset="0"/>
                <a:ea typeface="宋体" pitchFamily="2" charset="-122"/>
              </a:defRPr>
            </a:lvl6pPr>
            <a:lvl7pPr marL="2920685" indent="-224668" defTabSz="914274" eaLnBrk="0" fontAlgn="base" hangingPunct="0">
              <a:spcBef>
                <a:spcPct val="0"/>
              </a:spcBef>
              <a:spcAft>
                <a:spcPct val="0"/>
              </a:spcAft>
              <a:defRPr>
                <a:solidFill>
                  <a:schemeClr val="tx1"/>
                </a:solidFill>
                <a:latin typeface="Arial" pitchFamily="34" charset="0"/>
                <a:ea typeface="宋体" pitchFamily="2" charset="-122"/>
              </a:defRPr>
            </a:lvl7pPr>
            <a:lvl8pPr marL="3370021" indent="-224668" defTabSz="914274" eaLnBrk="0" fontAlgn="base" hangingPunct="0">
              <a:spcBef>
                <a:spcPct val="0"/>
              </a:spcBef>
              <a:spcAft>
                <a:spcPct val="0"/>
              </a:spcAft>
              <a:defRPr>
                <a:solidFill>
                  <a:schemeClr val="tx1"/>
                </a:solidFill>
                <a:latin typeface="Arial" pitchFamily="34" charset="0"/>
                <a:ea typeface="宋体" pitchFamily="2" charset="-122"/>
              </a:defRPr>
            </a:lvl8pPr>
            <a:lvl9pPr marL="3819357" indent="-224668" defTabSz="914274"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fld id="{B04042F6-9FDA-426C-86F9-346C8313DE21}" type="slidenum">
              <a:rPr lang="en-US" altLang="zh-CN">
                <a:solidFill>
                  <a:prstClr val="black"/>
                </a:solidFill>
              </a:rPr>
              <a:pPr eaLnBrk="1" hangingPunct="1"/>
              <a:t>50</a:t>
            </a:fld>
            <a:endParaRPr lang="en-US" altLang="zh-CN">
              <a:solidFill>
                <a:prstClr val="black"/>
              </a:solidFill>
            </a:endParaRPr>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err="1">
                <a:latin typeface="Times New Roman" panose="02020603050405020304" pitchFamily="18" charset="0"/>
                <a:cs typeface="Times New Roman" panose="02020603050405020304" pitchFamily="18" charset="0"/>
              </a:rPr>
              <a:t>Zhihan</a:t>
            </a:r>
            <a:r>
              <a:rPr lang="en-US" dirty="0">
                <a:latin typeface="Times New Roman" panose="02020603050405020304" pitchFamily="18" charset="0"/>
                <a:cs typeface="Times New Roman" panose="02020603050405020304" pitchFamily="18" charset="0"/>
              </a:rPr>
              <a:t> Zheng, </a:t>
            </a:r>
            <a:r>
              <a:rPr lang="en-US" dirty="0" err="1">
                <a:latin typeface="Times New Roman" panose="02020603050405020304" pitchFamily="18" charset="0"/>
                <a:cs typeface="Times New Roman" panose="02020603050405020304" pitchFamily="18" charset="0"/>
              </a:rPr>
              <a:t>Haitao</a:t>
            </a:r>
            <a:r>
              <a:rPr lang="en-US" dirty="0">
                <a:latin typeface="Times New Roman" panose="02020603050405020304" pitchFamily="18" charset="0"/>
                <a:cs typeface="Times New Roman" panose="02020603050405020304" pitchFamily="18" charset="0"/>
              </a:rPr>
              <a:t> Yuan, </a:t>
            </a:r>
            <a:r>
              <a:rPr lang="en-US" dirty="0" err="1">
                <a:latin typeface="Times New Roman" panose="02020603050405020304" pitchFamily="18" charset="0"/>
                <a:cs typeface="Times New Roman" panose="02020603050405020304" pitchFamily="18" charset="0"/>
              </a:rPr>
              <a:t>Minxiao</a:t>
            </a:r>
            <a:r>
              <a:rPr lang="en-US" dirty="0">
                <a:latin typeface="Times New Roman" panose="02020603050405020304" pitchFamily="18" charset="0"/>
                <a:cs typeface="Times New Roman" panose="02020603050405020304" pitchFamily="18" charset="0"/>
              </a:rPr>
              <a:t> Chen, </a:t>
            </a:r>
            <a:r>
              <a:rPr lang="en-US" dirty="0" err="1">
                <a:latin typeface="Times New Roman" panose="02020603050405020304" pitchFamily="18" charset="0"/>
                <a:cs typeface="Times New Roman" panose="02020603050405020304" pitchFamily="18" charset="0"/>
              </a:rPr>
              <a:t>Shangguang</a:t>
            </a:r>
            <a:r>
              <a:rPr lang="en-US" dirty="0">
                <a:latin typeface="Times New Roman" panose="02020603050405020304" pitchFamily="18" charset="0"/>
                <a:cs typeface="Times New Roman" panose="02020603050405020304" pitchFamily="18" charset="0"/>
              </a:rPr>
              <a:t> Wang:</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RLER-TTE: An Efficient and Effective Framework for En Route Travel Time Estimation with Reinforcement Learning. Proc. ACM </a:t>
            </a:r>
            <a:r>
              <a:rPr lang="en-US" dirty="0" err="1">
                <a:latin typeface="Times New Roman" panose="02020603050405020304" pitchFamily="18" charset="0"/>
                <a:cs typeface="Times New Roman" panose="02020603050405020304" pitchFamily="18" charset="0"/>
              </a:rPr>
              <a:t>Manag</a:t>
            </a:r>
            <a:r>
              <a:rPr lang="en-US" dirty="0">
                <a:latin typeface="Times New Roman" panose="02020603050405020304" pitchFamily="18" charset="0"/>
                <a:cs typeface="Times New Roman" panose="02020603050405020304" pitchFamily="18" charset="0"/>
              </a:rPr>
              <a:t>. Data 3(1): 71:1-71:26 (2025)</a:t>
            </a:r>
          </a:p>
          <a:p>
            <a:pPr algn="l">
              <a:buFont typeface="Arial" panose="020B0604020202020204" pitchFamily="34" charset="0"/>
              <a:buNone/>
            </a:pPr>
            <a:endParaRPr lang="en-US" dirty="0">
              <a:latin typeface="Arial" pitchFamily="34" charset="0"/>
            </a:endParaRPr>
          </a:p>
        </p:txBody>
      </p:sp>
    </p:spTree>
    <p:extLst>
      <p:ext uri="{BB962C8B-B14F-4D97-AF65-F5344CB8AC3E}">
        <p14:creationId xmlns:p14="http://schemas.microsoft.com/office/powerpoint/2010/main" val="364836791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lvl1pPr defTabSz="914274" eaLnBrk="0" hangingPunct="0">
              <a:defRPr>
                <a:solidFill>
                  <a:schemeClr val="tx1"/>
                </a:solidFill>
                <a:latin typeface="Arial" pitchFamily="34" charset="0"/>
                <a:ea typeface="宋体" pitchFamily="2" charset="-122"/>
              </a:defRPr>
            </a:lvl1pPr>
            <a:lvl2pPr marL="730171" indent="-280835" defTabSz="914274" eaLnBrk="0" hangingPunct="0">
              <a:defRPr>
                <a:solidFill>
                  <a:schemeClr val="tx1"/>
                </a:solidFill>
                <a:latin typeface="Arial" pitchFamily="34" charset="0"/>
                <a:ea typeface="宋体" pitchFamily="2" charset="-122"/>
              </a:defRPr>
            </a:lvl2pPr>
            <a:lvl3pPr marL="1123340" indent="-224668" defTabSz="914274" eaLnBrk="0" hangingPunct="0">
              <a:defRPr>
                <a:solidFill>
                  <a:schemeClr val="tx1"/>
                </a:solidFill>
                <a:latin typeface="Arial" pitchFamily="34" charset="0"/>
                <a:ea typeface="宋体" pitchFamily="2" charset="-122"/>
              </a:defRPr>
            </a:lvl3pPr>
            <a:lvl4pPr marL="1572677" indent="-224668" defTabSz="914274" eaLnBrk="0" hangingPunct="0">
              <a:defRPr>
                <a:solidFill>
                  <a:schemeClr val="tx1"/>
                </a:solidFill>
                <a:latin typeface="Arial" pitchFamily="34" charset="0"/>
                <a:ea typeface="宋体" pitchFamily="2" charset="-122"/>
              </a:defRPr>
            </a:lvl4pPr>
            <a:lvl5pPr marL="2022013" indent="-224668" defTabSz="914274" eaLnBrk="0" hangingPunct="0">
              <a:defRPr>
                <a:solidFill>
                  <a:schemeClr val="tx1"/>
                </a:solidFill>
                <a:latin typeface="Arial" pitchFamily="34" charset="0"/>
                <a:ea typeface="宋体" pitchFamily="2" charset="-122"/>
              </a:defRPr>
            </a:lvl5pPr>
            <a:lvl6pPr marL="2471349" indent="-224668" defTabSz="914274" eaLnBrk="0" fontAlgn="base" hangingPunct="0">
              <a:spcBef>
                <a:spcPct val="0"/>
              </a:spcBef>
              <a:spcAft>
                <a:spcPct val="0"/>
              </a:spcAft>
              <a:defRPr>
                <a:solidFill>
                  <a:schemeClr val="tx1"/>
                </a:solidFill>
                <a:latin typeface="Arial" pitchFamily="34" charset="0"/>
                <a:ea typeface="宋体" pitchFamily="2" charset="-122"/>
              </a:defRPr>
            </a:lvl6pPr>
            <a:lvl7pPr marL="2920685" indent="-224668" defTabSz="914274" eaLnBrk="0" fontAlgn="base" hangingPunct="0">
              <a:spcBef>
                <a:spcPct val="0"/>
              </a:spcBef>
              <a:spcAft>
                <a:spcPct val="0"/>
              </a:spcAft>
              <a:defRPr>
                <a:solidFill>
                  <a:schemeClr val="tx1"/>
                </a:solidFill>
                <a:latin typeface="Arial" pitchFamily="34" charset="0"/>
                <a:ea typeface="宋体" pitchFamily="2" charset="-122"/>
              </a:defRPr>
            </a:lvl7pPr>
            <a:lvl8pPr marL="3370021" indent="-224668" defTabSz="914274" eaLnBrk="0" fontAlgn="base" hangingPunct="0">
              <a:spcBef>
                <a:spcPct val="0"/>
              </a:spcBef>
              <a:spcAft>
                <a:spcPct val="0"/>
              </a:spcAft>
              <a:defRPr>
                <a:solidFill>
                  <a:schemeClr val="tx1"/>
                </a:solidFill>
                <a:latin typeface="Arial" pitchFamily="34" charset="0"/>
                <a:ea typeface="宋体" pitchFamily="2" charset="-122"/>
              </a:defRPr>
            </a:lvl8pPr>
            <a:lvl9pPr marL="3819357" indent="-224668" defTabSz="914274"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fld id="{B04042F6-9FDA-426C-86F9-346C8313DE21}" type="slidenum">
              <a:rPr lang="en-US" altLang="zh-CN">
                <a:solidFill>
                  <a:prstClr val="black"/>
                </a:solidFill>
              </a:rPr>
              <a:pPr eaLnBrk="1" hangingPunct="1"/>
              <a:t>51</a:t>
            </a:fld>
            <a:endParaRPr lang="en-US" altLang="zh-CN">
              <a:solidFill>
                <a:prstClr val="black"/>
              </a:solidFill>
            </a:endParaRPr>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err="1">
                <a:latin typeface="Times New Roman" panose="02020603050405020304" pitchFamily="18" charset="0"/>
                <a:cs typeface="Times New Roman" panose="02020603050405020304" pitchFamily="18" charset="0"/>
              </a:rPr>
              <a:t>Zhihan</a:t>
            </a:r>
            <a:r>
              <a:rPr lang="en-US" dirty="0">
                <a:latin typeface="Times New Roman" panose="02020603050405020304" pitchFamily="18" charset="0"/>
                <a:cs typeface="Times New Roman" panose="02020603050405020304" pitchFamily="18" charset="0"/>
              </a:rPr>
              <a:t> Zheng, </a:t>
            </a:r>
            <a:r>
              <a:rPr lang="en-US" dirty="0" err="1">
                <a:latin typeface="Times New Roman" panose="02020603050405020304" pitchFamily="18" charset="0"/>
                <a:cs typeface="Times New Roman" panose="02020603050405020304" pitchFamily="18" charset="0"/>
              </a:rPr>
              <a:t>Haitao</a:t>
            </a:r>
            <a:r>
              <a:rPr lang="en-US" dirty="0">
                <a:latin typeface="Times New Roman" panose="02020603050405020304" pitchFamily="18" charset="0"/>
                <a:cs typeface="Times New Roman" panose="02020603050405020304" pitchFamily="18" charset="0"/>
              </a:rPr>
              <a:t> Yuan, </a:t>
            </a:r>
            <a:r>
              <a:rPr lang="en-US" dirty="0" err="1">
                <a:latin typeface="Times New Roman" panose="02020603050405020304" pitchFamily="18" charset="0"/>
                <a:cs typeface="Times New Roman" panose="02020603050405020304" pitchFamily="18" charset="0"/>
              </a:rPr>
              <a:t>Minxiao</a:t>
            </a:r>
            <a:r>
              <a:rPr lang="en-US" dirty="0">
                <a:latin typeface="Times New Roman" panose="02020603050405020304" pitchFamily="18" charset="0"/>
                <a:cs typeface="Times New Roman" panose="02020603050405020304" pitchFamily="18" charset="0"/>
              </a:rPr>
              <a:t> Chen, </a:t>
            </a:r>
            <a:r>
              <a:rPr lang="en-US" dirty="0" err="1">
                <a:latin typeface="Times New Roman" panose="02020603050405020304" pitchFamily="18" charset="0"/>
                <a:cs typeface="Times New Roman" panose="02020603050405020304" pitchFamily="18" charset="0"/>
              </a:rPr>
              <a:t>Shangguang</a:t>
            </a:r>
            <a:r>
              <a:rPr lang="en-US" dirty="0">
                <a:latin typeface="Times New Roman" panose="02020603050405020304" pitchFamily="18" charset="0"/>
                <a:cs typeface="Times New Roman" panose="02020603050405020304" pitchFamily="18" charset="0"/>
              </a:rPr>
              <a:t> Wang:</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RLER-TTE: An Efficient and Effective Framework for En Route Travel Time Estimation with Reinforcement Learning. Proc. ACM </a:t>
            </a:r>
            <a:r>
              <a:rPr lang="en-US" dirty="0" err="1">
                <a:latin typeface="Times New Roman" panose="02020603050405020304" pitchFamily="18" charset="0"/>
                <a:cs typeface="Times New Roman" panose="02020603050405020304" pitchFamily="18" charset="0"/>
              </a:rPr>
              <a:t>Manag</a:t>
            </a:r>
            <a:r>
              <a:rPr lang="en-US" dirty="0">
                <a:latin typeface="Times New Roman" panose="02020603050405020304" pitchFamily="18" charset="0"/>
                <a:cs typeface="Times New Roman" panose="02020603050405020304" pitchFamily="18" charset="0"/>
              </a:rPr>
              <a:t>. Data 3(1): 71:1-71:26 (2025)</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latin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dirty="0">
                <a:latin typeface="Times New Roman" panose="02020603050405020304" pitchFamily="18" charset="0"/>
                <a:cs typeface="Times New Roman" panose="02020603050405020304" pitchFamily="18" charset="0"/>
              </a:rPr>
              <a:t>[SSML] </a:t>
            </a:r>
            <a:r>
              <a:rPr lang="en-US" sz="1800" b="0" i="0" dirty="0" err="1">
                <a:solidFill>
                  <a:srgbClr val="000000"/>
                </a:solidFill>
                <a:effectLst/>
                <a:latin typeface="LinLibertineT"/>
              </a:rPr>
              <a:t>Xiaomin</a:t>
            </a:r>
            <a:r>
              <a:rPr lang="en-US" sz="1800" b="0" i="0" dirty="0">
                <a:solidFill>
                  <a:srgbClr val="000000"/>
                </a:solidFill>
                <a:effectLst/>
                <a:latin typeface="LinLibertineT"/>
              </a:rPr>
              <a:t> Fang, </a:t>
            </a:r>
            <a:r>
              <a:rPr lang="en-US" sz="1800" b="0" i="0" dirty="0" err="1">
                <a:solidFill>
                  <a:srgbClr val="000000"/>
                </a:solidFill>
                <a:effectLst/>
                <a:latin typeface="LinLibertineT"/>
              </a:rPr>
              <a:t>Jizhou</a:t>
            </a:r>
            <a:r>
              <a:rPr lang="en-US" sz="1800" b="0" i="0" dirty="0">
                <a:solidFill>
                  <a:srgbClr val="000000"/>
                </a:solidFill>
                <a:effectLst/>
                <a:latin typeface="LinLibertineT"/>
              </a:rPr>
              <a:t> Huang, Fan Wang, </a:t>
            </a:r>
            <a:r>
              <a:rPr lang="en-US" sz="1800" b="0" i="0" dirty="0" err="1">
                <a:solidFill>
                  <a:srgbClr val="000000"/>
                </a:solidFill>
                <a:effectLst/>
                <a:latin typeface="LinLibertineT"/>
              </a:rPr>
              <a:t>Lihang</a:t>
            </a:r>
            <a:r>
              <a:rPr lang="en-US" sz="1800" b="0" i="0" dirty="0">
                <a:solidFill>
                  <a:srgbClr val="000000"/>
                </a:solidFill>
                <a:effectLst/>
                <a:latin typeface="LinLibertineT"/>
              </a:rPr>
              <a:t> Liu, </a:t>
            </a:r>
            <a:r>
              <a:rPr lang="en-US" sz="1800" b="0" i="0" dirty="0" err="1">
                <a:solidFill>
                  <a:srgbClr val="000000"/>
                </a:solidFill>
                <a:effectLst/>
                <a:latin typeface="LinLibertineT"/>
              </a:rPr>
              <a:t>Yibo</a:t>
            </a:r>
            <a:r>
              <a:rPr lang="en-US" sz="1800" b="0" i="0" dirty="0">
                <a:solidFill>
                  <a:srgbClr val="000000"/>
                </a:solidFill>
                <a:effectLst/>
                <a:latin typeface="LinLibertineT"/>
              </a:rPr>
              <a:t> Sun, and Haifeng Wang. 2021. SSML: Self-Supervised Meta-Learner for En Route Travel Time Estimation at Baidu Maps. In </a:t>
            </a:r>
            <a:r>
              <a:rPr lang="en-US" sz="1800" b="0" i="1" dirty="0">
                <a:solidFill>
                  <a:srgbClr val="000000"/>
                </a:solidFill>
                <a:effectLst/>
                <a:latin typeface="LinLibertineTI"/>
              </a:rPr>
              <a:t>SIGKDD</a:t>
            </a:r>
            <a:r>
              <a:rPr lang="en-US" sz="1800" b="0" i="0" dirty="0">
                <a:solidFill>
                  <a:srgbClr val="000000"/>
                </a:solidFill>
                <a:effectLst/>
                <a:latin typeface="LinLibertineT"/>
              </a:rPr>
              <a:t>, </a:t>
            </a:r>
            <a:r>
              <a:rPr lang="en-US" sz="1800" b="0" i="0" dirty="0" err="1">
                <a:solidFill>
                  <a:srgbClr val="000000"/>
                </a:solidFill>
                <a:effectLst/>
                <a:latin typeface="LinLibertineT"/>
              </a:rPr>
              <a:t>Feida</a:t>
            </a:r>
            <a:r>
              <a:rPr lang="en-US" sz="1800" b="0" i="0" dirty="0">
                <a:solidFill>
                  <a:srgbClr val="000000"/>
                </a:solidFill>
                <a:effectLst/>
                <a:latin typeface="LinLibertineT"/>
              </a:rPr>
              <a:t> Zhu, </a:t>
            </a:r>
            <a:r>
              <a:rPr lang="en-US" sz="1800" b="0" i="0" dirty="0" err="1">
                <a:solidFill>
                  <a:srgbClr val="000000"/>
                </a:solidFill>
                <a:effectLst/>
                <a:latin typeface="LinLibertineT"/>
              </a:rPr>
              <a:t>Beng</a:t>
            </a:r>
            <a:r>
              <a:rPr lang="en-US" sz="1800" b="0" i="0" dirty="0">
                <a:solidFill>
                  <a:srgbClr val="000000"/>
                </a:solidFill>
                <a:effectLst/>
                <a:latin typeface="LinLibertineT"/>
              </a:rPr>
              <a:t> Chin </a:t>
            </a:r>
            <a:r>
              <a:rPr lang="en-US" sz="1800" b="0" i="0" dirty="0" err="1">
                <a:solidFill>
                  <a:srgbClr val="000000"/>
                </a:solidFill>
                <a:effectLst/>
                <a:latin typeface="LinLibertineT"/>
              </a:rPr>
              <a:t>Ooi</a:t>
            </a:r>
            <a:r>
              <a:rPr lang="en-US" sz="1800" b="0" i="0" dirty="0">
                <a:solidFill>
                  <a:srgbClr val="000000"/>
                </a:solidFill>
                <a:effectLst/>
                <a:latin typeface="LinLibertineT"/>
              </a:rPr>
              <a:t>, and </a:t>
            </a:r>
            <a:r>
              <a:rPr lang="en-US" sz="1800" b="0" i="0" dirty="0" err="1">
                <a:solidFill>
                  <a:srgbClr val="000000"/>
                </a:solidFill>
                <a:effectLst/>
                <a:latin typeface="LinLibertineT"/>
              </a:rPr>
              <a:t>Chunyan</a:t>
            </a:r>
            <a:r>
              <a:rPr lang="en-US" sz="1800" b="0" i="0" dirty="0">
                <a:solidFill>
                  <a:srgbClr val="000000"/>
                </a:solidFill>
                <a:effectLst/>
                <a:latin typeface="LinLibertineT"/>
              </a:rPr>
              <a:t> Miao (Eds.). ACM, 2840–2848.</a:t>
            </a:r>
            <a:r>
              <a:rPr lang="en-US" dirty="0"/>
              <a:t> </a:t>
            </a:r>
            <a:br>
              <a:rPr lang="en-US" dirty="0"/>
            </a:br>
            <a:endParaRPr lang="en-US"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dirty="0">
                <a:latin typeface="Times New Roman" panose="02020603050405020304" pitchFamily="18" charset="0"/>
                <a:cs typeface="Times New Roman" panose="02020603050405020304" pitchFamily="18" charset="0"/>
              </a:rPr>
              <a:t>[</a:t>
            </a:r>
            <a:r>
              <a:rPr lang="en-US" sz="1800" b="1" i="0" dirty="0" err="1">
                <a:solidFill>
                  <a:srgbClr val="000000"/>
                </a:solidFill>
                <a:effectLst/>
                <a:latin typeface="LinLibertineT"/>
              </a:rPr>
              <a:t>MetaER</a:t>
            </a:r>
            <a:r>
              <a:rPr lang="en-US" sz="1800" b="1" i="0" dirty="0">
                <a:solidFill>
                  <a:srgbClr val="000000"/>
                </a:solidFill>
                <a:effectLst/>
                <a:latin typeface="LinLibertineT"/>
              </a:rPr>
              <a:t>-TTE] </a:t>
            </a:r>
            <a:r>
              <a:rPr lang="en-US" sz="1800" b="0" i="0" dirty="0">
                <a:solidFill>
                  <a:srgbClr val="000000"/>
                </a:solidFill>
                <a:effectLst/>
                <a:latin typeface="LinLibertineT"/>
              </a:rPr>
              <a:t>Yu Fan, </a:t>
            </a:r>
            <a:r>
              <a:rPr lang="en-US" sz="1800" b="0" i="0" dirty="0" err="1">
                <a:solidFill>
                  <a:srgbClr val="000000"/>
                </a:solidFill>
                <a:effectLst/>
                <a:latin typeface="LinLibertineT"/>
              </a:rPr>
              <a:t>Jiajie</a:t>
            </a:r>
            <a:r>
              <a:rPr lang="en-US" sz="1800" b="0" i="0" dirty="0">
                <a:solidFill>
                  <a:srgbClr val="000000"/>
                </a:solidFill>
                <a:effectLst/>
                <a:latin typeface="LinLibertineT"/>
              </a:rPr>
              <a:t> Xu, Rui Zhou, Jianxin Li, Kai Zheng, Lu Chen, and </a:t>
            </a:r>
            <a:r>
              <a:rPr lang="en-US" sz="1800" b="0" i="0" dirty="0" err="1">
                <a:solidFill>
                  <a:srgbClr val="000000"/>
                </a:solidFill>
                <a:effectLst/>
                <a:latin typeface="LinLibertineT"/>
              </a:rPr>
              <a:t>Chengfei</a:t>
            </a:r>
            <a:r>
              <a:rPr lang="en-US" sz="1800" b="0" i="0" dirty="0">
                <a:solidFill>
                  <a:srgbClr val="000000"/>
                </a:solidFill>
                <a:effectLst/>
                <a:latin typeface="LinLibertineT"/>
              </a:rPr>
              <a:t> Liu. 2022. </a:t>
            </a:r>
            <a:r>
              <a:rPr lang="en-US" sz="1800" b="0" i="0" dirty="0" err="1">
                <a:solidFill>
                  <a:srgbClr val="000000"/>
                </a:solidFill>
                <a:effectLst/>
                <a:latin typeface="LinLibertineT"/>
              </a:rPr>
              <a:t>MetaER</a:t>
            </a:r>
            <a:r>
              <a:rPr lang="en-US" sz="1800" b="0" i="0" dirty="0">
                <a:solidFill>
                  <a:srgbClr val="000000"/>
                </a:solidFill>
                <a:effectLst/>
                <a:latin typeface="LinLibertineT"/>
              </a:rPr>
              <a:t>-TTE: An Adaptive Meta-learning Model for En Route Travel Time Estimation. In </a:t>
            </a:r>
            <a:r>
              <a:rPr lang="en-US" sz="1800" b="0" i="1" dirty="0">
                <a:solidFill>
                  <a:srgbClr val="000000"/>
                </a:solidFill>
                <a:effectLst/>
                <a:latin typeface="LinLibertineTI"/>
              </a:rPr>
              <a:t>IJCAI</a:t>
            </a:r>
            <a:r>
              <a:rPr lang="en-US" sz="1800" b="0" i="0" dirty="0">
                <a:solidFill>
                  <a:srgbClr val="000000"/>
                </a:solidFill>
                <a:effectLst/>
                <a:latin typeface="LinLibertineT"/>
              </a:rPr>
              <a:t>, Luc De </a:t>
            </a:r>
            <a:r>
              <a:rPr lang="en-US" sz="1800" b="0" i="0" dirty="0" err="1">
                <a:solidFill>
                  <a:srgbClr val="000000"/>
                </a:solidFill>
                <a:effectLst/>
                <a:latin typeface="LinLibertineT"/>
              </a:rPr>
              <a:t>Raedt</a:t>
            </a:r>
            <a:r>
              <a:rPr lang="en-US" sz="1800" b="0" i="0" dirty="0">
                <a:solidFill>
                  <a:srgbClr val="000000"/>
                </a:solidFill>
                <a:effectLst/>
                <a:latin typeface="LinLibertineT"/>
              </a:rPr>
              <a:t> (Ed.). ijcai.org, 2023–2029.</a:t>
            </a:r>
            <a:r>
              <a:rPr lang="en-US" dirty="0"/>
              <a:t> </a:t>
            </a:r>
            <a:br>
              <a:rPr lang="en-US" dirty="0"/>
            </a:br>
            <a:endParaRPr lang="en-US" b="1" dirty="0">
              <a:latin typeface="Times New Roman" panose="02020603050405020304" pitchFamily="18" charset="0"/>
              <a:cs typeface="Times New Roman" panose="02020603050405020304" pitchFamily="18" charset="0"/>
            </a:endParaRPr>
          </a:p>
          <a:p>
            <a:pPr algn="l">
              <a:buFont typeface="Arial" panose="020B0604020202020204" pitchFamily="34" charset="0"/>
              <a:buNone/>
            </a:pPr>
            <a:endParaRPr lang="en-US" dirty="0">
              <a:latin typeface="Arial" pitchFamily="34" charset="0"/>
            </a:endParaRPr>
          </a:p>
        </p:txBody>
      </p:sp>
    </p:spTree>
    <p:extLst>
      <p:ext uri="{BB962C8B-B14F-4D97-AF65-F5344CB8AC3E}">
        <p14:creationId xmlns:p14="http://schemas.microsoft.com/office/powerpoint/2010/main" val="31799230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lvl1pPr defTabSz="914274" eaLnBrk="0" hangingPunct="0">
              <a:defRPr>
                <a:solidFill>
                  <a:schemeClr val="tx1"/>
                </a:solidFill>
                <a:latin typeface="Arial" pitchFamily="34" charset="0"/>
                <a:ea typeface="宋体" pitchFamily="2" charset="-122"/>
              </a:defRPr>
            </a:lvl1pPr>
            <a:lvl2pPr marL="730171" indent="-280835" defTabSz="914274" eaLnBrk="0" hangingPunct="0">
              <a:defRPr>
                <a:solidFill>
                  <a:schemeClr val="tx1"/>
                </a:solidFill>
                <a:latin typeface="Arial" pitchFamily="34" charset="0"/>
                <a:ea typeface="宋体" pitchFamily="2" charset="-122"/>
              </a:defRPr>
            </a:lvl2pPr>
            <a:lvl3pPr marL="1123340" indent="-224668" defTabSz="914274" eaLnBrk="0" hangingPunct="0">
              <a:defRPr>
                <a:solidFill>
                  <a:schemeClr val="tx1"/>
                </a:solidFill>
                <a:latin typeface="Arial" pitchFamily="34" charset="0"/>
                <a:ea typeface="宋体" pitchFamily="2" charset="-122"/>
              </a:defRPr>
            </a:lvl3pPr>
            <a:lvl4pPr marL="1572677" indent="-224668" defTabSz="914274" eaLnBrk="0" hangingPunct="0">
              <a:defRPr>
                <a:solidFill>
                  <a:schemeClr val="tx1"/>
                </a:solidFill>
                <a:latin typeface="Arial" pitchFamily="34" charset="0"/>
                <a:ea typeface="宋体" pitchFamily="2" charset="-122"/>
              </a:defRPr>
            </a:lvl4pPr>
            <a:lvl5pPr marL="2022013" indent="-224668" defTabSz="914274" eaLnBrk="0" hangingPunct="0">
              <a:defRPr>
                <a:solidFill>
                  <a:schemeClr val="tx1"/>
                </a:solidFill>
                <a:latin typeface="Arial" pitchFamily="34" charset="0"/>
                <a:ea typeface="宋体" pitchFamily="2" charset="-122"/>
              </a:defRPr>
            </a:lvl5pPr>
            <a:lvl6pPr marL="2471349" indent="-224668" defTabSz="914274" eaLnBrk="0" fontAlgn="base" hangingPunct="0">
              <a:spcBef>
                <a:spcPct val="0"/>
              </a:spcBef>
              <a:spcAft>
                <a:spcPct val="0"/>
              </a:spcAft>
              <a:defRPr>
                <a:solidFill>
                  <a:schemeClr val="tx1"/>
                </a:solidFill>
                <a:latin typeface="Arial" pitchFamily="34" charset="0"/>
                <a:ea typeface="宋体" pitchFamily="2" charset="-122"/>
              </a:defRPr>
            </a:lvl6pPr>
            <a:lvl7pPr marL="2920685" indent="-224668" defTabSz="914274" eaLnBrk="0" fontAlgn="base" hangingPunct="0">
              <a:spcBef>
                <a:spcPct val="0"/>
              </a:spcBef>
              <a:spcAft>
                <a:spcPct val="0"/>
              </a:spcAft>
              <a:defRPr>
                <a:solidFill>
                  <a:schemeClr val="tx1"/>
                </a:solidFill>
                <a:latin typeface="Arial" pitchFamily="34" charset="0"/>
                <a:ea typeface="宋体" pitchFamily="2" charset="-122"/>
              </a:defRPr>
            </a:lvl7pPr>
            <a:lvl8pPr marL="3370021" indent="-224668" defTabSz="914274" eaLnBrk="0" fontAlgn="base" hangingPunct="0">
              <a:spcBef>
                <a:spcPct val="0"/>
              </a:spcBef>
              <a:spcAft>
                <a:spcPct val="0"/>
              </a:spcAft>
              <a:defRPr>
                <a:solidFill>
                  <a:schemeClr val="tx1"/>
                </a:solidFill>
                <a:latin typeface="Arial" pitchFamily="34" charset="0"/>
                <a:ea typeface="宋体" pitchFamily="2" charset="-122"/>
              </a:defRPr>
            </a:lvl8pPr>
            <a:lvl9pPr marL="3819357" indent="-224668" defTabSz="914274"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fld id="{B04042F6-9FDA-426C-86F9-346C8313DE21}" type="slidenum">
              <a:rPr lang="en-US" altLang="zh-CN">
                <a:solidFill>
                  <a:prstClr val="black"/>
                </a:solidFill>
              </a:rPr>
              <a:pPr eaLnBrk="1" hangingPunct="1"/>
              <a:t>52</a:t>
            </a:fld>
            <a:endParaRPr lang="en-US" altLang="zh-CN">
              <a:solidFill>
                <a:prstClr val="black"/>
              </a:solidFill>
            </a:endParaRPr>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p:spPr>
        <p:txBody>
          <a:bodyPr/>
          <a:lstStyle/>
          <a:p>
            <a:pPr algn="l">
              <a:buFont typeface="Arial" panose="020B0604020202020204" pitchFamily="34" charset="0"/>
              <a:buNone/>
            </a:pPr>
            <a:r>
              <a:rPr lang="en-US" b="0" i="0" dirty="0" err="1">
                <a:solidFill>
                  <a:srgbClr val="505B62"/>
                </a:solidFill>
                <a:effectLst/>
                <a:latin typeface="Open Sans" panose="020B0606030504020204" pitchFamily="34" charset="0"/>
              </a:rPr>
              <a:t>Xiaoye</a:t>
            </a:r>
            <a:r>
              <a:rPr lang="en-US" b="0" i="0" dirty="0">
                <a:solidFill>
                  <a:srgbClr val="505B62"/>
                </a:solidFill>
                <a:effectLst/>
                <a:latin typeface="Open Sans" panose="020B0606030504020204" pitchFamily="34" charset="0"/>
              </a:rPr>
              <a:t> Miao, </a:t>
            </a:r>
            <a:r>
              <a:rPr lang="en-US" b="0" i="0" u="none" strike="noStrike" dirty="0" err="1">
                <a:solidFill>
                  <a:srgbClr val="7D848A"/>
                </a:solidFill>
                <a:effectLst/>
                <a:latin typeface="Open Sans" panose="020B0606030504020204" pitchFamily="34" charset="0"/>
                <a:hlinkClick r:id="rId3"/>
              </a:rPr>
              <a:t>Yangyang</a:t>
            </a:r>
            <a:r>
              <a:rPr lang="en-US" b="0" i="0" u="none" strike="noStrike" dirty="0">
                <a:solidFill>
                  <a:srgbClr val="7D848A"/>
                </a:solidFill>
                <a:effectLst/>
                <a:latin typeface="Open Sans" panose="020B0606030504020204" pitchFamily="34" charset="0"/>
                <a:hlinkClick r:id="rId3"/>
              </a:rPr>
              <a:t> Wu</a:t>
            </a:r>
            <a:r>
              <a:rPr lang="en-US" b="0" i="0" dirty="0">
                <a:solidFill>
                  <a:srgbClr val="505B62"/>
                </a:solidFill>
                <a:effectLst/>
                <a:latin typeface="Open Sans" panose="020B0606030504020204" pitchFamily="34" charset="0"/>
              </a:rPr>
              <a:t>, </a:t>
            </a:r>
            <a:r>
              <a:rPr lang="en-US" b="0" i="0" u="none" strike="noStrike" dirty="0" err="1">
                <a:solidFill>
                  <a:srgbClr val="7D848A"/>
                </a:solidFill>
                <a:effectLst/>
                <a:latin typeface="Open Sans" panose="020B0606030504020204" pitchFamily="34" charset="0"/>
                <a:hlinkClick r:id="rId4"/>
              </a:rPr>
              <a:t>Jiazhen</a:t>
            </a:r>
            <a:r>
              <a:rPr lang="en-US" b="0" i="0" u="none" strike="noStrike" dirty="0">
                <a:solidFill>
                  <a:srgbClr val="7D848A"/>
                </a:solidFill>
                <a:effectLst/>
                <a:latin typeface="Open Sans" panose="020B0606030504020204" pitchFamily="34" charset="0"/>
                <a:hlinkClick r:id="rId4"/>
              </a:rPr>
              <a:t> Peng</a:t>
            </a:r>
            <a:r>
              <a:rPr lang="en-US" b="0" i="0" dirty="0">
                <a:solidFill>
                  <a:srgbClr val="505B62"/>
                </a:solidFill>
                <a:effectLst/>
                <a:latin typeface="Open Sans" panose="020B0606030504020204" pitchFamily="34" charset="0"/>
              </a:rPr>
              <a:t>, </a:t>
            </a:r>
            <a:r>
              <a:rPr lang="en-US" b="0" i="0" u="none" strike="noStrike" dirty="0" err="1">
                <a:solidFill>
                  <a:srgbClr val="7D848A"/>
                </a:solidFill>
                <a:effectLst/>
                <a:latin typeface="Open Sans" panose="020B0606030504020204" pitchFamily="34" charset="0"/>
                <a:hlinkClick r:id="rId5"/>
              </a:rPr>
              <a:t>Yunjun</a:t>
            </a:r>
            <a:r>
              <a:rPr lang="en-US" b="0" i="0" u="none" strike="noStrike" dirty="0">
                <a:solidFill>
                  <a:srgbClr val="7D848A"/>
                </a:solidFill>
                <a:effectLst/>
                <a:latin typeface="Open Sans" panose="020B0606030504020204" pitchFamily="34" charset="0"/>
                <a:hlinkClick r:id="rId5"/>
              </a:rPr>
              <a:t> Gao</a:t>
            </a:r>
            <a:r>
              <a:rPr lang="en-US" b="0" i="0" dirty="0">
                <a:solidFill>
                  <a:srgbClr val="505B62"/>
                </a:solidFill>
                <a:effectLst/>
                <a:latin typeface="Open Sans" panose="020B0606030504020204" pitchFamily="34" charset="0"/>
              </a:rPr>
              <a:t>, </a:t>
            </a:r>
            <a:r>
              <a:rPr lang="en-US" b="0" i="0" u="none" strike="noStrike" dirty="0" err="1">
                <a:solidFill>
                  <a:srgbClr val="7D848A"/>
                </a:solidFill>
                <a:effectLst/>
                <a:latin typeface="Open Sans" panose="020B0606030504020204" pitchFamily="34" charset="0"/>
                <a:hlinkClick r:id="rId6"/>
              </a:rPr>
              <a:t>Jianwei</a:t>
            </a:r>
            <a:r>
              <a:rPr lang="en-US" b="0" i="0" u="none" strike="noStrike" dirty="0">
                <a:solidFill>
                  <a:srgbClr val="7D848A"/>
                </a:solidFill>
                <a:effectLst/>
                <a:latin typeface="Open Sans" panose="020B0606030504020204" pitchFamily="34" charset="0"/>
                <a:hlinkClick r:id="rId6"/>
              </a:rPr>
              <a:t> Yin</a:t>
            </a:r>
            <a:r>
              <a:rPr lang="en-US" b="0" i="0" dirty="0">
                <a:solidFill>
                  <a:srgbClr val="505B62"/>
                </a:solidFill>
                <a:effectLst/>
                <a:latin typeface="Open Sans" panose="020B0606030504020204" pitchFamily="34" charset="0"/>
              </a:rPr>
              <a:t>:</a:t>
            </a:r>
            <a:br>
              <a:rPr lang="en-US" dirty="0"/>
            </a:br>
            <a:r>
              <a:rPr lang="en-US" b="1" i="0" dirty="0">
                <a:solidFill>
                  <a:srgbClr val="666666"/>
                </a:solidFill>
                <a:effectLst/>
                <a:latin typeface="Open Sans" panose="020B0606030504020204" pitchFamily="34" charset="0"/>
              </a:rPr>
              <a:t>Efficient and Effective Cardinality Estimation for Skyline Family.</a:t>
            </a:r>
            <a:r>
              <a:rPr lang="en-US" b="0" i="0" dirty="0">
                <a:solidFill>
                  <a:srgbClr val="505B62"/>
                </a:solidFill>
                <a:effectLst/>
                <a:latin typeface="Open Sans" panose="020B0606030504020204" pitchFamily="34" charset="0"/>
              </a:rPr>
              <a:t> </a:t>
            </a:r>
            <a:r>
              <a:rPr lang="en-US" b="0" i="0" u="none" strike="noStrike" dirty="0">
                <a:solidFill>
                  <a:srgbClr val="7D848A"/>
                </a:solidFill>
                <a:effectLst/>
                <a:latin typeface="Open Sans" panose="020B0606030504020204" pitchFamily="34" charset="0"/>
                <a:hlinkClick r:id="rId7"/>
              </a:rPr>
              <a:t>Proc. ACM </a:t>
            </a:r>
            <a:r>
              <a:rPr lang="en-US" b="0" i="0" u="none" strike="noStrike" dirty="0" err="1">
                <a:solidFill>
                  <a:srgbClr val="7D848A"/>
                </a:solidFill>
                <a:effectLst/>
                <a:latin typeface="Open Sans" panose="020B0606030504020204" pitchFamily="34" charset="0"/>
                <a:hlinkClick r:id="rId7"/>
              </a:rPr>
              <a:t>Manag</a:t>
            </a:r>
            <a:r>
              <a:rPr lang="en-US" b="0" i="0" u="none" strike="noStrike" dirty="0">
                <a:solidFill>
                  <a:srgbClr val="7D848A"/>
                </a:solidFill>
                <a:effectLst/>
                <a:latin typeface="Open Sans" panose="020B0606030504020204" pitchFamily="34" charset="0"/>
                <a:hlinkClick r:id="rId7"/>
              </a:rPr>
              <a:t>. Data 1(1)</a:t>
            </a:r>
            <a:r>
              <a:rPr lang="en-US" b="0" i="0" dirty="0">
                <a:solidFill>
                  <a:srgbClr val="505B62"/>
                </a:solidFill>
                <a:effectLst/>
                <a:latin typeface="Open Sans" panose="020B0606030504020204" pitchFamily="34" charset="0"/>
              </a:rPr>
              <a:t>: 104:1-104:21 (2023)</a:t>
            </a:r>
          </a:p>
          <a:p>
            <a:pPr algn="l">
              <a:buFont typeface="Arial" panose="020B0604020202020204" pitchFamily="34" charset="0"/>
              <a:buNone/>
            </a:pPr>
            <a:endParaRPr lang="en-US" b="0" i="0" dirty="0">
              <a:solidFill>
                <a:srgbClr val="505B62"/>
              </a:solidFill>
              <a:effectLst/>
              <a:latin typeface="Open Sans" panose="020B0606030504020204" pitchFamily="34" charset="0"/>
            </a:endParaRPr>
          </a:p>
          <a:p>
            <a:pPr algn="l">
              <a:buFont typeface="Arial" panose="020B0604020202020204" pitchFamily="34" charset="0"/>
              <a:buNone/>
            </a:pPr>
            <a:br>
              <a:rPr lang="en-US" b="0" i="0" u="sng" dirty="0">
                <a:solidFill>
                  <a:srgbClr val="1889C4"/>
                </a:solidFill>
                <a:effectLst/>
                <a:latin typeface="Open Sans" panose="020B0606030504020204" pitchFamily="34" charset="0"/>
                <a:hlinkClick r:id="rId8"/>
              </a:rPr>
            </a:br>
            <a:r>
              <a:rPr lang="en-US" b="0" i="0" u="sng" dirty="0" err="1">
                <a:solidFill>
                  <a:srgbClr val="1889C4"/>
                </a:solidFill>
                <a:effectLst/>
                <a:latin typeface="Open Sans" panose="020B0606030504020204" pitchFamily="34" charset="0"/>
                <a:hlinkClick r:id="rId8"/>
              </a:rPr>
              <a:t>Zhenjie</a:t>
            </a:r>
            <a:r>
              <a:rPr lang="en-US" b="0" i="0" u="sng" dirty="0">
                <a:solidFill>
                  <a:srgbClr val="1889C4"/>
                </a:solidFill>
                <a:effectLst/>
                <a:latin typeface="Open Sans" panose="020B0606030504020204" pitchFamily="34" charset="0"/>
                <a:hlinkClick r:id="rId8"/>
              </a:rPr>
              <a:t> Zhang</a:t>
            </a:r>
            <a:r>
              <a:rPr lang="en-US" b="0" i="0" dirty="0">
                <a:solidFill>
                  <a:srgbClr val="505B62"/>
                </a:solidFill>
                <a:effectLst/>
                <a:latin typeface="Open Sans" panose="020B0606030504020204" pitchFamily="34" charset="0"/>
              </a:rPr>
              <a:t>, </a:t>
            </a:r>
            <a:r>
              <a:rPr lang="en-US" b="0" i="0" u="none" strike="noStrike" dirty="0">
                <a:solidFill>
                  <a:srgbClr val="7D848A"/>
                </a:solidFill>
                <a:effectLst/>
                <a:latin typeface="Open Sans" panose="020B0606030504020204" pitchFamily="34" charset="0"/>
                <a:hlinkClick r:id="rId9"/>
              </a:rPr>
              <a:t>Yin Yang</a:t>
            </a:r>
            <a:r>
              <a:rPr lang="en-US" b="0" i="0" dirty="0">
                <a:solidFill>
                  <a:srgbClr val="505B62"/>
                </a:solidFill>
                <a:effectLst/>
                <a:latin typeface="Open Sans" panose="020B0606030504020204" pitchFamily="34" charset="0"/>
              </a:rPr>
              <a:t>, </a:t>
            </a:r>
            <a:r>
              <a:rPr lang="en-US" b="0" i="0" u="none" strike="noStrike" dirty="0" err="1">
                <a:solidFill>
                  <a:srgbClr val="7D848A"/>
                </a:solidFill>
                <a:effectLst/>
                <a:latin typeface="Open Sans" panose="020B0606030504020204" pitchFamily="34" charset="0"/>
                <a:hlinkClick r:id="rId10"/>
              </a:rPr>
              <a:t>Ruichu</a:t>
            </a:r>
            <a:r>
              <a:rPr lang="en-US" b="0" i="0" u="none" strike="noStrike" dirty="0">
                <a:solidFill>
                  <a:srgbClr val="7D848A"/>
                </a:solidFill>
                <a:effectLst/>
                <a:latin typeface="Open Sans" panose="020B0606030504020204" pitchFamily="34" charset="0"/>
                <a:hlinkClick r:id="rId10"/>
              </a:rPr>
              <a:t> Cai</a:t>
            </a:r>
            <a:r>
              <a:rPr lang="en-US" b="0" i="0" dirty="0">
                <a:solidFill>
                  <a:srgbClr val="505B62"/>
                </a:solidFill>
                <a:effectLst/>
                <a:latin typeface="Open Sans" panose="020B0606030504020204" pitchFamily="34" charset="0"/>
              </a:rPr>
              <a:t>, </a:t>
            </a:r>
            <a:r>
              <a:rPr lang="en-US" b="0" i="0" u="none" strike="noStrike" dirty="0">
                <a:solidFill>
                  <a:srgbClr val="7D848A"/>
                </a:solidFill>
                <a:effectLst/>
                <a:latin typeface="Open Sans" panose="020B0606030504020204" pitchFamily="34" charset="0"/>
                <a:hlinkClick r:id="rId11"/>
              </a:rPr>
              <a:t>Dimitris </a:t>
            </a:r>
            <a:r>
              <a:rPr lang="en-US" b="0" i="0" u="none" strike="noStrike" dirty="0" err="1">
                <a:solidFill>
                  <a:srgbClr val="7D848A"/>
                </a:solidFill>
                <a:effectLst/>
                <a:latin typeface="Open Sans" panose="020B0606030504020204" pitchFamily="34" charset="0"/>
                <a:hlinkClick r:id="rId11"/>
              </a:rPr>
              <a:t>Papadias</a:t>
            </a:r>
            <a:r>
              <a:rPr lang="en-US" b="0" i="0" dirty="0">
                <a:solidFill>
                  <a:srgbClr val="505B62"/>
                </a:solidFill>
                <a:effectLst/>
                <a:latin typeface="Open Sans" panose="020B0606030504020204" pitchFamily="34" charset="0"/>
              </a:rPr>
              <a:t>, Anthony K. H. Tung:</a:t>
            </a:r>
            <a:br>
              <a:rPr lang="en-US" dirty="0"/>
            </a:br>
            <a:r>
              <a:rPr lang="en-US" b="1" i="0" dirty="0">
                <a:solidFill>
                  <a:srgbClr val="666666"/>
                </a:solidFill>
                <a:effectLst/>
                <a:latin typeface="Open Sans" panose="020B0606030504020204" pitchFamily="34" charset="0"/>
              </a:rPr>
              <a:t>Kernel-based skyline cardinality estimation.</a:t>
            </a:r>
            <a:r>
              <a:rPr lang="en-US" b="0" i="0" dirty="0">
                <a:solidFill>
                  <a:srgbClr val="505B62"/>
                </a:solidFill>
                <a:effectLst/>
                <a:latin typeface="Open Sans" panose="020B0606030504020204" pitchFamily="34" charset="0"/>
              </a:rPr>
              <a:t> </a:t>
            </a:r>
            <a:r>
              <a:rPr lang="en-US" b="0" i="0" u="none" strike="noStrike" dirty="0">
                <a:solidFill>
                  <a:srgbClr val="7D848A"/>
                </a:solidFill>
                <a:effectLst/>
                <a:latin typeface="Open Sans" panose="020B0606030504020204" pitchFamily="34" charset="0"/>
                <a:hlinkClick r:id="rId12"/>
              </a:rPr>
              <a:t>SIGMOD Conference 2009</a:t>
            </a:r>
            <a:r>
              <a:rPr lang="en-US" b="0" i="0" dirty="0">
                <a:solidFill>
                  <a:srgbClr val="505B62"/>
                </a:solidFill>
                <a:effectLst/>
                <a:latin typeface="Open Sans" panose="020B0606030504020204" pitchFamily="34" charset="0"/>
              </a:rPr>
              <a:t>: 509-522</a:t>
            </a:r>
            <a:endParaRPr lang="en-US" dirty="0">
              <a:latin typeface="Arial" pitchFamily="34" charset="0"/>
            </a:endParaRPr>
          </a:p>
        </p:txBody>
      </p:sp>
    </p:spTree>
    <p:extLst>
      <p:ext uri="{BB962C8B-B14F-4D97-AF65-F5344CB8AC3E}">
        <p14:creationId xmlns:p14="http://schemas.microsoft.com/office/powerpoint/2010/main" val="59989811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lvl1pPr defTabSz="914274" eaLnBrk="0" hangingPunct="0">
              <a:defRPr>
                <a:solidFill>
                  <a:schemeClr val="tx1"/>
                </a:solidFill>
                <a:latin typeface="Arial" pitchFamily="34" charset="0"/>
                <a:ea typeface="宋体" pitchFamily="2" charset="-122"/>
              </a:defRPr>
            </a:lvl1pPr>
            <a:lvl2pPr marL="730171" indent="-280835" defTabSz="914274" eaLnBrk="0" hangingPunct="0">
              <a:defRPr>
                <a:solidFill>
                  <a:schemeClr val="tx1"/>
                </a:solidFill>
                <a:latin typeface="Arial" pitchFamily="34" charset="0"/>
                <a:ea typeface="宋体" pitchFamily="2" charset="-122"/>
              </a:defRPr>
            </a:lvl2pPr>
            <a:lvl3pPr marL="1123340" indent="-224668" defTabSz="914274" eaLnBrk="0" hangingPunct="0">
              <a:defRPr>
                <a:solidFill>
                  <a:schemeClr val="tx1"/>
                </a:solidFill>
                <a:latin typeface="Arial" pitchFamily="34" charset="0"/>
                <a:ea typeface="宋体" pitchFamily="2" charset="-122"/>
              </a:defRPr>
            </a:lvl3pPr>
            <a:lvl4pPr marL="1572677" indent="-224668" defTabSz="914274" eaLnBrk="0" hangingPunct="0">
              <a:defRPr>
                <a:solidFill>
                  <a:schemeClr val="tx1"/>
                </a:solidFill>
                <a:latin typeface="Arial" pitchFamily="34" charset="0"/>
                <a:ea typeface="宋体" pitchFamily="2" charset="-122"/>
              </a:defRPr>
            </a:lvl4pPr>
            <a:lvl5pPr marL="2022013" indent="-224668" defTabSz="914274" eaLnBrk="0" hangingPunct="0">
              <a:defRPr>
                <a:solidFill>
                  <a:schemeClr val="tx1"/>
                </a:solidFill>
                <a:latin typeface="Arial" pitchFamily="34" charset="0"/>
                <a:ea typeface="宋体" pitchFamily="2" charset="-122"/>
              </a:defRPr>
            </a:lvl5pPr>
            <a:lvl6pPr marL="2471349" indent="-224668" defTabSz="914274" eaLnBrk="0" fontAlgn="base" hangingPunct="0">
              <a:spcBef>
                <a:spcPct val="0"/>
              </a:spcBef>
              <a:spcAft>
                <a:spcPct val="0"/>
              </a:spcAft>
              <a:defRPr>
                <a:solidFill>
                  <a:schemeClr val="tx1"/>
                </a:solidFill>
                <a:latin typeface="Arial" pitchFamily="34" charset="0"/>
                <a:ea typeface="宋体" pitchFamily="2" charset="-122"/>
              </a:defRPr>
            </a:lvl6pPr>
            <a:lvl7pPr marL="2920685" indent="-224668" defTabSz="914274" eaLnBrk="0" fontAlgn="base" hangingPunct="0">
              <a:spcBef>
                <a:spcPct val="0"/>
              </a:spcBef>
              <a:spcAft>
                <a:spcPct val="0"/>
              </a:spcAft>
              <a:defRPr>
                <a:solidFill>
                  <a:schemeClr val="tx1"/>
                </a:solidFill>
                <a:latin typeface="Arial" pitchFamily="34" charset="0"/>
                <a:ea typeface="宋体" pitchFamily="2" charset="-122"/>
              </a:defRPr>
            </a:lvl7pPr>
            <a:lvl8pPr marL="3370021" indent="-224668" defTabSz="914274" eaLnBrk="0" fontAlgn="base" hangingPunct="0">
              <a:spcBef>
                <a:spcPct val="0"/>
              </a:spcBef>
              <a:spcAft>
                <a:spcPct val="0"/>
              </a:spcAft>
              <a:defRPr>
                <a:solidFill>
                  <a:schemeClr val="tx1"/>
                </a:solidFill>
                <a:latin typeface="Arial" pitchFamily="34" charset="0"/>
                <a:ea typeface="宋体" pitchFamily="2" charset="-122"/>
              </a:defRPr>
            </a:lvl8pPr>
            <a:lvl9pPr marL="3819357" indent="-224668" defTabSz="914274"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fld id="{B04042F6-9FDA-426C-86F9-346C8313DE21}" type="slidenum">
              <a:rPr lang="en-US" altLang="zh-CN">
                <a:solidFill>
                  <a:prstClr val="black"/>
                </a:solidFill>
              </a:rPr>
              <a:pPr eaLnBrk="1" hangingPunct="1"/>
              <a:t>53</a:t>
            </a:fld>
            <a:endParaRPr lang="en-US" altLang="zh-CN">
              <a:solidFill>
                <a:prstClr val="black"/>
              </a:solidFill>
            </a:endParaRPr>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p:spPr>
        <p:txBody>
          <a:bodyPr/>
          <a:lstStyle/>
          <a:p>
            <a:pPr algn="l">
              <a:buFont typeface="Arial" panose="020B0604020202020204" pitchFamily="34" charset="0"/>
              <a:buNone/>
            </a:pPr>
            <a:endParaRPr lang="en-US" dirty="0">
              <a:latin typeface="Arial" pitchFamily="34" charset="0"/>
            </a:endParaRPr>
          </a:p>
        </p:txBody>
      </p:sp>
    </p:spTree>
    <p:extLst>
      <p:ext uri="{BB962C8B-B14F-4D97-AF65-F5344CB8AC3E}">
        <p14:creationId xmlns:p14="http://schemas.microsoft.com/office/powerpoint/2010/main" val="134041280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lvl1pPr defTabSz="914274" eaLnBrk="0" hangingPunct="0">
              <a:defRPr>
                <a:solidFill>
                  <a:schemeClr val="tx1"/>
                </a:solidFill>
                <a:latin typeface="Arial" pitchFamily="34" charset="0"/>
                <a:ea typeface="宋体" pitchFamily="2" charset="-122"/>
              </a:defRPr>
            </a:lvl1pPr>
            <a:lvl2pPr marL="730171" indent="-280835" defTabSz="914274" eaLnBrk="0" hangingPunct="0">
              <a:defRPr>
                <a:solidFill>
                  <a:schemeClr val="tx1"/>
                </a:solidFill>
                <a:latin typeface="Arial" pitchFamily="34" charset="0"/>
                <a:ea typeface="宋体" pitchFamily="2" charset="-122"/>
              </a:defRPr>
            </a:lvl2pPr>
            <a:lvl3pPr marL="1123340" indent="-224668" defTabSz="914274" eaLnBrk="0" hangingPunct="0">
              <a:defRPr>
                <a:solidFill>
                  <a:schemeClr val="tx1"/>
                </a:solidFill>
                <a:latin typeface="Arial" pitchFamily="34" charset="0"/>
                <a:ea typeface="宋体" pitchFamily="2" charset="-122"/>
              </a:defRPr>
            </a:lvl3pPr>
            <a:lvl4pPr marL="1572677" indent="-224668" defTabSz="914274" eaLnBrk="0" hangingPunct="0">
              <a:defRPr>
                <a:solidFill>
                  <a:schemeClr val="tx1"/>
                </a:solidFill>
                <a:latin typeface="Arial" pitchFamily="34" charset="0"/>
                <a:ea typeface="宋体" pitchFamily="2" charset="-122"/>
              </a:defRPr>
            </a:lvl4pPr>
            <a:lvl5pPr marL="2022013" indent="-224668" defTabSz="914274" eaLnBrk="0" hangingPunct="0">
              <a:defRPr>
                <a:solidFill>
                  <a:schemeClr val="tx1"/>
                </a:solidFill>
                <a:latin typeface="Arial" pitchFamily="34" charset="0"/>
                <a:ea typeface="宋体" pitchFamily="2" charset="-122"/>
              </a:defRPr>
            </a:lvl5pPr>
            <a:lvl6pPr marL="2471349" indent="-224668" defTabSz="914274" eaLnBrk="0" fontAlgn="base" hangingPunct="0">
              <a:spcBef>
                <a:spcPct val="0"/>
              </a:spcBef>
              <a:spcAft>
                <a:spcPct val="0"/>
              </a:spcAft>
              <a:defRPr>
                <a:solidFill>
                  <a:schemeClr val="tx1"/>
                </a:solidFill>
                <a:latin typeface="Arial" pitchFamily="34" charset="0"/>
                <a:ea typeface="宋体" pitchFamily="2" charset="-122"/>
              </a:defRPr>
            </a:lvl6pPr>
            <a:lvl7pPr marL="2920685" indent="-224668" defTabSz="914274" eaLnBrk="0" fontAlgn="base" hangingPunct="0">
              <a:spcBef>
                <a:spcPct val="0"/>
              </a:spcBef>
              <a:spcAft>
                <a:spcPct val="0"/>
              </a:spcAft>
              <a:defRPr>
                <a:solidFill>
                  <a:schemeClr val="tx1"/>
                </a:solidFill>
                <a:latin typeface="Arial" pitchFamily="34" charset="0"/>
                <a:ea typeface="宋体" pitchFamily="2" charset="-122"/>
              </a:defRPr>
            </a:lvl7pPr>
            <a:lvl8pPr marL="3370021" indent="-224668" defTabSz="914274" eaLnBrk="0" fontAlgn="base" hangingPunct="0">
              <a:spcBef>
                <a:spcPct val="0"/>
              </a:spcBef>
              <a:spcAft>
                <a:spcPct val="0"/>
              </a:spcAft>
              <a:defRPr>
                <a:solidFill>
                  <a:schemeClr val="tx1"/>
                </a:solidFill>
                <a:latin typeface="Arial" pitchFamily="34" charset="0"/>
                <a:ea typeface="宋体" pitchFamily="2" charset="-122"/>
              </a:defRPr>
            </a:lvl8pPr>
            <a:lvl9pPr marL="3819357" indent="-224668" defTabSz="914274"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fld id="{B04042F6-9FDA-426C-86F9-346C8313DE21}" type="slidenum">
              <a:rPr lang="en-US" altLang="zh-CN">
                <a:solidFill>
                  <a:prstClr val="black"/>
                </a:solidFill>
              </a:rPr>
              <a:pPr eaLnBrk="1" hangingPunct="1"/>
              <a:t>54</a:t>
            </a:fld>
            <a:endParaRPr lang="en-US" altLang="zh-CN">
              <a:solidFill>
                <a:prstClr val="black"/>
              </a:solidFill>
            </a:endParaRPr>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p:spPr>
        <p:txBody>
          <a:bodyPr/>
          <a:lstStyle/>
          <a:p>
            <a:pPr algn="l">
              <a:buFont typeface="Arial" panose="020B0604020202020204" pitchFamily="34" charset="0"/>
              <a:buNone/>
            </a:pPr>
            <a:endParaRPr lang="en-US" dirty="0">
              <a:latin typeface="Arial" pitchFamily="34" charset="0"/>
            </a:endParaRPr>
          </a:p>
        </p:txBody>
      </p:sp>
    </p:spTree>
    <p:extLst>
      <p:ext uri="{BB962C8B-B14F-4D97-AF65-F5344CB8AC3E}">
        <p14:creationId xmlns:p14="http://schemas.microsoft.com/office/powerpoint/2010/main" val="29523847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lvl1pPr defTabSz="914274" eaLnBrk="0" hangingPunct="0">
              <a:defRPr>
                <a:solidFill>
                  <a:schemeClr val="tx1"/>
                </a:solidFill>
                <a:latin typeface="Arial" pitchFamily="34" charset="0"/>
                <a:ea typeface="宋体" pitchFamily="2" charset="-122"/>
              </a:defRPr>
            </a:lvl1pPr>
            <a:lvl2pPr marL="730171" indent="-280835" defTabSz="914274" eaLnBrk="0" hangingPunct="0">
              <a:defRPr>
                <a:solidFill>
                  <a:schemeClr val="tx1"/>
                </a:solidFill>
                <a:latin typeface="Arial" pitchFamily="34" charset="0"/>
                <a:ea typeface="宋体" pitchFamily="2" charset="-122"/>
              </a:defRPr>
            </a:lvl2pPr>
            <a:lvl3pPr marL="1123340" indent="-224668" defTabSz="914274" eaLnBrk="0" hangingPunct="0">
              <a:defRPr>
                <a:solidFill>
                  <a:schemeClr val="tx1"/>
                </a:solidFill>
                <a:latin typeface="Arial" pitchFamily="34" charset="0"/>
                <a:ea typeface="宋体" pitchFamily="2" charset="-122"/>
              </a:defRPr>
            </a:lvl3pPr>
            <a:lvl4pPr marL="1572677" indent="-224668" defTabSz="914274" eaLnBrk="0" hangingPunct="0">
              <a:defRPr>
                <a:solidFill>
                  <a:schemeClr val="tx1"/>
                </a:solidFill>
                <a:latin typeface="Arial" pitchFamily="34" charset="0"/>
                <a:ea typeface="宋体" pitchFamily="2" charset="-122"/>
              </a:defRPr>
            </a:lvl4pPr>
            <a:lvl5pPr marL="2022013" indent="-224668" defTabSz="914274" eaLnBrk="0" hangingPunct="0">
              <a:defRPr>
                <a:solidFill>
                  <a:schemeClr val="tx1"/>
                </a:solidFill>
                <a:latin typeface="Arial" pitchFamily="34" charset="0"/>
                <a:ea typeface="宋体" pitchFamily="2" charset="-122"/>
              </a:defRPr>
            </a:lvl5pPr>
            <a:lvl6pPr marL="2471349" indent="-224668" defTabSz="914274" eaLnBrk="0" fontAlgn="base" hangingPunct="0">
              <a:spcBef>
                <a:spcPct val="0"/>
              </a:spcBef>
              <a:spcAft>
                <a:spcPct val="0"/>
              </a:spcAft>
              <a:defRPr>
                <a:solidFill>
                  <a:schemeClr val="tx1"/>
                </a:solidFill>
                <a:latin typeface="Arial" pitchFamily="34" charset="0"/>
                <a:ea typeface="宋体" pitchFamily="2" charset="-122"/>
              </a:defRPr>
            </a:lvl6pPr>
            <a:lvl7pPr marL="2920685" indent="-224668" defTabSz="914274" eaLnBrk="0" fontAlgn="base" hangingPunct="0">
              <a:spcBef>
                <a:spcPct val="0"/>
              </a:spcBef>
              <a:spcAft>
                <a:spcPct val="0"/>
              </a:spcAft>
              <a:defRPr>
                <a:solidFill>
                  <a:schemeClr val="tx1"/>
                </a:solidFill>
                <a:latin typeface="Arial" pitchFamily="34" charset="0"/>
                <a:ea typeface="宋体" pitchFamily="2" charset="-122"/>
              </a:defRPr>
            </a:lvl7pPr>
            <a:lvl8pPr marL="3370021" indent="-224668" defTabSz="914274" eaLnBrk="0" fontAlgn="base" hangingPunct="0">
              <a:spcBef>
                <a:spcPct val="0"/>
              </a:spcBef>
              <a:spcAft>
                <a:spcPct val="0"/>
              </a:spcAft>
              <a:defRPr>
                <a:solidFill>
                  <a:schemeClr val="tx1"/>
                </a:solidFill>
                <a:latin typeface="Arial" pitchFamily="34" charset="0"/>
                <a:ea typeface="宋体" pitchFamily="2" charset="-122"/>
              </a:defRPr>
            </a:lvl8pPr>
            <a:lvl9pPr marL="3819357" indent="-224668" defTabSz="914274"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fld id="{B04042F6-9FDA-426C-86F9-346C8313DE21}" type="slidenum">
              <a:rPr lang="en-US" altLang="zh-CN">
                <a:solidFill>
                  <a:prstClr val="black"/>
                </a:solidFill>
              </a:rPr>
              <a:pPr eaLnBrk="1" hangingPunct="1"/>
              <a:t>55</a:t>
            </a:fld>
            <a:endParaRPr lang="en-US" altLang="zh-CN">
              <a:solidFill>
                <a:prstClr val="black"/>
              </a:solidFill>
            </a:endParaRPr>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p:spPr>
        <p:txBody>
          <a:bodyPr/>
          <a:lstStyle/>
          <a:p>
            <a:pPr algn="l">
              <a:buFont typeface="Arial" panose="020B0604020202020204" pitchFamily="34" charset="0"/>
              <a:buNone/>
            </a:pPr>
            <a:endParaRPr lang="en-US" dirty="0">
              <a:latin typeface="Arial" pitchFamily="34" charset="0"/>
            </a:endParaRPr>
          </a:p>
        </p:txBody>
      </p:sp>
    </p:spTree>
    <p:extLst>
      <p:ext uri="{BB962C8B-B14F-4D97-AF65-F5344CB8AC3E}">
        <p14:creationId xmlns:p14="http://schemas.microsoft.com/office/powerpoint/2010/main" val="230963339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lvl1pPr defTabSz="914274" eaLnBrk="0" hangingPunct="0">
              <a:defRPr>
                <a:solidFill>
                  <a:schemeClr val="tx1"/>
                </a:solidFill>
                <a:latin typeface="Arial" pitchFamily="34" charset="0"/>
                <a:ea typeface="宋体" pitchFamily="2" charset="-122"/>
              </a:defRPr>
            </a:lvl1pPr>
            <a:lvl2pPr marL="730171" indent="-280835" defTabSz="914274" eaLnBrk="0" hangingPunct="0">
              <a:defRPr>
                <a:solidFill>
                  <a:schemeClr val="tx1"/>
                </a:solidFill>
                <a:latin typeface="Arial" pitchFamily="34" charset="0"/>
                <a:ea typeface="宋体" pitchFamily="2" charset="-122"/>
              </a:defRPr>
            </a:lvl2pPr>
            <a:lvl3pPr marL="1123340" indent="-224668" defTabSz="914274" eaLnBrk="0" hangingPunct="0">
              <a:defRPr>
                <a:solidFill>
                  <a:schemeClr val="tx1"/>
                </a:solidFill>
                <a:latin typeface="Arial" pitchFamily="34" charset="0"/>
                <a:ea typeface="宋体" pitchFamily="2" charset="-122"/>
              </a:defRPr>
            </a:lvl3pPr>
            <a:lvl4pPr marL="1572677" indent="-224668" defTabSz="914274" eaLnBrk="0" hangingPunct="0">
              <a:defRPr>
                <a:solidFill>
                  <a:schemeClr val="tx1"/>
                </a:solidFill>
                <a:latin typeface="Arial" pitchFamily="34" charset="0"/>
                <a:ea typeface="宋体" pitchFamily="2" charset="-122"/>
              </a:defRPr>
            </a:lvl4pPr>
            <a:lvl5pPr marL="2022013" indent="-224668" defTabSz="914274" eaLnBrk="0" hangingPunct="0">
              <a:defRPr>
                <a:solidFill>
                  <a:schemeClr val="tx1"/>
                </a:solidFill>
                <a:latin typeface="Arial" pitchFamily="34" charset="0"/>
                <a:ea typeface="宋体" pitchFamily="2" charset="-122"/>
              </a:defRPr>
            </a:lvl5pPr>
            <a:lvl6pPr marL="2471349" indent="-224668" defTabSz="914274" eaLnBrk="0" fontAlgn="base" hangingPunct="0">
              <a:spcBef>
                <a:spcPct val="0"/>
              </a:spcBef>
              <a:spcAft>
                <a:spcPct val="0"/>
              </a:spcAft>
              <a:defRPr>
                <a:solidFill>
                  <a:schemeClr val="tx1"/>
                </a:solidFill>
                <a:latin typeface="Arial" pitchFamily="34" charset="0"/>
                <a:ea typeface="宋体" pitchFamily="2" charset="-122"/>
              </a:defRPr>
            </a:lvl6pPr>
            <a:lvl7pPr marL="2920685" indent="-224668" defTabSz="914274" eaLnBrk="0" fontAlgn="base" hangingPunct="0">
              <a:spcBef>
                <a:spcPct val="0"/>
              </a:spcBef>
              <a:spcAft>
                <a:spcPct val="0"/>
              </a:spcAft>
              <a:defRPr>
                <a:solidFill>
                  <a:schemeClr val="tx1"/>
                </a:solidFill>
                <a:latin typeface="Arial" pitchFamily="34" charset="0"/>
                <a:ea typeface="宋体" pitchFamily="2" charset="-122"/>
              </a:defRPr>
            </a:lvl7pPr>
            <a:lvl8pPr marL="3370021" indent="-224668" defTabSz="914274" eaLnBrk="0" fontAlgn="base" hangingPunct="0">
              <a:spcBef>
                <a:spcPct val="0"/>
              </a:spcBef>
              <a:spcAft>
                <a:spcPct val="0"/>
              </a:spcAft>
              <a:defRPr>
                <a:solidFill>
                  <a:schemeClr val="tx1"/>
                </a:solidFill>
                <a:latin typeface="Arial" pitchFamily="34" charset="0"/>
                <a:ea typeface="宋体" pitchFamily="2" charset="-122"/>
              </a:defRPr>
            </a:lvl8pPr>
            <a:lvl9pPr marL="3819357" indent="-224668" defTabSz="914274"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fld id="{B04042F6-9FDA-426C-86F9-346C8313DE21}" type="slidenum">
              <a:rPr lang="en-US" altLang="zh-CN">
                <a:solidFill>
                  <a:prstClr val="black"/>
                </a:solidFill>
              </a:rPr>
              <a:pPr eaLnBrk="1" hangingPunct="1"/>
              <a:t>56</a:t>
            </a:fld>
            <a:endParaRPr lang="en-US" altLang="zh-CN">
              <a:solidFill>
                <a:prstClr val="black"/>
              </a:solidFill>
            </a:endParaRPr>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p:spPr>
        <p:txBody>
          <a:bodyPr/>
          <a:lstStyle/>
          <a:p>
            <a:pPr algn="l">
              <a:buFont typeface="Arial" panose="020B0604020202020204" pitchFamily="34" charset="0"/>
              <a:buNone/>
            </a:pPr>
            <a:endParaRPr lang="en-US" dirty="0">
              <a:latin typeface="Arial" pitchFamily="34" charset="0"/>
            </a:endParaRPr>
          </a:p>
        </p:txBody>
      </p:sp>
    </p:spTree>
    <p:extLst>
      <p:ext uri="{BB962C8B-B14F-4D97-AF65-F5344CB8AC3E}">
        <p14:creationId xmlns:p14="http://schemas.microsoft.com/office/powerpoint/2010/main" val="41767741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lvl1pPr defTabSz="914274" eaLnBrk="0" hangingPunct="0">
              <a:defRPr>
                <a:solidFill>
                  <a:schemeClr val="tx1"/>
                </a:solidFill>
                <a:latin typeface="Arial" pitchFamily="34" charset="0"/>
                <a:ea typeface="宋体" pitchFamily="2" charset="-122"/>
              </a:defRPr>
            </a:lvl1pPr>
            <a:lvl2pPr marL="730171" indent="-280835" defTabSz="914274" eaLnBrk="0" hangingPunct="0">
              <a:defRPr>
                <a:solidFill>
                  <a:schemeClr val="tx1"/>
                </a:solidFill>
                <a:latin typeface="Arial" pitchFamily="34" charset="0"/>
                <a:ea typeface="宋体" pitchFamily="2" charset="-122"/>
              </a:defRPr>
            </a:lvl2pPr>
            <a:lvl3pPr marL="1123340" indent="-224668" defTabSz="914274" eaLnBrk="0" hangingPunct="0">
              <a:defRPr>
                <a:solidFill>
                  <a:schemeClr val="tx1"/>
                </a:solidFill>
                <a:latin typeface="Arial" pitchFamily="34" charset="0"/>
                <a:ea typeface="宋体" pitchFamily="2" charset="-122"/>
              </a:defRPr>
            </a:lvl3pPr>
            <a:lvl4pPr marL="1572677" indent="-224668" defTabSz="914274" eaLnBrk="0" hangingPunct="0">
              <a:defRPr>
                <a:solidFill>
                  <a:schemeClr val="tx1"/>
                </a:solidFill>
                <a:latin typeface="Arial" pitchFamily="34" charset="0"/>
                <a:ea typeface="宋体" pitchFamily="2" charset="-122"/>
              </a:defRPr>
            </a:lvl4pPr>
            <a:lvl5pPr marL="2022013" indent="-224668" defTabSz="914274" eaLnBrk="0" hangingPunct="0">
              <a:defRPr>
                <a:solidFill>
                  <a:schemeClr val="tx1"/>
                </a:solidFill>
                <a:latin typeface="Arial" pitchFamily="34" charset="0"/>
                <a:ea typeface="宋体" pitchFamily="2" charset="-122"/>
              </a:defRPr>
            </a:lvl5pPr>
            <a:lvl6pPr marL="2471349" indent="-224668" defTabSz="914274" eaLnBrk="0" fontAlgn="base" hangingPunct="0">
              <a:spcBef>
                <a:spcPct val="0"/>
              </a:spcBef>
              <a:spcAft>
                <a:spcPct val="0"/>
              </a:spcAft>
              <a:defRPr>
                <a:solidFill>
                  <a:schemeClr val="tx1"/>
                </a:solidFill>
                <a:latin typeface="Arial" pitchFamily="34" charset="0"/>
                <a:ea typeface="宋体" pitchFamily="2" charset="-122"/>
              </a:defRPr>
            </a:lvl6pPr>
            <a:lvl7pPr marL="2920685" indent="-224668" defTabSz="914274" eaLnBrk="0" fontAlgn="base" hangingPunct="0">
              <a:spcBef>
                <a:spcPct val="0"/>
              </a:spcBef>
              <a:spcAft>
                <a:spcPct val="0"/>
              </a:spcAft>
              <a:defRPr>
                <a:solidFill>
                  <a:schemeClr val="tx1"/>
                </a:solidFill>
                <a:latin typeface="Arial" pitchFamily="34" charset="0"/>
                <a:ea typeface="宋体" pitchFamily="2" charset="-122"/>
              </a:defRPr>
            </a:lvl7pPr>
            <a:lvl8pPr marL="3370021" indent="-224668" defTabSz="914274" eaLnBrk="0" fontAlgn="base" hangingPunct="0">
              <a:spcBef>
                <a:spcPct val="0"/>
              </a:spcBef>
              <a:spcAft>
                <a:spcPct val="0"/>
              </a:spcAft>
              <a:defRPr>
                <a:solidFill>
                  <a:schemeClr val="tx1"/>
                </a:solidFill>
                <a:latin typeface="Arial" pitchFamily="34" charset="0"/>
                <a:ea typeface="宋体" pitchFamily="2" charset="-122"/>
              </a:defRPr>
            </a:lvl8pPr>
            <a:lvl9pPr marL="3819357" indent="-224668" defTabSz="914274"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fld id="{B04042F6-9FDA-426C-86F9-346C8313DE21}" type="slidenum">
              <a:rPr lang="en-US" altLang="zh-CN">
                <a:solidFill>
                  <a:prstClr val="black"/>
                </a:solidFill>
              </a:rPr>
              <a:pPr eaLnBrk="1" hangingPunct="1"/>
              <a:t>57</a:t>
            </a:fld>
            <a:endParaRPr lang="en-US" altLang="zh-CN">
              <a:solidFill>
                <a:prstClr val="black"/>
              </a:solidFill>
            </a:endParaRPr>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p:spPr>
        <p:txBody>
          <a:bodyPr/>
          <a:lstStyle/>
          <a:p>
            <a:pPr algn="l">
              <a:buFont typeface="Arial" panose="020B0604020202020204" pitchFamily="34" charset="0"/>
              <a:buNone/>
            </a:pPr>
            <a:endParaRPr lang="en-US" dirty="0">
              <a:latin typeface="Arial" pitchFamily="34" charset="0"/>
            </a:endParaRPr>
          </a:p>
        </p:txBody>
      </p:sp>
    </p:spTree>
    <p:extLst>
      <p:ext uri="{BB962C8B-B14F-4D97-AF65-F5344CB8AC3E}">
        <p14:creationId xmlns:p14="http://schemas.microsoft.com/office/powerpoint/2010/main" val="3376106345"/>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lvl1pPr defTabSz="914274" eaLnBrk="0" hangingPunct="0">
              <a:defRPr>
                <a:solidFill>
                  <a:schemeClr val="tx1"/>
                </a:solidFill>
                <a:latin typeface="Arial" pitchFamily="34" charset="0"/>
                <a:ea typeface="宋体" pitchFamily="2" charset="-122"/>
              </a:defRPr>
            </a:lvl1pPr>
            <a:lvl2pPr marL="730171" indent="-280835" defTabSz="914274" eaLnBrk="0" hangingPunct="0">
              <a:defRPr>
                <a:solidFill>
                  <a:schemeClr val="tx1"/>
                </a:solidFill>
                <a:latin typeface="Arial" pitchFamily="34" charset="0"/>
                <a:ea typeface="宋体" pitchFamily="2" charset="-122"/>
              </a:defRPr>
            </a:lvl2pPr>
            <a:lvl3pPr marL="1123340" indent="-224668" defTabSz="914274" eaLnBrk="0" hangingPunct="0">
              <a:defRPr>
                <a:solidFill>
                  <a:schemeClr val="tx1"/>
                </a:solidFill>
                <a:latin typeface="Arial" pitchFamily="34" charset="0"/>
                <a:ea typeface="宋体" pitchFamily="2" charset="-122"/>
              </a:defRPr>
            </a:lvl3pPr>
            <a:lvl4pPr marL="1572677" indent="-224668" defTabSz="914274" eaLnBrk="0" hangingPunct="0">
              <a:defRPr>
                <a:solidFill>
                  <a:schemeClr val="tx1"/>
                </a:solidFill>
                <a:latin typeface="Arial" pitchFamily="34" charset="0"/>
                <a:ea typeface="宋体" pitchFamily="2" charset="-122"/>
              </a:defRPr>
            </a:lvl4pPr>
            <a:lvl5pPr marL="2022013" indent="-224668" defTabSz="914274" eaLnBrk="0" hangingPunct="0">
              <a:defRPr>
                <a:solidFill>
                  <a:schemeClr val="tx1"/>
                </a:solidFill>
                <a:latin typeface="Arial" pitchFamily="34" charset="0"/>
                <a:ea typeface="宋体" pitchFamily="2" charset="-122"/>
              </a:defRPr>
            </a:lvl5pPr>
            <a:lvl6pPr marL="2471349" indent="-224668" defTabSz="914274" eaLnBrk="0" fontAlgn="base" hangingPunct="0">
              <a:spcBef>
                <a:spcPct val="0"/>
              </a:spcBef>
              <a:spcAft>
                <a:spcPct val="0"/>
              </a:spcAft>
              <a:defRPr>
                <a:solidFill>
                  <a:schemeClr val="tx1"/>
                </a:solidFill>
                <a:latin typeface="Arial" pitchFamily="34" charset="0"/>
                <a:ea typeface="宋体" pitchFamily="2" charset="-122"/>
              </a:defRPr>
            </a:lvl6pPr>
            <a:lvl7pPr marL="2920685" indent="-224668" defTabSz="914274" eaLnBrk="0" fontAlgn="base" hangingPunct="0">
              <a:spcBef>
                <a:spcPct val="0"/>
              </a:spcBef>
              <a:spcAft>
                <a:spcPct val="0"/>
              </a:spcAft>
              <a:defRPr>
                <a:solidFill>
                  <a:schemeClr val="tx1"/>
                </a:solidFill>
                <a:latin typeface="Arial" pitchFamily="34" charset="0"/>
                <a:ea typeface="宋体" pitchFamily="2" charset="-122"/>
              </a:defRPr>
            </a:lvl7pPr>
            <a:lvl8pPr marL="3370021" indent="-224668" defTabSz="914274" eaLnBrk="0" fontAlgn="base" hangingPunct="0">
              <a:spcBef>
                <a:spcPct val="0"/>
              </a:spcBef>
              <a:spcAft>
                <a:spcPct val="0"/>
              </a:spcAft>
              <a:defRPr>
                <a:solidFill>
                  <a:schemeClr val="tx1"/>
                </a:solidFill>
                <a:latin typeface="Arial" pitchFamily="34" charset="0"/>
                <a:ea typeface="宋体" pitchFamily="2" charset="-122"/>
              </a:defRPr>
            </a:lvl8pPr>
            <a:lvl9pPr marL="3819357" indent="-224668" defTabSz="914274"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fld id="{B04042F6-9FDA-426C-86F9-346C8313DE21}" type="slidenum">
              <a:rPr lang="en-US" altLang="zh-CN">
                <a:solidFill>
                  <a:prstClr val="black"/>
                </a:solidFill>
              </a:rPr>
              <a:pPr eaLnBrk="1" hangingPunct="1"/>
              <a:t>58</a:t>
            </a:fld>
            <a:endParaRPr lang="en-US" altLang="zh-CN">
              <a:solidFill>
                <a:prstClr val="black"/>
              </a:solidFill>
            </a:endParaRPr>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p:spPr>
        <p:txBody>
          <a:bodyPr/>
          <a:lstStyle/>
          <a:p>
            <a:pPr algn="l">
              <a:buFont typeface="Arial" panose="020B0604020202020204" pitchFamily="34" charset="0"/>
              <a:buNone/>
            </a:pPr>
            <a:endParaRPr lang="en-US" dirty="0">
              <a:latin typeface="Arial" pitchFamily="34" charset="0"/>
            </a:endParaRPr>
          </a:p>
        </p:txBody>
      </p:sp>
    </p:spTree>
    <p:extLst>
      <p:ext uri="{BB962C8B-B14F-4D97-AF65-F5344CB8AC3E}">
        <p14:creationId xmlns:p14="http://schemas.microsoft.com/office/powerpoint/2010/main" val="3419143842"/>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lvl1pPr defTabSz="914274" eaLnBrk="0" hangingPunct="0">
              <a:defRPr>
                <a:solidFill>
                  <a:schemeClr val="tx1"/>
                </a:solidFill>
                <a:latin typeface="Arial" pitchFamily="34" charset="0"/>
                <a:ea typeface="宋体" pitchFamily="2" charset="-122"/>
              </a:defRPr>
            </a:lvl1pPr>
            <a:lvl2pPr marL="730171" indent="-280835" defTabSz="914274" eaLnBrk="0" hangingPunct="0">
              <a:defRPr>
                <a:solidFill>
                  <a:schemeClr val="tx1"/>
                </a:solidFill>
                <a:latin typeface="Arial" pitchFamily="34" charset="0"/>
                <a:ea typeface="宋体" pitchFamily="2" charset="-122"/>
              </a:defRPr>
            </a:lvl2pPr>
            <a:lvl3pPr marL="1123340" indent="-224668" defTabSz="914274" eaLnBrk="0" hangingPunct="0">
              <a:defRPr>
                <a:solidFill>
                  <a:schemeClr val="tx1"/>
                </a:solidFill>
                <a:latin typeface="Arial" pitchFamily="34" charset="0"/>
                <a:ea typeface="宋体" pitchFamily="2" charset="-122"/>
              </a:defRPr>
            </a:lvl3pPr>
            <a:lvl4pPr marL="1572677" indent="-224668" defTabSz="914274" eaLnBrk="0" hangingPunct="0">
              <a:defRPr>
                <a:solidFill>
                  <a:schemeClr val="tx1"/>
                </a:solidFill>
                <a:latin typeface="Arial" pitchFamily="34" charset="0"/>
                <a:ea typeface="宋体" pitchFamily="2" charset="-122"/>
              </a:defRPr>
            </a:lvl4pPr>
            <a:lvl5pPr marL="2022013" indent="-224668" defTabSz="914274" eaLnBrk="0" hangingPunct="0">
              <a:defRPr>
                <a:solidFill>
                  <a:schemeClr val="tx1"/>
                </a:solidFill>
                <a:latin typeface="Arial" pitchFamily="34" charset="0"/>
                <a:ea typeface="宋体" pitchFamily="2" charset="-122"/>
              </a:defRPr>
            </a:lvl5pPr>
            <a:lvl6pPr marL="2471349" indent="-224668" defTabSz="914274" eaLnBrk="0" fontAlgn="base" hangingPunct="0">
              <a:spcBef>
                <a:spcPct val="0"/>
              </a:spcBef>
              <a:spcAft>
                <a:spcPct val="0"/>
              </a:spcAft>
              <a:defRPr>
                <a:solidFill>
                  <a:schemeClr val="tx1"/>
                </a:solidFill>
                <a:latin typeface="Arial" pitchFamily="34" charset="0"/>
                <a:ea typeface="宋体" pitchFamily="2" charset="-122"/>
              </a:defRPr>
            </a:lvl6pPr>
            <a:lvl7pPr marL="2920685" indent="-224668" defTabSz="914274" eaLnBrk="0" fontAlgn="base" hangingPunct="0">
              <a:spcBef>
                <a:spcPct val="0"/>
              </a:spcBef>
              <a:spcAft>
                <a:spcPct val="0"/>
              </a:spcAft>
              <a:defRPr>
                <a:solidFill>
                  <a:schemeClr val="tx1"/>
                </a:solidFill>
                <a:latin typeface="Arial" pitchFamily="34" charset="0"/>
                <a:ea typeface="宋体" pitchFamily="2" charset="-122"/>
              </a:defRPr>
            </a:lvl7pPr>
            <a:lvl8pPr marL="3370021" indent="-224668" defTabSz="914274" eaLnBrk="0" fontAlgn="base" hangingPunct="0">
              <a:spcBef>
                <a:spcPct val="0"/>
              </a:spcBef>
              <a:spcAft>
                <a:spcPct val="0"/>
              </a:spcAft>
              <a:defRPr>
                <a:solidFill>
                  <a:schemeClr val="tx1"/>
                </a:solidFill>
                <a:latin typeface="Arial" pitchFamily="34" charset="0"/>
                <a:ea typeface="宋体" pitchFamily="2" charset="-122"/>
              </a:defRPr>
            </a:lvl8pPr>
            <a:lvl9pPr marL="3819357" indent="-224668" defTabSz="914274"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fld id="{B04042F6-9FDA-426C-86F9-346C8313DE21}" type="slidenum">
              <a:rPr lang="en-US" altLang="zh-CN">
                <a:solidFill>
                  <a:prstClr val="black"/>
                </a:solidFill>
              </a:rPr>
              <a:pPr eaLnBrk="1" hangingPunct="1"/>
              <a:t>59</a:t>
            </a:fld>
            <a:endParaRPr lang="en-US" altLang="zh-CN">
              <a:solidFill>
                <a:prstClr val="black"/>
              </a:solidFill>
            </a:endParaRPr>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p:spPr>
        <p:txBody>
          <a:bodyPr/>
          <a:lstStyle/>
          <a:p>
            <a:pPr algn="l">
              <a:buFont typeface="Arial" panose="020B0604020202020204" pitchFamily="34" charset="0"/>
              <a:buNone/>
            </a:pPr>
            <a:endParaRPr lang="en-US" dirty="0">
              <a:latin typeface="Arial" pitchFamily="34" charset="0"/>
            </a:endParaRPr>
          </a:p>
        </p:txBody>
      </p:sp>
    </p:spTree>
    <p:extLst>
      <p:ext uri="{BB962C8B-B14F-4D97-AF65-F5344CB8AC3E}">
        <p14:creationId xmlns:p14="http://schemas.microsoft.com/office/powerpoint/2010/main" val="39745592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lvl1pPr defTabSz="914274" eaLnBrk="0" hangingPunct="0">
              <a:defRPr>
                <a:solidFill>
                  <a:schemeClr val="tx1"/>
                </a:solidFill>
                <a:latin typeface="Arial" pitchFamily="34" charset="0"/>
                <a:ea typeface="宋体" pitchFamily="2" charset="-122"/>
              </a:defRPr>
            </a:lvl1pPr>
            <a:lvl2pPr marL="730171" indent="-280835" defTabSz="914274" eaLnBrk="0" hangingPunct="0">
              <a:defRPr>
                <a:solidFill>
                  <a:schemeClr val="tx1"/>
                </a:solidFill>
                <a:latin typeface="Arial" pitchFamily="34" charset="0"/>
                <a:ea typeface="宋体" pitchFamily="2" charset="-122"/>
              </a:defRPr>
            </a:lvl2pPr>
            <a:lvl3pPr marL="1123340" indent="-224668" defTabSz="914274" eaLnBrk="0" hangingPunct="0">
              <a:defRPr>
                <a:solidFill>
                  <a:schemeClr val="tx1"/>
                </a:solidFill>
                <a:latin typeface="Arial" pitchFamily="34" charset="0"/>
                <a:ea typeface="宋体" pitchFamily="2" charset="-122"/>
              </a:defRPr>
            </a:lvl3pPr>
            <a:lvl4pPr marL="1572677" indent="-224668" defTabSz="914274" eaLnBrk="0" hangingPunct="0">
              <a:defRPr>
                <a:solidFill>
                  <a:schemeClr val="tx1"/>
                </a:solidFill>
                <a:latin typeface="Arial" pitchFamily="34" charset="0"/>
                <a:ea typeface="宋体" pitchFamily="2" charset="-122"/>
              </a:defRPr>
            </a:lvl4pPr>
            <a:lvl5pPr marL="2022013" indent="-224668" defTabSz="914274" eaLnBrk="0" hangingPunct="0">
              <a:defRPr>
                <a:solidFill>
                  <a:schemeClr val="tx1"/>
                </a:solidFill>
                <a:latin typeface="Arial" pitchFamily="34" charset="0"/>
                <a:ea typeface="宋体" pitchFamily="2" charset="-122"/>
              </a:defRPr>
            </a:lvl5pPr>
            <a:lvl6pPr marL="2471349" indent="-224668" defTabSz="914274" eaLnBrk="0" fontAlgn="base" hangingPunct="0">
              <a:spcBef>
                <a:spcPct val="0"/>
              </a:spcBef>
              <a:spcAft>
                <a:spcPct val="0"/>
              </a:spcAft>
              <a:defRPr>
                <a:solidFill>
                  <a:schemeClr val="tx1"/>
                </a:solidFill>
                <a:latin typeface="Arial" pitchFamily="34" charset="0"/>
                <a:ea typeface="宋体" pitchFamily="2" charset="-122"/>
              </a:defRPr>
            </a:lvl6pPr>
            <a:lvl7pPr marL="2920685" indent="-224668" defTabSz="914274" eaLnBrk="0" fontAlgn="base" hangingPunct="0">
              <a:spcBef>
                <a:spcPct val="0"/>
              </a:spcBef>
              <a:spcAft>
                <a:spcPct val="0"/>
              </a:spcAft>
              <a:defRPr>
                <a:solidFill>
                  <a:schemeClr val="tx1"/>
                </a:solidFill>
                <a:latin typeface="Arial" pitchFamily="34" charset="0"/>
                <a:ea typeface="宋体" pitchFamily="2" charset="-122"/>
              </a:defRPr>
            </a:lvl7pPr>
            <a:lvl8pPr marL="3370021" indent="-224668" defTabSz="914274" eaLnBrk="0" fontAlgn="base" hangingPunct="0">
              <a:spcBef>
                <a:spcPct val="0"/>
              </a:spcBef>
              <a:spcAft>
                <a:spcPct val="0"/>
              </a:spcAft>
              <a:defRPr>
                <a:solidFill>
                  <a:schemeClr val="tx1"/>
                </a:solidFill>
                <a:latin typeface="Arial" pitchFamily="34" charset="0"/>
                <a:ea typeface="宋体" pitchFamily="2" charset="-122"/>
              </a:defRPr>
            </a:lvl8pPr>
            <a:lvl9pPr marL="3819357" indent="-224668" defTabSz="914274"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fld id="{B04042F6-9FDA-426C-86F9-346C8313DE21}" type="slidenum">
              <a:rPr lang="en-US" altLang="zh-CN">
                <a:solidFill>
                  <a:prstClr val="black"/>
                </a:solidFill>
              </a:rPr>
              <a:pPr eaLnBrk="1" hangingPunct="1"/>
              <a:t>6</a:t>
            </a:fld>
            <a:endParaRPr lang="en-US" altLang="zh-CN">
              <a:solidFill>
                <a:prstClr val="black"/>
              </a:solidFill>
            </a:endParaRPr>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p:spPr>
        <p:txBody>
          <a:bodyPr/>
          <a:lstStyle/>
          <a:p>
            <a:pPr algn="l">
              <a:buFont typeface="Arial" panose="020B0604020202020204" pitchFamily="34" charset="0"/>
              <a:buNone/>
            </a:pPr>
            <a:r>
              <a:rPr lang="en-US" sz="2800" b="0" i="1" dirty="0">
                <a:solidFill>
                  <a:srgbClr val="505B62"/>
                </a:solidFill>
                <a:effectLst/>
                <a:latin typeface="Open Sans" panose="020B0606030504020204" pitchFamily="34" charset="0"/>
              </a:rPr>
              <a:t>Hazar </a:t>
            </a:r>
            <a:r>
              <a:rPr lang="en-US" sz="2800" b="0" i="1" dirty="0" err="1">
                <a:solidFill>
                  <a:srgbClr val="505B62"/>
                </a:solidFill>
                <a:effectLst/>
                <a:latin typeface="Open Sans" panose="020B0606030504020204" pitchFamily="34" charset="0"/>
              </a:rPr>
              <a:t>Harmouch</a:t>
            </a:r>
            <a:r>
              <a:rPr lang="en-US" sz="2800" b="0" i="1" dirty="0">
                <a:solidFill>
                  <a:srgbClr val="505B62"/>
                </a:solidFill>
                <a:effectLst/>
                <a:latin typeface="Open Sans" panose="020B0606030504020204" pitchFamily="34" charset="0"/>
              </a:rPr>
              <a:t>, </a:t>
            </a:r>
            <a:r>
              <a:rPr lang="en-US" sz="2800" b="0" i="1" u="none" strike="noStrike" dirty="0">
                <a:solidFill>
                  <a:srgbClr val="7D848A"/>
                </a:solidFill>
                <a:effectLst/>
                <a:latin typeface="Open Sans" panose="020B0606030504020204" pitchFamily="34" charset="0"/>
                <a:hlinkClick r:id="rId3"/>
              </a:rPr>
              <a:t>Felix Naumann</a:t>
            </a:r>
            <a:r>
              <a:rPr lang="en-US" sz="2800" b="0" i="1" dirty="0">
                <a:solidFill>
                  <a:srgbClr val="505B62"/>
                </a:solidFill>
                <a:effectLst/>
                <a:latin typeface="Open Sans" panose="020B0606030504020204" pitchFamily="34" charset="0"/>
              </a:rPr>
              <a:t>:</a:t>
            </a:r>
            <a:br>
              <a:rPr lang="en-US" sz="2800" b="0" i="1" dirty="0">
                <a:solidFill>
                  <a:srgbClr val="505B62"/>
                </a:solidFill>
                <a:effectLst/>
                <a:latin typeface="Open Sans" panose="020B0606030504020204" pitchFamily="34" charset="0"/>
              </a:rPr>
            </a:br>
            <a:r>
              <a:rPr lang="en-US" sz="2800" b="1" i="1" dirty="0">
                <a:solidFill>
                  <a:srgbClr val="666666"/>
                </a:solidFill>
                <a:effectLst/>
                <a:latin typeface="Open Sans" panose="020B0606030504020204" pitchFamily="34" charset="0"/>
              </a:rPr>
              <a:t>Cardinality Estimation: An Experimental Survey.</a:t>
            </a:r>
            <a:r>
              <a:rPr lang="en-US" sz="2800" b="0" i="1" dirty="0">
                <a:solidFill>
                  <a:srgbClr val="505B62"/>
                </a:solidFill>
                <a:effectLst/>
                <a:latin typeface="Open Sans" panose="020B0606030504020204" pitchFamily="34" charset="0"/>
              </a:rPr>
              <a:t> </a:t>
            </a:r>
            <a:r>
              <a:rPr lang="en-US" sz="2800" b="0" i="1" u="none" strike="noStrike" dirty="0">
                <a:solidFill>
                  <a:srgbClr val="7D848A"/>
                </a:solidFill>
                <a:effectLst/>
                <a:latin typeface="Open Sans" panose="020B0606030504020204" pitchFamily="34" charset="0"/>
                <a:hlinkClick r:id="rId4"/>
              </a:rPr>
              <a:t>Proc. VLDB Endow. 11(4)</a:t>
            </a:r>
            <a:r>
              <a:rPr lang="en-US" sz="2800" b="0" i="1" dirty="0">
                <a:solidFill>
                  <a:srgbClr val="505B62"/>
                </a:solidFill>
                <a:effectLst/>
                <a:latin typeface="Open Sans" panose="020B0606030504020204" pitchFamily="34" charset="0"/>
              </a:rPr>
              <a:t>: 499-512 (2017)</a:t>
            </a:r>
            <a:endParaRPr lang="en-US" sz="2800" b="0" i="0" dirty="0">
              <a:solidFill>
                <a:srgbClr val="505B62"/>
              </a:solidFill>
              <a:effectLst/>
              <a:latin typeface="Open Sans" panose="020B0606030504020204" pitchFamily="34" charset="0"/>
            </a:endParaRPr>
          </a:p>
          <a:p>
            <a:br>
              <a:rPr lang="en-US" sz="2800" dirty="0"/>
            </a:br>
            <a:endParaRPr lang="en-US" sz="1800" b="0" i="0" dirty="0">
              <a:solidFill>
                <a:srgbClr val="000000"/>
              </a:solidFill>
              <a:effectLst/>
              <a:latin typeface="LinLibertineT"/>
            </a:endParaRPr>
          </a:p>
          <a:p>
            <a:pPr eaLnBrk="1" hangingPunct="1"/>
            <a:br>
              <a:rPr lang="en-US" dirty="0"/>
            </a:br>
            <a:endParaRPr lang="en-US" dirty="0">
              <a:latin typeface="Arial" pitchFamily="34" charset="0"/>
            </a:endParaRPr>
          </a:p>
        </p:txBody>
      </p:sp>
    </p:spTree>
    <p:extLst>
      <p:ext uri="{BB962C8B-B14F-4D97-AF65-F5344CB8AC3E}">
        <p14:creationId xmlns:p14="http://schemas.microsoft.com/office/powerpoint/2010/main" val="2114343136"/>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lvl1pPr defTabSz="914274" eaLnBrk="0" hangingPunct="0">
              <a:defRPr>
                <a:solidFill>
                  <a:schemeClr val="tx1"/>
                </a:solidFill>
                <a:latin typeface="Arial" pitchFamily="34" charset="0"/>
                <a:ea typeface="宋体" pitchFamily="2" charset="-122"/>
              </a:defRPr>
            </a:lvl1pPr>
            <a:lvl2pPr marL="730171" indent="-280835" defTabSz="914274" eaLnBrk="0" hangingPunct="0">
              <a:defRPr>
                <a:solidFill>
                  <a:schemeClr val="tx1"/>
                </a:solidFill>
                <a:latin typeface="Arial" pitchFamily="34" charset="0"/>
                <a:ea typeface="宋体" pitchFamily="2" charset="-122"/>
              </a:defRPr>
            </a:lvl2pPr>
            <a:lvl3pPr marL="1123340" indent="-224668" defTabSz="914274" eaLnBrk="0" hangingPunct="0">
              <a:defRPr>
                <a:solidFill>
                  <a:schemeClr val="tx1"/>
                </a:solidFill>
                <a:latin typeface="Arial" pitchFamily="34" charset="0"/>
                <a:ea typeface="宋体" pitchFamily="2" charset="-122"/>
              </a:defRPr>
            </a:lvl3pPr>
            <a:lvl4pPr marL="1572677" indent="-224668" defTabSz="914274" eaLnBrk="0" hangingPunct="0">
              <a:defRPr>
                <a:solidFill>
                  <a:schemeClr val="tx1"/>
                </a:solidFill>
                <a:latin typeface="Arial" pitchFamily="34" charset="0"/>
                <a:ea typeface="宋体" pitchFamily="2" charset="-122"/>
              </a:defRPr>
            </a:lvl4pPr>
            <a:lvl5pPr marL="2022013" indent="-224668" defTabSz="914274" eaLnBrk="0" hangingPunct="0">
              <a:defRPr>
                <a:solidFill>
                  <a:schemeClr val="tx1"/>
                </a:solidFill>
                <a:latin typeface="Arial" pitchFamily="34" charset="0"/>
                <a:ea typeface="宋体" pitchFamily="2" charset="-122"/>
              </a:defRPr>
            </a:lvl5pPr>
            <a:lvl6pPr marL="2471349" indent="-224668" defTabSz="914274" eaLnBrk="0" fontAlgn="base" hangingPunct="0">
              <a:spcBef>
                <a:spcPct val="0"/>
              </a:spcBef>
              <a:spcAft>
                <a:spcPct val="0"/>
              </a:spcAft>
              <a:defRPr>
                <a:solidFill>
                  <a:schemeClr val="tx1"/>
                </a:solidFill>
                <a:latin typeface="Arial" pitchFamily="34" charset="0"/>
                <a:ea typeface="宋体" pitchFamily="2" charset="-122"/>
              </a:defRPr>
            </a:lvl6pPr>
            <a:lvl7pPr marL="2920685" indent="-224668" defTabSz="914274" eaLnBrk="0" fontAlgn="base" hangingPunct="0">
              <a:spcBef>
                <a:spcPct val="0"/>
              </a:spcBef>
              <a:spcAft>
                <a:spcPct val="0"/>
              </a:spcAft>
              <a:defRPr>
                <a:solidFill>
                  <a:schemeClr val="tx1"/>
                </a:solidFill>
                <a:latin typeface="Arial" pitchFamily="34" charset="0"/>
                <a:ea typeface="宋体" pitchFamily="2" charset="-122"/>
              </a:defRPr>
            </a:lvl7pPr>
            <a:lvl8pPr marL="3370021" indent="-224668" defTabSz="914274" eaLnBrk="0" fontAlgn="base" hangingPunct="0">
              <a:spcBef>
                <a:spcPct val="0"/>
              </a:spcBef>
              <a:spcAft>
                <a:spcPct val="0"/>
              </a:spcAft>
              <a:defRPr>
                <a:solidFill>
                  <a:schemeClr val="tx1"/>
                </a:solidFill>
                <a:latin typeface="Arial" pitchFamily="34" charset="0"/>
                <a:ea typeface="宋体" pitchFamily="2" charset="-122"/>
              </a:defRPr>
            </a:lvl8pPr>
            <a:lvl9pPr marL="3819357" indent="-224668" defTabSz="914274"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fld id="{B04042F6-9FDA-426C-86F9-346C8313DE21}" type="slidenum">
              <a:rPr lang="en-US" altLang="zh-CN">
                <a:solidFill>
                  <a:prstClr val="black"/>
                </a:solidFill>
              </a:rPr>
              <a:pPr eaLnBrk="1" hangingPunct="1"/>
              <a:t>60</a:t>
            </a:fld>
            <a:endParaRPr lang="en-US" altLang="zh-CN">
              <a:solidFill>
                <a:prstClr val="black"/>
              </a:solidFill>
            </a:endParaRPr>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p:spPr>
        <p:txBody>
          <a:bodyPr/>
          <a:lstStyle/>
          <a:p>
            <a:pPr algn="just"/>
            <a:r>
              <a:rPr lang="en-US" dirty="0">
                <a:latin typeface="Times New Roman" panose="02020603050405020304" pitchFamily="18" charset="0"/>
                <a:cs typeface="Times New Roman" panose="02020603050405020304" pitchFamily="18" charset="0"/>
              </a:rPr>
              <a:t>Li, C.: Enabling data retrieval: by ranking and beyond. In: Ph.D. Dissertation, University of Illinois at Urbana-Champaign (2007)</a:t>
            </a:r>
          </a:p>
          <a:p>
            <a:pPr algn="just"/>
            <a:endParaRPr lang="en-US" dirty="0">
              <a:latin typeface="Times New Roman" panose="02020603050405020304" pitchFamily="18" charset="0"/>
              <a:cs typeface="Times New Roman" panose="02020603050405020304" pitchFamily="18" charset="0"/>
            </a:endParaRPr>
          </a:p>
          <a:p>
            <a:pPr algn="just"/>
            <a:r>
              <a:rPr lang="en-US" dirty="0">
                <a:latin typeface="Times New Roman" panose="02020603050405020304" pitchFamily="18" charset="0"/>
                <a:cs typeface="Times New Roman" panose="02020603050405020304" pitchFamily="18" charset="0"/>
              </a:rPr>
              <a:t>Xiang Lian, Lei Chen: Probabilistic inverse ranking queries in uncertain databases. VLDB J. 20(1): 107-127 (2011)</a:t>
            </a:r>
          </a:p>
          <a:p>
            <a:pPr algn="l">
              <a:buFont typeface="Arial" panose="020B0604020202020204" pitchFamily="34" charset="0"/>
              <a:buNone/>
            </a:pPr>
            <a:endParaRPr lang="en-US" dirty="0">
              <a:latin typeface="Arial" pitchFamily="34" charset="0"/>
            </a:endParaRPr>
          </a:p>
        </p:txBody>
      </p:sp>
    </p:spTree>
    <p:extLst>
      <p:ext uri="{BB962C8B-B14F-4D97-AF65-F5344CB8AC3E}">
        <p14:creationId xmlns:p14="http://schemas.microsoft.com/office/powerpoint/2010/main" val="205141067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177C2AB-D88D-48BF-99FA-FEA99CE29FD6}" type="slidenum">
              <a:rPr lang="en-US" altLang="en-US"/>
              <a:pPr/>
              <a:t>61</a:t>
            </a:fld>
            <a:endParaRPr lang="en-US" altLang="en-US"/>
          </a:p>
        </p:txBody>
      </p:sp>
      <p:sp>
        <p:nvSpPr>
          <p:cNvPr id="60418" name="Rectangle 2"/>
          <p:cNvSpPr>
            <a:spLocks noGrp="1" noRot="1" noChangeAspect="1" noChangeArrowheads="1" noTextEdit="1"/>
          </p:cNvSpPr>
          <p:nvPr>
            <p:ph type="sldImg"/>
          </p:nvPr>
        </p:nvSpPr>
        <p:spPr>
          <a:ln/>
        </p:spPr>
      </p:sp>
      <p:sp>
        <p:nvSpPr>
          <p:cNvPr id="60419" name="Rectangle 3"/>
          <p:cNvSpPr>
            <a:spLocks noGrp="1" noChangeArrowheads="1"/>
          </p:cNvSpPr>
          <p:nvPr>
            <p:ph type="body" idx="1"/>
          </p:nvPr>
        </p:nvSpPr>
        <p:spPr/>
        <p:txBody>
          <a:bodyPr/>
          <a:lstStyle/>
          <a:p>
            <a:r>
              <a:rPr lang="en-US" altLang="zh-CN" dirty="0"/>
              <a:t>In contrast, for the inverse ranking query, instead of finding babies with the highest scores in the existing database, we are given a query baby </a:t>
            </a:r>
            <a:r>
              <a:rPr lang="en-US" altLang="zh-CN" i="1" dirty="0"/>
              <a:t>q</a:t>
            </a:r>
            <a:r>
              <a:rPr lang="en-US" altLang="zh-CN" dirty="0"/>
              <a:t>, and we want to determine the health level of this query baby compared with other babies. In other words, we want to obtain the rank of this query baby in this database. In this example, we can see that the rank of this query baby is 3. </a:t>
            </a:r>
            <a:endParaRPr lang="en-US" altLang="en-US" dirty="0"/>
          </a:p>
        </p:txBody>
      </p:sp>
    </p:spTree>
    <p:extLst>
      <p:ext uri="{BB962C8B-B14F-4D97-AF65-F5344CB8AC3E}">
        <p14:creationId xmlns:p14="http://schemas.microsoft.com/office/powerpoint/2010/main" val="2054693754"/>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lvl1pPr defTabSz="914274" eaLnBrk="0" hangingPunct="0">
              <a:defRPr>
                <a:solidFill>
                  <a:schemeClr val="tx1"/>
                </a:solidFill>
                <a:latin typeface="Arial" pitchFamily="34" charset="0"/>
                <a:ea typeface="宋体" pitchFamily="2" charset="-122"/>
              </a:defRPr>
            </a:lvl1pPr>
            <a:lvl2pPr marL="730171" indent="-280835" defTabSz="914274" eaLnBrk="0" hangingPunct="0">
              <a:defRPr>
                <a:solidFill>
                  <a:schemeClr val="tx1"/>
                </a:solidFill>
                <a:latin typeface="Arial" pitchFamily="34" charset="0"/>
                <a:ea typeface="宋体" pitchFamily="2" charset="-122"/>
              </a:defRPr>
            </a:lvl2pPr>
            <a:lvl3pPr marL="1123340" indent="-224668" defTabSz="914274" eaLnBrk="0" hangingPunct="0">
              <a:defRPr>
                <a:solidFill>
                  <a:schemeClr val="tx1"/>
                </a:solidFill>
                <a:latin typeface="Arial" pitchFamily="34" charset="0"/>
                <a:ea typeface="宋体" pitchFamily="2" charset="-122"/>
              </a:defRPr>
            </a:lvl3pPr>
            <a:lvl4pPr marL="1572677" indent="-224668" defTabSz="914274" eaLnBrk="0" hangingPunct="0">
              <a:defRPr>
                <a:solidFill>
                  <a:schemeClr val="tx1"/>
                </a:solidFill>
                <a:latin typeface="Arial" pitchFamily="34" charset="0"/>
                <a:ea typeface="宋体" pitchFamily="2" charset="-122"/>
              </a:defRPr>
            </a:lvl4pPr>
            <a:lvl5pPr marL="2022013" indent="-224668" defTabSz="914274" eaLnBrk="0" hangingPunct="0">
              <a:defRPr>
                <a:solidFill>
                  <a:schemeClr val="tx1"/>
                </a:solidFill>
                <a:latin typeface="Arial" pitchFamily="34" charset="0"/>
                <a:ea typeface="宋体" pitchFamily="2" charset="-122"/>
              </a:defRPr>
            </a:lvl5pPr>
            <a:lvl6pPr marL="2471349" indent="-224668" defTabSz="914274" eaLnBrk="0" fontAlgn="base" hangingPunct="0">
              <a:spcBef>
                <a:spcPct val="0"/>
              </a:spcBef>
              <a:spcAft>
                <a:spcPct val="0"/>
              </a:spcAft>
              <a:defRPr>
                <a:solidFill>
                  <a:schemeClr val="tx1"/>
                </a:solidFill>
                <a:latin typeface="Arial" pitchFamily="34" charset="0"/>
                <a:ea typeface="宋体" pitchFamily="2" charset="-122"/>
              </a:defRPr>
            </a:lvl6pPr>
            <a:lvl7pPr marL="2920685" indent="-224668" defTabSz="914274" eaLnBrk="0" fontAlgn="base" hangingPunct="0">
              <a:spcBef>
                <a:spcPct val="0"/>
              </a:spcBef>
              <a:spcAft>
                <a:spcPct val="0"/>
              </a:spcAft>
              <a:defRPr>
                <a:solidFill>
                  <a:schemeClr val="tx1"/>
                </a:solidFill>
                <a:latin typeface="Arial" pitchFamily="34" charset="0"/>
                <a:ea typeface="宋体" pitchFamily="2" charset="-122"/>
              </a:defRPr>
            </a:lvl7pPr>
            <a:lvl8pPr marL="3370021" indent="-224668" defTabSz="914274" eaLnBrk="0" fontAlgn="base" hangingPunct="0">
              <a:spcBef>
                <a:spcPct val="0"/>
              </a:spcBef>
              <a:spcAft>
                <a:spcPct val="0"/>
              </a:spcAft>
              <a:defRPr>
                <a:solidFill>
                  <a:schemeClr val="tx1"/>
                </a:solidFill>
                <a:latin typeface="Arial" pitchFamily="34" charset="0"/>
                <a:ea typeface="宋体" pitchFamily="2" charset="-122"/>
              </a:defRPr>
            </a:lvl8pPr>
            <a:lvl9pPr marL="3819357" indent="-224668" defTabSz="914274"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fld id="{B04042F6-9FDA-426C-86F9-346C8313DE21}" type="slidenum">
              <a:rPr lang="en-US" altLang="zh-CN">
                <a:solidFill>
                  <a:prstClr val="black"/>
                </a:solidFill>
              </a:rPr>
              <a:pPr eaLnBrk="1" hangingPunct="1"/>
              <a:t>62</a:t>
            </a:fld>
            <a:endParaRPr lang="en-US" altLang="zh-CN">
              <a:solidFill>
                <a:prstClr val="black"/>
              </a:solidFill>
            </a:endParaRPr>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p:spPr>
        <p:txBody>
          <a:bodyPr/>
          <a:lstStyle/>
          <a:p>
            <a:pPr algn="l">
              <a:buFont typeface="Arial" panose="020B0604020202020204" pitchFamily="34" charset="0"/>
              <a:buNone/>
            </a:pPr>
            <a:endParaRPr lang="en-US" dirty="0">
              <a:latin typeface="Arial" pitchFamily="34" charset="0"/>
            </a:endParaRPr>
          </a:p>
        </p:txBody>
      </p:sp>
    </p:spTree>
    <p:extLst>
      <p:ext uri="{BB962C8B-B14F-4D97-AF65-F5344CB8AC3E}">
        <p14:creationId xmlns:p14="http://schemas.microsoft.com/office/powerpoint/2010/main" val="31248576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lvl1pPr defTabSz="914274" eaLnBrk="0" hangingPunct="0">
              <a:defRPr>
                <a:solidFill>
                  <a:schemeClr val="tx1"/>
                </a:solidFill>
                <a:latin typeface="Arial" pitchFamily="34" charset="0"/>
                <a:ea typeface="宋体" pitchFamily="2" charset="-122"/>
              </a:defRPr>
            </a:lvl1pPr>
            <a:lvl2pPr marL="730171" indent="-280835" defTabSz="914274" eaLnBrk="0" hangingPunct="0">
              <a:defRPr>
                <a:solidFill>
                  <a:schemeClr val="tx1"/>
                </a:solidFill>
                <a:latin typeface="Arial" pitchFamily="34" charset="0"/>
                <a:ea typeface="宋体" pitchFamily="2" charset="-122"/>
              </a:defRPr>
            </a:lvl2pPr>
            <a:lvl3pPr marL="1123340" indent="-224668" defTabSz="914274" eaLnBrk="0" hangingPunct="0">
              <a:defRPr>
                <a:solidFill>
                  <a:schemeClr val="tx1"/>
                </a:solidFill>
                <a:latin typeface="Arial" pitchFamily="34" charset="0"/>
                <a:ea typeface="宋体" pitchFamily="2" charset="-122"/>
              </a:defRPr>
            </a:lvl3pPr>
            <a:lvl4pPr marL="1572677" indent="-224668" defTabSz="914274" eaLnBrk="0" hangingPunct="0">
              <a:defRPr>
                <a:solidFill>
                  <a:schemeClr val="tx1"/>
                </a:solidFill>
                <a:latin typeface="Arial" pitchFamily="34" charset="0"/>
                <a:ea typeface="宋体" pitchFamily="2" charset="-122"/>
              </a:defRPr>
            </a:lvl4pPr>
            <a:lvl5pPr marL="2022013" indent="-224668" defTabSz="914274" eaLnBrk="0" hangingPunct="0">
              <a:defRPr>
                <a:solidFill>
                  <a:schemeClr val="tx1"/>
                </a:solidFill>
                <a:latin typeface="Arial" pitchFamily="34" charset="0"/>
                <a:ea typeface="宋体" pitchFamily="2" charset="-122"/>
              </a:defRPr>
            </a:lvl5pPr>
            <a:lvl6pPr marL="2471349" indent="-224668" defTabSz="914274" eaLnBrk="0" fontAlgn="base" hangingPunct="0">
              <a:spcBef>
                <a:spcPct val="0"/>
              </a:spcBef>
              <a:spcAft>
                <a:spcPct val="0"/>
              </a:spcAft>
              <a:defRPr>
                <a:solidFill>
                  <a:schemeClr val="tx1"/>
                </a:solidFill>
                <a:latin typeface="Arial" pitchFamily="34" charset="0"/>
                <a:ea typeface="宋体" pitchFamily="2" charset="-122"/>
              </a:defRPr>
            </a:lvl6pPr>
            <a:lvl7pPr marL="2920685" indent="-224668" defTabSz="914274" eaLnBrk="0" fontAlgn="base" hangingPunct="0">
              <a:spcBef>
                <a:spcPct val="0"/>
              </a:spcBef>
              <a:spcAft>
                <a:spcPct val="0"/>
              </a:spcAft>
              <a:defRPr>
                <a:solidFill>
                  <a:schemeClr val="tx1"/>
                </a:solidFill>
                <a:latin typeface="Arial" pitchFamily="34" charset="0"/>
                <a:ea typeface="宋体" pitchFamily="2" charset="-122"/>
              </a:defRPr>
            </a:lvl7pPr>
            <a:lvl8pPr marL="3370021" indent="-224668" defTabSz="914274" eaLnBrk="0" fontAlgn="base" hangingPunct="0">
              <a:spcBef>
                <a:spcPct val="0"/>
              </a:spcBef>
              <a:spcAft>
                <a:spcPct val="0"/>
              </a:spcAft>
              <a:defRPr>
                <a:solidFill>
                  <a:schemeClr val="tx1"/>
                </a:solidFill>
                <a:latin typeface="Arial" pitchFamily="34" charset="0"/>
                <a:ea typeface="宋体" pitchFamily="2" charset="-122"/>
              </a:defRPr>
            </a:lvl8pPr>
            <a:lvl9pPr marL="3819357" indent="-224668" defTabSz="914274"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fld id="{B04042F6-9FDA-426C-86F9-346C8313DE21}" type="slidenum">
              <a:rPr lang="en-US" altLang="zh-CN">
                <a:solidFill>
                  <a:prstClr val="black"/>
                </a:solidFill>
              </a:rPr>
              <a:pPr eaLnBrk="1" hangingPunct="1"/>
              <a:t>63</a:t>
            </a:fld>
            <a:endParaRPr lang="en-US" altLang="zh-CN">
              <a:solidFill>
                <a:prstClr val="black"/>
              </a:solidFill>
            </a:endParaRPr>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p:spPr>
        <p:txBody>
          <a:bodyPr/>
          <a:lstStyle/>
          <a:p>
            <a:pPr algn="l">
              <a:buFont typeface="Arial" panose="020B0604020202020204" pitchFamily="34" charset="0"/>
              <a:buNone/>
            </a:pPr>
            <a:endParaRPr lang="en-US" dirty="0">
              <a:latin typeface="Arial" pitchFamily="34" charset="0"/>
            </a:endParaRPr>
          </a:p>
        </p:txBody>
      </p:sp>
    </p:spTree>
    <p:extLst>
      <p:ext uri="{BB962C8B-B14F-4D97-AF65-F5344CB8AC3E}">
        <p14:creationId xmlns:p14="http://schemas.microsoft.com/office/powerpoint/2010/main" val="2789502848"/>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many aggregate query types,</a:t>
            </a:r>
            <a:r>
              <a:rPr lang="en-US" baseline="0" dirty="0"/>
              <a:t> such as COUNT, SUM, MIN/MAX, AVG, medium, and quantile. </a:t>
            </a:r>
            <a:endParaRPr lang="en-US" dirty="0"/>
          </a:p>
        </p:txBody>
      </p:sp>
      <p:sp>
        <p:nvSpPr>
          <p:cNvPr id="4" name="Slide Number Placeholder 3"/>
          <p:cNvSpPr>
            <a:spLocks noGrp="1"/>
          </p:cNvSpPr>
          <p:nvPr>
            <p:ph type="sldNum" sz="quarter" idx="10"/>
          </p:nvPr>
        </p:nvSpPr>
        <p:spPr/>
        <p:txBody>
          <a:bodyPr/>
          <a:lstStyle/>
          <a:p>
            <a:fld id="{15033E84-6385-41D0-8ED3-74655242C4C0}" type="slidenum">
              <a:rPr lang="en-US" smtClean="0"/>
              <a:pPr/>
              <a:t>64</a:t>
            </a:fld>
            <a:endParaRPr lang="en-US" dirty="0"/>
          </a:p>
        </p:txBody>
      </p:sp>
    </p:spTree>
    <p:extLst>
      <p:ext uri="{BB962C8B-B14F-4D97-AF65-F5344CB8AC3E}">
        <p14:creationId xmlns:p14="http://schemas.microsoft.com/office/powerpoint/2010/main" val="3658607953"/>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lvl1pPr defTabSz="914274" eaLnBrk="0" hangingPunct="0">
              <a:defRPr>
                <a:solidFill>
                  <a:schemeClr val="tx1"/>
                </a:solidFill>
                <a:latin typeface="Arial" pitchFamily="34" charset="0"/>
                <a:ea typeface="宋体" pitchFamily="2" charset="-122"/>
              </a:defRPr>
            </a:lvl1pPr>
            <a:lvl2pPr marL="730171" indent="-280835" defTabSz="914274" eaLnBrk="0" hangingPunct="0">
              <a:defRPr>
                <a:solidFill>
                  <a:schemeClr val="tx1"/>
                </a:solidFill>
                <a:latin typeface="Arial" pitchFamily="34" charset="0"/>
                <a:ea typeface="宋体" pitchFamily="2" charset="-122"/>
              </a:defRPr>
            </a:lvl2pPr>
            <a:lvl3pPr marL="1123340" indent="-224668" defTabSz="914274" eaLnBrk="0" hangingPunct="0">
              <a:defRPr>
                <a:solidFill>
                  <a:schemeClr val="tx1"/>
                </a:solidFill>
                <a:latin typeface="Arial" pitchFamily="34" charset="0"/>
                <a:ea typeface="宋体" pitchFamily="2" charset="-122"/>
              </a:defRPr>
            </a:lvl3pPr>
            <a:lvl4pPr marL="1572677" indent="-224668" defTabSz="914274" eaLnBrk="0" hangingPunct="0">
              <a:defRPr>
                <a:solidFill>
                  <a:schemeClr val="tx1"/>
                </a:solidFill>
                <a:latin typeface="Arial" pitchFamily="34" charset="0"/>
                <a:ea typeface="宋体" pitchFamily="2" charset="-122"/>
              </a:defRPr>
            </a:lvl4pPr>
            <a:lvl5pPr marL="2022013" indent="-224668" defTabSz="914274" eaLnBrk="0" hangingPunct="0">
              <a:defRPr>
                <a:solidFill>
                  <a:schemeClr val="tx1"/>
                </a:solidFill>
                <a:latin typeface="Arial" pitchFamily="34" charset="0"/>
                <a:ea typeface="宋体" pitchFamily="2" charset="-122"/>
              </a:defRPr>
            </a:lvl5pPr>
            <a:lvl6pPr marL="2471349" indent="-224668" defTabSz="914274" eaLnBrk="0" fontAlgn="base" hangingPunct="0">
              <a:spcBef>
                <a:spcPct val="0"/>
              </a:spcBef>
              <a:spcAft>
                <a:spcPct val="0"/>
              </a:spcAft>
              <a:defRPr>
                <a:solidFill>
                  <a:schemeClr val="tx1"/>
                </a:solidFill>
                <a:latin typeface="Arial" pitchFamily="34" charset="0"/>
                <a:ea typeface="宋体" pitchFamily="2" charset="-122"/>
              </a:defRPr>
            </a:lvl6pPr>
            <a:lvl7pPr marL="2920685" indent="-224668" defTabSz="914274" eaLnBrk="0" fontAlgn="base" hangingPunct="0">
              <a:spcBef>
                <a:spcPct val="0"/>
              </a:spcBef>
              <a:spcAft>
                <a:spcPct val="0"/>
              </a:spcAft>
              <a:defRPr>
                <a:solidFill>
                  <a:schemeClr val="tx1"/>
                </a:solidFill>
                <a:latin typeface="Arial" pitchFamily="34" charset="0"/>
                <a:ea typeface="宋体" pitchFamily="2" charset="-122"/>
              </a:defRPr>
            </a:lvl7pPr>
            <a:lvl8pPr marL="3370021" indent="-224668" defTabSz="914274" eaLnBrk="0" fontAlgn="base" hangingPunct="0">
              <a:spcBef>
                <a:spcPct val="0"/>
              </a:spcBef>
              <a:spcAft>
                <a:spcPct val="0"/>
              </a:spcAft>
              <a:defRPr>
                <a:solidFill>
                  <a:schemeClr val="tx1"/>
                </a:solidFill>
                <a:latin typeface="Arial" pitchFamily="34" charset="0"/>
                <a:ea typeface="宋体" pitchFamily="2" charset="-122"/>
              </a:defRPr>
            </a:lvl8pPr>
            <a:lvl9pPr marL="3819357" indent="-224668" defTabSz="914274"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fld id="{B04042F6-9FDA-426C-86F9-346C8313DE21}" type="slidenum">
              <a:rPr lang="en-US" altLang="zh-CN">
                <a:solidFill>
                  <a:prstClr val="black"/>
                </a:solidFill>
              </a:rPr>
              <a:pPr eaLnBrk="1" hangingPunct="1"/>
              <a:t>65</a:t>
            </a:fld>
            <a:endParaRPr lang="en-US" altLang="zh-CN">
              <a:solidFill>
                <a:prstClr val="black"/>
              </a:solidFill>
            </a:endParaRPr>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p:spPr>
        <p:txBody>
          <a:bodyPr/>
          <a:lstStyle/>
          <a:p>
            <a:pPr algn="l">
              <a:buFont typeface="Arial" panose="020B0604020202020204" pitchFamily="34" charset="0"/>
              <a:buNone/>
            </a:pPr>
            <a:endParaRPr lang="en-US" dirty="0">
              <a:latin typeface="Arial" pitchFamily="34" charset="0"/>
            </a:endParaRPr>
          </a:p>
        </p:txBody>
      </p:sp>
    </p:spTree>
    <p:extLst>
      <p:ext uri="{BB962C8B-B14F-4D97-AF65-F5344CB8AC3E}">
        <p14:creationId xmlns:p14="http://schemas.microsoft.com/office/powerpoint/2010/main" val="2571587258"/>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lvl1pPr defTabSz="914274" eaLnBrk="0" hangingPunct="0">
              <a:defRPr>
                <a:solidFill>
                  <a:schemeClr val="tx1"/>
                </a:solidFill>
                <a:latin typeface="Arial" pitchFamily="34" charset="0"/>
                <a:ea typeface="宋体" pitchFamily="2" charset="-122"/>
              </a:defRPr>
            </a:lvl1pPr>
            <a:lvl2pPr marL="730171" indent="-280835" defTabSz="914274" eaLnBrk="0" hangingPunct="0">
              <a:defRPr>
                <a:solidFill>
                  <a:schemeClr val="tx1"/>
                </a:solidFill>
                <a:latin typeface="Arial" pitchFamily="34" charset="0"/>
                <a:ea typeface="宋体" pitchFamily="2" charset="-122"/>
              </a:defRPr>
            </a:lvl2pPr>
            <a:lvl3pPr marL="1123340" indent="-224668" defTabSz="914274" eaLnBrk="0" hangingPunct="0">
              <a:defRPr>
                <a:solidFill>
                  <a:schemeClr val="tx1"/>
                </a:solidFill>
                <a:latin typeface="Arial" pitchFamily="34" charset="0"/>
                <a:ea typeface="宋体" pitchFamily="2" charset="-122"/>
              </a:defRPr>
            </a:lvl3pPr>
            <a:lvl4pPr marL="1572677" indent="-224668" defTabSz="914274" eaLnBrk="0" hangingPunct="0">
              <a:defRPr>
                <a:solidFill>
                  <a:schemeClr val="tx1"/>
                </a:solidFill>
                <a:latin typeface="Arial" pitchFamily="34" charset="0"/>
                <a:ea typeface="宋体" pitchFamily="2" charset="-122"/>
              </a:defRPr>
            </a:lvl4pPr>
            <a:lvl5pPr marL="2022013" indent="-224668" defTabSz="914274" eaLnBrk="0" hangingPunct="0">
              <a:defRPr>
                <a:solidFill>
                  <a:schemeClr val="tx1"/>
                </a:solidFill>
                <a:latin typeface="Arial" pitchFamily="34" charset="0"/>
                <a:ea typeface="宋体" pitchFamily="2" charset="-122"/>
              </a:defRPr>
            </a:lvl5pPr>
            <a:lvl6pPr marL="2471349" indent="-224668" defTabSz="914274" eaLnBrk="0" fontAlgn="base" hangingPunct="0">
              <a:spcBef>
                <a:spcPct val="0"/>
              </a:spcBef>
              <a:spcAft>
                <a:spcPct val="0"/>
              </a:spcAft>
              <a:defRPr>
                <a:solidFill>
                  <a:schemeClr val="tx1"/>
                </a:solidFill>
                <a:latin typeface="Arial" pitchFamily="34" charset="0"/>
                <a:ea typeface="宋体" pitchFamily="2" charset="-122"/>
              </a:defRPr>
            </a:lvl6pPr>
            <a:lvl7pPr marL="2920685" indent="-224668" defTabSz="914274" eaLnBrk="0" fontAlgn="base" hangingPunct="0">
              <a:spcBef>
                <a:spcPct val="0"/>
              </a:spcBef>
              <a:spcAft>
                <a:spcPct val="0"/>
              </a:spcAft>
              <a:defRPr>
                <a:solidFill>
                  <a:schemeClr val="tx1"/>
                </a:solidFill>
                <a:latin typeface="Arial" pitchFamily="34" charset="0"/>
                <a:ea typeface="宋体" pitchFamily="2" charset="-122"/>
              </a:defRPr>
            </a:lvl7pPr>
            <a:lvl8pPr marL="3370021" indent="-224668" defTabSz="914274" eaLnBrk="0" fontAlgn="base" hangingPunct="0">
              <a:spcBef>
                <a:spcPct val="0"/>
              </a:spcBef>
              <a:spcAft>
                <a:spcPct val="0"/>
              </a:spcAft>
              <a:defRPr>
                <a:solidFill>
                  <a:schemeClr val="tx1"/>
                </a:solidFill>
                <a:latin typeface="Arial" pitchFamily="34" charset="0"/>
                <a:ea typeface="宋体" pitchFamily="2" charset="-122"/>
              </a:defRPr>
            </a:lvl8pPr>
            <a:lvl9pPr marL="3819357" indent="-224668" defTabSz="914274"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fld id="{B04042F6-9FDA-426C-86F9-346C8313DE21}" type="slidenum">
              <a:rPr lang="en-US" altLang="zh-CN">
                <a:solidFill>
                  <a:prstClr val="black"/>
                </a:solidFill>
              </a:rPr>
              <a:pPr eaLnBrk="1" hangingPunct="1"/>
              <a:t>66</a:t>
            </a:fld>
            <a:endParaRPr lang="en-US" altLang="zh-CN">
              <a:solidFill>
                <a:prstClr val="black"/>
              </a:solidFill>
            </a:endParaRPr>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p:spPr>
        <p:txBody>
          <a:bodyPr/>
          <a:lstStyle/>
          <a:p>
            <a:pPr algn="l">
              <a:buFont typeface="Arial" panose="020B0604020202020204" pitchFamily="34" charset="0"/>
              <a:buNone/>
            </a:pPr>
            <a:endParaRPr lang="en-US" dirty="0">
              <a:latin typeface="Arial" pitchFamily="34" charset="0"/>
            </a:endParaRPr>
          </a:p>
        </p:txBody>
      </p:sp>
    </p:spTree>
    <p:extLst>
      <p:ext uri="{BB962C8B-B14F-4D97-AF65-F5344CB8AC3E}">
        <p14:creationId xmlns:p14="http://schemas.microsoft.com/office/powerpoint/2010/main" val="4250280150"/>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lvl1pPr defTabSz="914274" eaLnBrk="0" hangingPunct="0">
              <a:defRPr>
                <a:solidFill>
                  <a:schemeClr val="tx1"/>
                </a:solidFill>
                <a:latin typeface="Arial" pitchFamily="34" charset="0"/>
                <a:ea typeface="宋体" pitchFamily="2" charset="-122"/>
              </a:defRPr>
            </a:lvl1pPr>
            <a:lvl2pPr marL="730171" indent="-280835" defTabSz="914274" eaLnBrk="0" hangingPunct="0">
              <a:defRPr>
                <a:solidFill>
                  <a:schemeClr val="tx1"/>
                </a:solidFill>
                <a:latin typeface="Arial" pitchFamily="34" charset="0"/>
                <a:ea typeface="宋体" pitchFamily="2" charset="-122"/>
              </a:defRPr>
            </a:lvl2pPr>
            <a:lvl3pPr marL="1123340" indent="-224668" defTabSz="914274" eaLnBrk="0" hangingPunct="0">
              <a:defRPr>
                <a:solidFill>
                  <a:schemeClr val="tx1"/>
                </a:solidFill>
                <a:latin typeface="Arial" pitchFamily="34" charset="0"/>
                <a:ea typeface="宋体" pitchFamily="2" charset="-122"/>
              </a:defRPr>
            </a:lvl3pPr>
            <a:lvl4pPr marL="1572677" indent="-224668" defTabSz="914274" eaLnBrk="0" hangingPunct="0">
              <a:defRPr>
                <a:solidFill>
                  <a:schemeClr val="tx1"/>
                </a:solidFill>
                <a:latin typeface="Arial" pitchFamily="34" charset="0"/>
                <a:ea typeface="宋体" pitchFamily="2" charset="-122"/>
              </a:defRPr>
            </a:lvl4pPr>
            <a:lvl5pPr marL="2022013" indent="-224668" defTabSz="914274" eaLnBrk="0" hangingPunct="0">
              <a:defRPr>
                <a:solidFill>
                  <a:schemeClr val="tx1"/>
                </a:solidFill>
                <a:latin typeface="Arial" pitchFamily="34" charset="0"/>
                <a:ea typeface="宋体" pitchFamily="2" charset="-122"/>
              </a:defRPr>
            </a:lvl5pPr>
            <a:lvl6pPr marL="2471349" indent="-224668" defTabSz="914274" eaLnBrk="0" fontAlgn="base" hangingPunct="0">
              <a:spcBef>
                <a:spcPct val="0"/>
              </a:spcBef>
              <a:spcAft>
                <a:spcPct val="0"/>
              </a:spcAft>
              <a:defRPr>
                <a:solidFill>
                  <a:schemeClr val="tx1"/>
                </a:solidFill>
                <a:latin typeface="Arial" pitchFamily="34" charset="0"/>
                <a:ea typeface="宋体" pitchFamily="2" charset="-122"/>
              </a:defRPr>
            </a:lvl6pPr>
            <a:lvl7pPr marL="2920685" indent="-224668" defTabSz="914274" eaLnBrk="0" fontAlgn="base" hangingPunct="0">
              <a:spcBef>
                <a:spcPct val="0"/>
              </a:spcBef>
              <a:spcAft>
                <a:spcPct val="0"/>
              </a:spcAft>
              <a:defRPr>
                <a:solidFill>
                  <a:schemeClr val="tx1"/>
                </a:solidFill>
                <a:latin typeface="Arial" pitchFamily="34" charset="0"/>
                <a:ea typeface="宋体" pitchFamily="2" charset="-122"/>
              </a:defRPr>
            </a:lvl7pPr>
            <a:lvl8pPr marL="3370021" indent="-224668" defTabSz="914274" eaLnBrk="0" fontAlgn="base" hangingPunct="0">
              <a:spcBef>
                <a:spcPct val="0"/>
              </a:spcBef>
              <a:spcAft>
                <a:spcPct val="0"/>
              </a:spcAft>
              <a:defRPr>
                <a:solidFill>
                  <a:schemeClr val="tx1"/>
                </a:solidFill>
                <a:latin typeface="Arial" pitchFamily="34" charset="0"/>
                <a:ea typeface="宋体" pitchFamily="2" charset="-122"/>
              </a:defRPr>
            </a:lvl8pPr>
            <a:lvl9pPr marL="3819357" indent="-224668" defTabSz="914274"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fld id="{B04042F6-9FDA-426C-86F9-346C8313DE21}" type="slidenum">
              <a:rPr lang="en-US" altLang="zh-CN">
                <a:solidFill>
                  <a:prstClr val="black"/>
                </a:solidFill>
              </a:rPr>
              <a:pPr eaLnBrk="1" hangingPunct="1"/>
              <a:t>67</a:t>
            </a:fld>
            <a:endParaRPr lang="en-US" altLang="zh-CN">
              <a:solidFill>
                <a:prstClr val="black"/>
              </a:solidFill>
            </a:endParaRPr>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p:spPr>
        <p:txBody>
          <a:bodyPr/>
          <a:lstStyle/>
          <a:p>
            <a:pPr eaLnBrk="1" hangingPunct="1"/>
            <a:endParaRPr lang="en-US">
              <a:latin typeface="Arial" pitchFamily="34" charset="0"/>
            </a:endParaRPr>
          </a:p>
        </p:txBody>
      </p:sp>
    </p:spTree>
    <p:extLst>
      <p:ext uri="{BB962C8B-B14F-4D97-AF65-F5344CB8AC3E}">
        <p14:creationId xmlns:p14="http://schemas.microsoft.com/office/powerpoint/2010/main" val="2718605613"/>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lvl1pPr defTabSz="914274" eaLnBrk="0" hangingPunct="0">
              <a:defRPr>
                <a:solidFill>
                  <a:schemeClr val="tx1"/>
                </a:solidFill>
                <a:latin typeface="Arial" pitchFamily="34" charset="0"/>
                <a:ea typeface="宋体" pitchFamily="2" charset="-122"/>
              </a:defRPr>
            </a:lvl1pPr>
            <a:lvl2pPr marL="730171" indent="-280835" defTabSz="914274" eaLnBrk="0" hangingPunct="0">
              <a:defRPr>
                <a:solidFill>
                  <a:schemeClr val="tx1"/>
                </a:solidFill>
                <a:latin typeface="Arial" pitchFamily="34" charset="0"/>
                <a:ea typeface="宋体" pitchFamily="2" charset="-122"/>
              </a:defRPr>
            </a:lvl2pPr>
            <a:lvl3pPr marL="1123340" indent="-224668" defTabSz="914274" eaLnBrk="0" hangingPunct="0">
              <a:defRPr>
                <a:solidFill>
                  <a:schemeClr val="tx1"/>
                </a:solidFill>
                <a:latin typeface="Arial" pitchFamily="34" charset="0"/>
                <a:ea typeface="宋体" pitchFamily="2" charset="-122"/>
              </a:defRPr>
            </a:lvl3pPr>
            <a:lvl4pPr marL="1572677" indent="-224668" defTabSz="914274" eaLnBrk="0" hangingPunct="0">
              <a:defRPr>
                <a:solidFill>
                  <a:schemeClr val="tx1"/>
                </a:solidFill>
                <a:latin typeface="Arial" pitchFamily="34" charset="0"/>
                <a:ea typeface="宋体" pitchFamily="2" charset="-122"/>
              </a:defRPr>
            </a:lvl4pPr>
            <a:lvl5pPr marL="2022013" indent="-224668" defTabSz="914274" eaLnBrk="0" hangingPunct="0">
              <a:defRPr>
                <a:solidFill>
                  <a:schemeClr val="tx1"/>
                </a:solidFill>
                <a:latin typeface="Arial" pitchFamily="34" charset="0"/>
                <a:ea typeface="宋体" pitchFamily="2" charset="-122"/>
              </a:defRPr>
            </a:lvl5pPr>
            <a:lvl6pPr marL="2471349" indent="-224668" defTabSz="914274" eaLnBrk="0" fontAlgn="base" hangingPunct="0">
              <a:spcBef>
                <a:spcPct val="0"/>
              </a:spcBef>
              <a:spcAft>
                <a:spcPct val="0"/>
              </a:spcAft>
              <a:defRPr>
                <a:solidFill>
                  <a:schemeClr val="tx1"/>
                </a:solidFill>
                <a:latin typeface="Arial" pitchFamily="34" charset="0"/>
                <a:ea typeface="宋体" pitchFamily="2" charset="-122"/>
              </a:defRPr>
            </a:lvl6pPr>
            <a:lvl7pPr marL="2920685" indent="-224668" defTabSz="914274" eaLnBrk="0" fontAlgn="base" hangingPunct="0">
              <a:spcBef>
                <a:spcPct val="0"/>
              </a:spcBef>
              <a:spcAft>
                <a:spcPct val="0"/>
              </a:spcAft>
              <a:defRPr>
                <a:solidFill>
                  <a:schemeClr val="tx1"/>
                </a:solidFill>
                <a:latin typeface="Arial" pitchFamily="34" charset="0"/>
                <a:ea typeface="宋体" pitchFamily="2" charset="-122"/>
              </a:defRPr>
            </a:lvl7pPr>
            <a:lvl8pPr marL="3370021" indent="-224668" defTabSz="914274" eaLnBrk="0" fontAlgn="base" hangingPunct="0">
              <a:spcBef>
                <a:spcPct val="0"/>
              </a:spcBef>
              <a:spcAft>
                <a:spcPct val="0"/>
              </a:spcAft>
              <a:defRPr>
                <a:solidFill>
                  <a:schemeClr val="tx1"/>
                </a:solidFill>
                <a:latin typeface="Arial" pitchFamily="34" charset="0"/>
                <a:ea typeface="宋体" pitchFamily="2" charset="-122"/>
              </a:defRPr>
            </a:lvl8pPr>
            <a:lvl9pPr marL="3819357" indent="-224668" defTabSz="914274"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fld id="{B04042F6-9FDA-426C-86F9-346C8313DE21}" type="slidenum">
              <a:rPr lang="en-US" altLang="zh-CN">
                <a:solidFill>
                  <a:prstClr val="black"/>
                </a:solidFill>
              </a:rPr>
              <a:pPr eaLnBrk="1" hangingPunct="1"/>
              <a:t>68</a:t>
            </a:fld>
            <a:endParaRPr lang="en-US" altLang="zh-CN">
              <a:solidFill>
                <a:prstClr val="black"/>
              </a:solidFill>
            </a:endParaRPr>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p:spPr>
        <p:txBody>
          <a:bodyPr/>
          <a:lstStyle/>
          <a:p>
            <a:pPr eaLnBrk="1" hangingPunct="1"/>
            <a:endParaRPr lang="en-US">
              <a:latin typeface="Arial" pitchFamily="34" charset="0"/>
            </a:endParaRPr>
          </a:p>
        </p:txBody>
      </p:sp>
    </p:spTree>
    <p:extLst>
      <p:ext uri="{BB962C8B-B14F-4D97-AF65-F5344CB8AC3E}">
        <p14:creationId xmlns:p14="http://schemas.microsoft.com/office/powerpoint/2010/main" val="3195496312"/>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lvl1pPr defTabSz="914274" eaLnBrk="0" hangingPunct="0">
              <a:defRPr>
                <a:solidFill>
                  <a:schemeClr val="tx1"/>
                </a:solidFill>
                <a:latin typeface="Arial" pitchFamily="34" charset="0"/>
                <a:ea typeface="宋体" pitchFamily="2" charset="-122"/>
              </a:defRPr>
            </a:lvl1pPr>
            <a:lvl2pPr marL="730171" indent="-280835" defTabSz="914274" eaLnBrk="0" hangingPunct="0">
              <a:defRPr>
                <a:solidFill>
                  <a:schemeClr val="tx1"/>
                </a:solidFill>
                <a:latin typeface="Arial" pitchFamily="34" charset="0"/>
                <a:ea typeface="宋体" pitchFamily="2" charset="-122"/>
              </a:defRPr>
            </a:lvl2pPr>
            <a:lvl3pPr marL="1123340" indent="-224668" defTabSz="914274" eaLnBrk="0" hangingPunct="0">
              <a:defRPr>
                <a:solidFill>
                  <a:schemeClr val="tx1"/>
                </a:solidFill>
                <a:latin typeface="Arial" pitchFamily="34" charset="0"/>
                <a:ea typeface="宋体" pitchFamily="2" charset="-122"/>
              </a:defRPr>
            </a:lvl3pPr>
            <a:lvl4pPr marL="1572677" indent="-224668" defTabSz="914274" eaLnBrk="0" hangingPunct="0">
              <a:defRPr>
                <a:solidFill>
                  <a:schemeClr val="tx1"/>
                </a:solidFill>
                <a:latin typeface="Arial" pitchFamily="34" charset="0"/>
                <a:ea typeface="宋体" pitchFamily="2" charset="-122"/>
              </a:defRPr>
            </a:lvl4pPr>
            <a:lvl5pPr marL="2022013" indent="-224668" defTabSz="914274" eaLnBrk="0" hangingPunct="0">
              <a:defRPr>
                <a:solidFill>
                  <a:schemeClr val="tx1"/>
                </a:solidFill>
                <a:latin typeface="Arial" pitchFamily="34" charset="0"/>
                <a:ea typeface="宋体" pitchFamily="2" charset="-122"/>
              </a:defRPr>
            </a:lvl5pPr>
            <a:lvl6pPr marL="2471349" indent="-224668" defTabSz="914274" eaLnBrk="0" fontAlgn="base" hangingPunct="0">
              <a:spcBef>
                <a:spcPct val="0"/>
              </a:spcBef>
              <a:spcAft>
                <a:spcPct val="0"/>
              </a:spcAft>
              <a:defRPr>
                <a:solidFill>
                  <a:schemeClr val="tx1"/>
                </a:solidFill>
                <a:latin typeface="Arial" pitchFamily="34" charset="0"/>
                <a:ea typeface="宋体" pitchFamily="2" charset="-122"/>
              </a:defRPr>
            </a:lvl6pPr>
            <a:lvl7pPr marL="2920685" indent="-224668" defTabSz="914274" eaLnBrk="0" fontAlgn="base" hangingPunct="0">
              <a:spcBef>
                <a:spcPct val="0"/>
              </a:spcBef>
              <a:spcAft>
                <a:spcPct val="0"/>
              </a:spcAft>
              <a:defRPr>
                <a:solidFill>
                  <a:schemeClr val="tx1"/>
                </a:solidFill>
                <a:latin typeface="Arial" pitchFamily="34" charset="0"/>
                <a:ea typeface="宋体" pitchFamily="2" charset="-122"/>
              </a:defRPr>
            </a:lvl7pPr>
            <a:lvl8pPr marL="3370021" indent="-224668" defTabSz="914274" eaLnBrk="0" fontAlgn="base" hangingPunct="0">
              <a:spcBef>
                <a:spcPct val="0"/>
              </a:spcBef>
              <a:spcAft>
                <a:spcPct val="0"/>
              </a:spcAft>
              <a:defRPr>
                <a:solidFill>
                  <a:schemeClr val="tx1"/>
                </a:solidFill>
                <a:latin typeface="Arial" pitchFamily="34" charset="0"/>
                <a:ea typeface="宋体" pitchFamily="2" charset="-122"/>
              </a:defRPr>
            </a:lvl8pPr>
            <a:lvl9pPr marL="3819357" indent="-224668" defTabSz="914274"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fld id="{B04042F6-9FDA-426C-86F9-346C8313DE21}" type="slidenum">
              <a:rPr lang="en-US" altLang="zh-CN">
                <a:solidFill>
                  <a:prstClr val="black"/>
                </a:solidFill>
              </a:rPr>
              <a:pPr eaLnBrk="1" hangingPunct="1"/>
              <a:t>69</a:t>
            </a:fld>
            <a:endParaRPr lang="en-US" altLang="zh-CN">
              <a:solidFill>
                <a:prstClr val="black"/>
              </a:solidFill>
            </a:endParaRPr>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p:spPr>
        <p:txBody>
          <a:bodyPr/>
          <a:lstStyle/>
          <a:p>
            <a:pPr eaLnBrk="1" hangingPunct="1"/>
            <a:endParaRPr lang="en-US">
              <a:latin typeface="Arial" pitchFamily="34" charset="0"/>
            </a:endParaRPr>
          </a:p>
        </p:txBody>
      </p:sp>
    </p:spTree>
    <p:extLst>
      <p:ext uri="{BB962C8B-B14F-4D97-AF65-F5344CB8AC3E}">
        <p14:creationId xmlns:p14="http://schemas.microsoft.com/office/powerpoint/2010/main" val="16046899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lvl1pPr defTabSz="914274" eaLnBrk="0" hangingPunct="0">
              <a:defRPr>
                <a:solidFill>
                  <a:schemeClr val="tx1"/>
                </a:solidFill>
                <a:latin typeface="Arial" pitchFamily="34" charset="0"/>
                <a:ea typeface="宋体" pitchFamily="2" charset="-122"/>
              </a:defRPr>
            </a:lvl1pPr>
            <a:lvl2pPr marL="730171" indent="-280835" defTabSz="914274" eaLnBrk="0" hangingPunct="0">
              <a:defRPr>
                <a:solidFill>
                  <a:schemeClr val="tx1"/>
                </a:solidFill>
                <a:latin typeface="Arial" pitchFamily="34" charset="0"/>
                <a:ea typeface="宋体" pitchFamily="2" charset="-122"/>
              </a:defRPr>
            </a:lvl2pPr>
            <a:lvl3pPr marL="1123340" indent="-224668" defTabSz="914274" eaLnBrk="0" hangingPunct="0">
              <a:defRPr>
                <a:solidFill>
                  <a:schemeClr val="tx1"/>
                </a:solidFill>
                <a:latin typeface="Arial" pitchFamily="34" charset="0"/>
                <a:ea typeface="宋体" pitchFamily="2" charset="-122"/>
              </a:defRPr>
            </a:lvl3pPr>
            <a:lvl4pPr marL="1572677" indent="-224668" defTabSz="914274" eaLnBrk="0" hangingPunct="0">
              <a:defRPr>
                <a:solidFill>
                  <a:schemeClr val="tx1"/>
                </a:solidFill>
                <a:latin typeface="Arial" pitchFamily="34" charset="0"/>
                <a:ea typeface="宋体" pitchFamily="2" charset="-122"/>
              </a:defRPr>
            </a:lvl4pPr>
            <a:lvl5pPr marL="2022013" indent="-224668" defTabSz="914274" eaLnBrk="0" hangingPunct="0">
              <a:defRPr>
                <a:solidFill>
                  <a:schemeClr val="tx1"/>
                </a:solidFill>
                <a:latin typeface="Arial" pitchFamily="34" charset="0"/>
                <a:ea typeface="宋体" pitchFamily="2" charset="-122"/>
              </a:defRPr>
            </a:lvl5pPr>
            <a:lvl6pPr marL="2471349" indent="-224668" defTabSz="914274" eaLnBrk="0" fontAlgn="base" hangingPunct="0">
              <a:spcBef>
                <a:spcPct val="0"/>
              </a:spcBef>
              <a:spcAft>
                <a:spcPct val="0"/>
              </a:spcAft>
              <a:defRPr>
                <a:solidFill>
                  <a:schemeClr val="tx1"/>
                </a:solidFill>
                <a:latin typeface="Arial" pitchFamily="34" charset="0"/>
                <a:ea typeface="宋体" pitchFamily="2" charset="-122"/>
              </a:defRPr>
            </a:lvl6pPr>
            <a:lvl7pPr marL="2920685" indent="-224668" defTabSz="914274" eaLnBrk="0" fontAlgn="base" hangingPunct="0">
              <a:spcBef>
                <a:spcPct val="0"/>
              </a:spcBef>
              <a:spcAft>
                <a:spcPct val="0"/>
              </a:spcAft>
              <a:defRPr>
                <a:solidFill>
                  <a:schemeClr val="tx1"/>
                </a:solidFill>
                <a:latin typeface="Arial" pitchFamily="34" charset="0"/>
                <a:ea typeface="宋体" pitchFamily="2" charset="-122"/>
              </a:defRPr>
            </a:lvl7pPr>
            <a:lvl8pPr marL="3370021" indent="-224668" defTabSz="914274" eaLnBrk="0" fontAlgn="base" hangingPunct="0">
              <a:spcBef>
                <a:spcPct val="0"/>
              </a:spcBef>
              <a:spcAft>
                <a:spcPct val="0"/>
              </a:spcAft>
              <a:defRPr>
                <a:solidFill>
                  <a:schemeClr val="tx1"/>
                </a:solidFill>
                <a:latin typeface="Arial" pitchFamily="34" charset="0"/>
                <a:ea typeface="宋体" pitchFamily="2" charset="-122"/>
              </a:defRPr>
            </a:lvl8pPr>
            <a:lvl9pPr marL="3819357" indent="-224668" defTabSz="914274"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fld id="{B04042F6-9FDA-426C-86F9-346C8313DE21}" type="slidenum">
              <a:rPr lang="en-US" altLang="zh-CN">
                <a:solidFill>
                  <a:prstClr val="black"/>
                </a:solidFill>
              </a:rPr>
              <a:pPr eaLnBrk="1" hangingPunct="1"/>
              <a:t>7</a:t>
            </a:fld>
            <a:endParaRPr lang="en-US" altLang="zh-CN">
              <a:solidFill>
                <a:prstClr val="black"/>
              </a:solidFill>
            </a:endParaRPr>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p:spPr>
        <p:txBody>
          <a:bodyPr/>
          <a:lstStyle/>
          <a:p>
            <a:pPr algn="l">
              <a:buFont typeface="Arial" panose="020B0604020202020204" pitchFamily="34" charset="0"/>
              <a:buNone/>
            </a:pPr>
            <a:r>
              <a:rPr lang="en-US" sz="2800" b="0" i="1" dirty="0">
                <a:solidFill>
                  <a:srgbClr val="505B62"/>
                </a:solidFill>
                <a:effectLst/>
                <a:latin typeface="Open Sans" panose="020B0606030504020204" pitchFamily="34" charset="0"/>
              </a:rPr>
              <a:t>Hazar </a:t>
            </a:r>
            <a:r>
              <a:rPr lang="en-US" sz="2800" b="0" i="1" dirty="0" err="1">
                <a:solidFill>
                  <a:srgbClr val="505B62"/>
                </a:solidFill>
                <a:effectLst/>
                <a:latin typeface="Open Sans" panose="020B0606030504020204" pitchFamily="34" charset="0"/>
              </a:rPr>
              <a:t>Harmouch</a:t>
            </a:r>
            <a:r>
              <a:rPr lang="en-US" sz="2800" b="0" i="1" dirty="0">
                <a:solidFill>
                  <a:srgbClr val="505B62"/>
                </a:solidFill>
                <a:effectLst/>
                <a:latin typeface="Open Sans" panose="020B0606030504020204" pitchFamily="34" charset="0"/>
              </a:rPr>
              <a:t>, </a:t>
            </a:r>
            <a:r>
              <a:rPr lang="en-US" sz="2800" b="0" i="1" u="none" strike="noStrike" dirty="0">
                <a:solidFill>
                  <a:srgbClr val="7D848A"/>
                </a:solidFill>
                <a:effectLst/>
                <a:latin typeface="Open Sans" panose="020B0606030504020204" pitchFamily="34" charset="0"/>
                <a:hlinkClick r:id="rId3"/>
              </a:rPr>
              <a:t>Felix Naumann</a:t>
            </a:r>
            <a:r>
              <a:rPr lang="en-US" sz="2800" b="0" i="1" dirty="0">
                <a:solidFill>
                  <a:srgbClr val="505B62"/>
                </a:solidFill>
                <a:effectLst/>
                <a:latin typeface="Open Sans" panose="020B0606030504020204" pitchFamily="34" charset="0"/>
              </a:rPr>
              <a:t>:</a:t>
            </a:r>
            <a:br>
              <a:rPr lang="en-US" sz="2800" b="0" i="1" dirty="0">
                <a:solidFill>
                  <a:srgbClr val="505B62"/>
                </a:solidFill>
                <a:effectLst/>
                <a:latin typeface="Open Sans" panose="020B0606030504020204" pitchFamily="34" charset="0"/>
              </a:rPr>
            </a:br>
            <a:r>
              <a:rPr lang="en-US" sz="2800" b="1" i="1" dirty="0">
                <a:solidFill>
                  <a:srgbClr val="666666"/>
                </a:solidFill>
                <a:effectLst/>
                <a:latin typeface="Open Sans" panose="020B0606030504020204" pitchFamily="34" charset="0"/>
              </a:rPr>
              <a:t>Cardinality Estimation: An Experimental Survey.</a:t>
            </a:r>
            <a:r>
              <a:rPr lang="en-US" sz="2800" b="0" i="1" dirty="0">
                <a:solidFill>
                  <a:srgbClr val="505B62"/>
                </a:solidFill>
                <a:effectLst/>
                <a:latin typeface="Open Sans" panose="020B0606030504020204" pitchFamily="34" charset="0"/>
              </a:rPr>
              <a:t> </a:t>
            </a:r>
            <a:r>
              <a:rPr lang="en-US" sz="2800" b="0" i="1" u="none" strike="noStrike" dirty="0">
                <a:solidFill>
                  <a:srgbClr val="7D848A"/>
                </a:solidFill>
                <a:effectLst/>
                <a:latin typeface="Open Sans" panose="020B0606030504020204" pitchFamily="34" charset="0"/>
                <a:hlinkClick r:id="rId4"/>
              </a:rPr>
              <a:t>Proc. VLDB Endow. 11(4)</a:t>
            </a:r>
            <a:r>
              <a:rPr lang="en-US" sz="2800" b="0" i="1" dirty="0">
                <a:solidFill>
                  <a:srgbClr val="505B62"/>
                </a:solidFill>
                <a:effectLst/>
                <a:latin typeface="Open Sans" panose="020B0606030504020204" pitchFamily="34" charset="0"/>
              </a:rPr>
              <a:t>: 499-512 (2017)</a:t>
            </a:r>
            <a:endParaRPr lang="en-US" sz="2800" b="0" i="0" dirty="0">
              <a:solidFill>
                <a:srgbClr val="505B62"/>
              </a:solidFill>
              <a:effectLst/>
              <a:latin typeface="Open Sans" panose="020B0606030504020204" pitchFamily="34" charset="0"/>
            </a:endParaRPr>
          </a:p>
          <a:p>
            <a:br>
              <a:rPr lang="en-US" sz="2800" dirty="0"/>
            </a:br>
            <a:endParaRPr lang="en-US" sz="1800" b="0" i="0" dirty="0">
              <a:solidFill>
                <a:srgbClr val="000000"/>
              </a:solidFill>
              <a:effectLst/>
              <a:latin typeface="LinLibertineT"/>
            </a:endParaRPr>
          </a:p>
          <a:p>
            <a:pPr eaLnBrk="1" hangingPunct="1"/>
            <a:br>
              <a:rPr lang="en-US" dirty="0"/>
            </a:br>
            <a:endParaRPr lang="en-US" dirty="0">
              <a:latin typeface="Arial" pitchFamily="34" charset="0"/>
            </a:endParaRPr>
          </a:p>
        </p:txBody>
      </p:sp>
    </p:spTree>
    <p:extLst>
      <p:ext uri="{BB962C8B-B14F-4D97-AF65-F5344CB8AC3E}">
        <p14:creationId xmlns:p14="http://schemas.microsoft.com/office/powerpoint/2010/main" val="168928492"/>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lvl1pPr defTabSz="914274" eaLnBrk="0" hangingPunct="0">
              <a:defRPr>
                <a:solidFill>
                  <a:schemeClr val="tx1"/>
                </a:solidFill>
                <a:latin typeface="Arial" pitchFamily="34" charset="0"/>
                <a:ea typeface="宋体" pitchFamily="2" charset="-122"/>
              </a:defRPr>
            </a:lvl1pPr>
            <a:lvl2pPr marL="730171" indent="-280835" defTabSz="914274" eaLnBrk="0" hangingPunct="0">
              <a:defRPr>
                <a:solidFill>
                  <a:schemeClr val="tx1"/>
                </a:solidFill>
                <a:latin typeface="Arial" pitchFamily="34" charset="0"/>
                <a:ea typeface="宋体" pitchFamily="2" charset="-122"/>
              </a:defRPr>
            </a:lvl2pPr>
            <a:lvl3pPr marL="1123340" indent="-224668" defTabSz="914274" eaLnBrk="0" hangingPunct="0">
              <a:defRPr>
                <a:solidFill>
                  <a:schemeClr val="tx1"/>
                </a:solidFill>
                <a:latin typeface="Arial" pitchFamily="34" charset="0"/>
                <a:ea typeface="宋体" pitchFamily="2" charset="-122"/>
              </a:defRPr>
            </a:lvl3pPr>
            <a:lvl4pPr marL="1572677" indent="-224668" defTabSz="914274" eaLnBrk="0" hangingPunct="0">
              <a:defRPr>
                <a:solidFill>
                  <a:schemeClr val="tx1"/>
                </a:solidFill>
                <a:latin typeface="Arial" pitchFamily="34" charset="0"/>
                <a:ea typeface="宋体" pitchFamily="2" charset="-122"/>
              </a:defRPr>
            </a:lvl4pPr>
            <a:lvl5pPr marL="2022013" indent="-224668" defTabSz="914274" eaLnBrk="0" hangingPunct="0">
              <a:defRPr>
                <a:solidFill>
                  <a:schemeClr val="tx1"/>
                </a:solidFill>
                <a:latin typeface="Arial" pitchFamily="34" charset="0"/>
                <a:ea typeface="宋体" pitchFamily="2" charset="-122"/>
              </a:defRPr>
            </a:lvl5pPr>
            <a:lvl6pPr marL="2471349" indent="-224668" defTabSz="914274" eaLnBrk="0" fontAlgn="base" hangingPunct="0">
              <a:spcBef>
                <a:spcPct val="0"/>
              </a:spcBef>
              <a:spcAft>
                <a:spcPct val="0"/>
              </a:spcAft>
              <a:defRPr>
                <a:solidFill>
                  <a:schemeClr val="tx1"/>
                </a:solidFill>
                <a:latin typeface="Arial" pitchFamily="34" charset="0"/>
                <a:ea typeface="宋体" pitchFamily="2" charset="-122"/>
              </a:defRPr>
            </a:lvl6pPr>
            <a:lvl7pPr marL="2920685" indent="-224668" defTabSz="914274" eaLnBrk="0" fontAlgn="base" hangingPunct="0">
              <a:spcBef>
                <a:spcPct val="0"/>
              </a:spcBef>
              <a:spcAft>
                <a:spcPct val="0"/>
              </a:spcAft>
              <a:defRPr>
                <a:solidFill>
                  <a:schemeClr val="tx1"/>
                </a:solidFill>
                <a:latin typeface="Arial" pitchFamily="34" charset="0"/>
                <a:ea typeface="宋体" pitchFamily="2" charset="-122"/>
              </a:defRPr>
            </a:lvl7pPr>
            <a:lvl8pPr marL="3370021" indent="-224668" defTabSz="914274" eaLnBrk="0" fontAlgn="base" hangingPunct="0">
              <a:spcBef>
                <a:spcPct val="0"/>
              </a:spcBef>
              <a:spcAft>
                <a:spcPct val="0"/>
              </a:spcAft>
              <a:defRPr>
                <a:solidFill>
                  <a:schemeClr val="tx1"/>
                </a:solidFill>
                <a:latin typeface="Arial" pitchFamily="34" charset="0"/>
                <a:ea typeface="宋体" pitchFamily="2" charset="-122"/>
              </a:defRPr>
            </a:lvl8pPr>
            <a:lvl9pPr marL="3819357" indent="-224668" defTabSz="914274"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fld id="{B04042F6-9FDA-426C-86F9-346C8313DE21}" type="slidenum">
              <a:rPr lang="en-US" altLang="zh-CN">
                <a:solidFill>
                  <a:prstClr val="black"/>
                </a:solidFill>
              </a:rPr>
              <a:pPr eaLnBrk="1" hangingPunct="1"/>
              <a:t>70</a:t>
            </a:fld>
            <a:endParaRPr lang="en-US" altLang="zh-CN">
              <a:solidFill>
                <a:prstClr val="black"/>
              </a:solidFill>
            </a:endParaRPr>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p:spPr>
        <p:txBody>
          <a:bodyPr/>
          <a:lstStyle/>
          <a:p>
            <a:pPr eaLnBrk="1" hangingPunct="1"/>
            <a:endParaRPr lang="en-US">
              <a:latin typeface="Arial" pitchFamily="34" charset="0"/>
            </a:endParaRPr>
          </a:p>
        </p:txBody>
      </p:sp>
    </p:spTree>
    <p:extLst>
      <p:ext uri="{BB962C8B-B14F-4D97-AF65-F5344CB8AC3E}">
        <p14:creationId xmlns:p14="http://schemas.microsoft.com/office/powerpoint/2010/main" val="33612791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lvl1pPr defTabSz="914274" eaLnBrk="0" hangingPunct="0">
              <a:defRPr>
                <a:solidFill>
                  <a:schemeClr val="tx1"/>
                </a:solidFill>
                <a:latin typeface="Arial" pitchFamily="34" charset="0"/>
                <a:ea typeface="宋体" pitchFamily="2" charset="-122"/>
              </a:defRPr>
            </a:lvl1pPr>
            <a:lvl2pPr marL="730171" indent="-280835" defTabSz="914274" eaLnBrk="0" hangingPunct="0">
              <a:defRPr>
                <a:solidFill>
                  <a:schemeClr val="tx1"/>
                </a:solidFill>
                <a:latin typeface="Arial" pitchFamily="34" charset="0"/>
                <a:ea typeface="宋体" pitchFamily="2" charset="-122"/>
              </a:defRPr>
            </a:lvl2pPr>
            <a:lvl3pPr marL="1123340" indent="-224668" defTabSz="914274" eaLnBrk="0" hangingPunct="0">
              <a:defRPr>
                <a:solidFill>
                  <a:schemeClr val="tx1"/>
                </a:solidFill>
                <a:latin typeface="Arial" pitchFamily="34" charset="0"/>
                <a:ea typeface="宋体" pitchFamily="2" charset="-122"/>
              </a:defRPr>
            </a:lvl3pPr>
            <a:lvl4pPr marL="1572677" indent="-224668" defTabSz="914274" eaLnBrk="0" hangingPunct="0">
              <a:defRPr>
                <a:solidFill>
                  <a:schemeClr val="tx1"/>
                </a:solidFill>
                <a:latin typeface="Arial" pitchFamily="34" charset="0"/>
                <a:ea typeface="宋体" pitchFamily="2" charset="-122"/>
              </a:defRPr>
            </a:lvl4pPr>
            <a:lvl5pPr marL="2022013" indent="-224668" defTabSz="914274" eaLnBrk="0" hangingPunct="0">
              <a:defRPr>
                <a:solidFill>
                  <a:schemeClr val="tx1"/>
                </a:solidFill>
                <a:latin typeface="Arial" pitchFamily="34" charset="0"/>
                <a:ea typeface="宋体" pitchFamily="2" charset="-122"/>
              </a:defRPr>
            </a:lvl5pPr>
            <a:lvl6pPr marL="2471349" indent="-224668" defTabSz="914274" eaLnBrk="0" fontAlgn="base" hangingPunct="0">
              <a:spcBef>
                <a:spcPct val="0"/>
              </a:spcBef>
              <a:spcAft>
                <a:spcPct val="0"/>
              </a:spcAft>
              <a:defRPr>
                <a:solidFill>
                  <a:schemeClr val="tx1"/>
                </a:solidFill>
                <a:latin typeface="Arial" pitchFamily="34" charset="0"/>
                <a:ea typeface="宋体" pitchFamily="2" charset="-122"/>
              </a:defRPr>
            </a:lvl6pPr>
            <a:lvl7pPr marL="2920685" indent="-224668" defTabSz="914274" eaLnBrk="0" fontAlgn="base" hangingPunct="0">
              <a:spcBef>
                <a:spcPct val="0"/>
              </a:spcBef>
              <a:spcAft>
                <a:spcPct val="0"/>
              </a:spcAft>
              <a:defRPr>
                <a:solidFill>
                  <a:schemeClr val="tx1"/>
                </a:solidFill>
                <a:latin typeface="Arial" pitchFamily="34" charset="0"/>
                <a:ea typeface="宋体" pitchFamily="2" charset="-122"/>
              </a:defRPr>
            </a:lvl7pPr>
            <a:lvl8pPr marL="3370021" indent="-224668" defTabSz="914274" eaLnBrk="0" fontAlgn="base" hangingPunct="0">
              <a:spcBef>
                <a:spcPct val="0"/>
              </a:spcBef>
              <a:spcAft>
                <a:spcPct val="0"/>
              </a:spcAft>
              <a:defRPr>
                <a:solidFill>
                  <a:schemeClr val="tx1"/>
                </a:solidFill>
                <a:latin typeface="Arial" pitchFamily="34" charset="0"/>
                <a:ea typeface="宋体" pitchFamily="2" charset="-122"/>
              </a:defRPr>
            </a:lvl8pPr>
            <a:lvl9pPr marL="3819357" indent="-224668" defTabSz="914274"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fld id="{B04042F6-9FDA-426C-86F9-346C8313DE21}" type="slidenum">
              <a:rPr lang="en-US" altLang="zh-CN">
                <a:solidFill>
                  <a:prstClr val="black"/>
                </a:solidFill>
              </a:rPr>
              <a:pPr eaLnBrk="1" hangingPunct="1"/>
              <a:t>8</a:t>
            </a:fld>
            <a:endParaRPr lang="en-US" altLang="zh-CN">
              <a:solidFill>
                <a:prstClr val="black"/>
              </a:solidFill>
            </a:endParaRPr>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p:spPr>
        <p:txBody>
          <a:bodyPr/>
          <a:lstStyle/>
          <a:p>
            <a:pPr algn="l">
              <a:buFont typeface="Arial" panose="020B0604020202020204" pitchFamily="34" charset="0"/>
              <a:buNone/>
            </a:pPr>
            <a:r>
              <a:rPr lang="en-US" sz="2800" b="0" i="1" dirty="0">
                <a:solidFill>
                  <a:srgbClr val="505B62"/>
                </a:solidFill>
                <a:effectLst/>
                <a:latin typeface="Open Sans" panose="020B0606030504020204" pitchFamily="34" charset="0"/>
              </a:rPr>
              <a:t>Hazar </a:t>
            </a:r>
            <a:r>
              <a:rPr lang="en-US" sz="2800" b="0" i="1" dirty="0" err="1">
                <a:solidFill>
                  <a:srgbClr val="505B62"/>
                </a:solidFill>
                <a:effectLst/>
                <a:latin typeface="Open Sans" panose="020B0606030504020204" pitchFamily="34" charset="0"/>
              </a:rPr>
              <a:t>Harmouch</a:t>
            </a:r>
            <a:r>
              <a:rPr lang="en-US" sz="2800" b="0" i="1" dirty="0">
                <a:solidFill>
                  <a:srgbClr val="505B62"/>
                </a:solidFill>
                <a:effectLst/>
                <a:latin typeface="Open Sans" panose="020B0606030504020204" pitchFamily="34" charset="0"/>
              </a:rPr>
              <a:t>, </a:t>
            </a:r>
            <a:r>
              <a:rPr lang="en-US" sz="2800" b="0" i="1" u="none" strike="noStrike" dirty="0">
                <a:solidFill>
                  <a:srgbClr val="7D848A"/>
                </a:solidFill>
                <a:effectLst/>
                <a:latin typeface="Open Sans" panose="020B0606030504020204" pitchFamily="34" charset="0"/>
                <a:hlinkClick r:id="rId3"/>
              </a:rPr>
              <a:t>Felix Naumann</a:t>
            </a:r>
            <a:r>
              <a:rPr lang="en-US" sz="2800" b="0" i="1" dirty="0">
                <a:solidFill>
                  <a:srgbClr val="505B62"/>
                </a:solidFill>
                <a:effectLst/>
                <a:latin typeface="Open Sans" panose="020B0606030504020204" pitchFamily="34" charset="0"/>
              </a:rPr>
              <a:t>:</a:t>
            </a:r>
            <a:br>
              <a:rPr lang="en-US" sz="2800" b="0" i="1" dirty="0">
                <a:solidFill>
                  <a:srgbClr val="505B62"/>
                </a:solidFill>
                <a:effectLst/>
                <a:latin typeface="Open Sans" panose="020B0606030504020204" pitchFamily="34" charset="0"/>
              </a:rPr>
            </a:br>
            <a:r>
              <a:rPr lang="en-US" sz="2800" b="1" i="1" dirty="0">
                <a:solidFill>
                  <a:srgbClr val="666666"/>
                </a:solidFill>
                <a:effectLst/>
                <a:latin typeface="Open Sans" panose="020B0606030504020204" pitchFamily="34" charset="0"/>
              </a:rPr>
              <a:t>Cardinality Estimation: An Experimental Survey.</a:t>
            </a:r>
            <a:r>
              <a:rPr lang="en-US" sz="2800" b="0" i="1" dirty="0">
                <a:solidFill>
                  <a:srgbClr val="505B62"/>
                </a:solidFill>
                <a:effectLst/>
                <a:latin typeface="Open Sans" panose="020B0606030504020204" pitchFamily="34" charset="0"/>
              </a:rPr>
              <a:t> </a:t>
            </a:r>
            <a:r>
              <a:rPr lang="en-US" sz="2800" b="0" i="1" u="none" strike="noStrike" dirty="0">
                <a:solidFill>
                  <a:srgbClr val="7D848A"/>
                </a:solidFill>
                <a:effectLst/>
                <a:latin typeface="Open Sans" panose="020B0606030504020204" pitchFamily="34" charset="0"/>
                <a:hlinkClick r:id="rId4"/>
              </a:rPr>
              <a:t>Proc. VLDB Endow. 11(4)</a:t>
            </a:r>
            <a:r>
              <a:rPr lang="en-US" sz="2800" b="0" i="1" dirty="0">
                <a:solidFill>
                  <a:srgbClr val="505B62"/>
                </a:solidFill>
                <a:effectLst/>
                <a:latin typeface="Open Sans" panose="020B0606030504020204" pitchFamily="34" charset="0"/>
              </a:rPr>
              <a:t>: 499-512 (2017)</a:t>
            </a:r>
          </a:p>
          <a:p>
            <a:pPr algn="l">
              <a:buFont typeface="Arial" panose="020B0604020202020204" pitchFamily="34" charset="0"/>
              <a:buNone/>
            </a:pPr>
            <a:endParaRPr lang="en-US" sz="2800" b="0" i="1" dirty="0">
              <a:solidFill>
                <a:srgbClr val="505B62"/>
              </a:solidFill>
              <a:effectLst/>
              <a:latin typeface="Open Sans" panose="020B0606030504020204" pitchFamily="34" charset="0"/>
            </a:endParaRPr>
          </a:p>
          <a:p>
            <a:pPr algn="l">
              <a:buFont typeface="Arial" panose="020B0604020202020204" pitchFamily="34" charset="0"/>
              <a:buNone/>
            </a:pPr>
            <a:r>
              <a:rPr lang="en-US" sz="2800" b="0" i="0" dirty="0">
                <a:solidFill>
                  <a:srgbClr val="505B62"/>
                </a:solidFill>
                <a:effectLst/>
                <a:latin typeface="Open Sans" panose="020B0606030504020204" pitchFamily="34" charset="0"/>
              </a:rPr>
              <a:t>https://en.wikipedia.org/wiki/Bitmap</a:t>
            </a:r>
          </a:p>
          <a:p>
            <a:pPr algn="l">
              <a:buFont typeface="Arial" panose="020B0604020202020204" pitchFamily="34" charset="0"/>
              <a:buNone/>
            </a:pPr>
            <a:endParaRPr lang="en-US" sz="2800" b="0" i="0" dirty="0">
              <a:solidFill>
                <a:srgbClr val="505B62"/>
              </a:solidFill>
              <a:effectLst/>
              <a:latin typeface="Open Sans" panose="020B0606030504020204" pitchFamily="34" charset="0"/>
            </a:endParaRPr>
          </a:p>
          <a:p>
            <a:pPr algn="l">
              <a:buFont typeface="Arial" panose="020B0604020202020204" pitchFamily="34" charset="0"/>
              <a:buNone/>
            </a:pPr>
            <a:r>
              <a:rPr lang="en-US" sz="2800" b="0" i="0" dirty="0">
                <a:solidFill>
                  <a:srgbClr val="505B62"/>
                </a:solidFill>
                <a:effectLst/>
                <a:latin typeface="Open Sans" panose="020B0606030504020204" pitchFamily="34" charset="0"/>
              </a:rPr>
              <a:t>https://commons.wikimedia.org/wiki/File:Bitmapfont.png</a:t>
            </a:r>
          </a:p>
          <a:p>
            <a:br>
              <a:rPr lang="en-US" sz="2800" dirty="0"/>
            </a:br>
            <a:endParaRPr lang="en-US" sz="1800" b="0" i="0" dirty="0">
              <a:solidFill>
                <a:srgbClr val="000000"/>
              </a:solidFill>
              <a:effectLst/>
              <a:latin typeface="LinLibertineT"/>
            </a:endParaRPr>
          </a:p>
          <a:p>
            <a:pPr eaLnBrk="1" hangingPunct="1"/>
            <a:br>
              <a:rPr lang="en-US" dirty="0"/>
            </a:br>
            <a:endParaRPr lang="en-US" dirty="0">
              <a:latin typeface="Arial" pitchFamily="34" charset="0"/>
            </a:endParaRPr>
          </a:p>
        </p:txBody>
      </p:sp>
    </p:spTree>
    <p:extLst>
      <p:ext uri="{BB962C8B-B14F-4D97-AF65-F5344CB8AC3E}">
        <p14:creationId xmlns:p14="http://schemas.microsoft.com/office/powerpoint/2010/main" val="601139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lvl1pPr defTabSz="914274" eaLnBrk="0" hangingPunct="0">
              <a:defRPr>
                <a:solidFill>
                  <a:schemeClr val="tx1"/>
                </a:solidFill>
                <a:latin typeface="Arial" pitchFamily="34" charset="0"/>
                <a:ea typeface="宋体" pitchFamily="2" charset="-122"/>
              </a:defRPr>
            </a:lvl1pPr>
            <a:lvl2pPr marL="730171" indent="-280835" defTabSz="914274" eaLnBrk="0" hangingPunct="0">
              <a:defRPr>
                <a:solidFill>
                  <a:schemeClr val="tx1"/>
                </a:solidFill>
                <a:latin typeface="Arial" pitchFamily="34" charset="0"/>
                <a:ea typeface="宋体" pitchFamily="2" charset="-122"/>
              </a:defRPr>
            </a:lvl2pPr>
            <a:lvl3pPr marL="1123340" indent="-224668" defTabSz="914274" eaLnBrk="0" hangingPunct="0">
              <a:defRPr>
                <a:solidFill>
                  <a:schemeClr val="tx1"/>
                </a:solidFill>
                <a:latin typeface="Arial" pitchFamily="34" charset="0"/>
                <a:ea typeface="宋体" pitchFamily="2" charset="-122"/>
              </a:defRPr>
            </a:lvl3pPr>
            <a:lvl4pPr marL="1572677" indent="-224668" defTabSz="914274" eaLnBrk="0" hangingPunct="0">
              <a:defRPr>
                <a:solidFill>
                  <a:schemeClr val="tx1"/>
                </a:solidFill>
                <a:latin typeface="Arial" pitchFamily="34" charset="0"/>
                <a:ea typeface="宋体" pitchFamily="2" charset="-122"/>
              </a:defRPr>
            </a:lvl4pPr>
            <a:lvl5pPr marL="2022013" indent="-224668" defTabSz="914274" eaLnBrk="0" hangingPunct="0">
              <a:defRPr>
                <a:solidFill>
                  <a:schemeClr val="tx1"/>
                </a:solidFill>
                <a:latin typeface="Arial" pitchFamily="34" charset="0"/>
                <a:ea typeface="宋体" pitchFamily="2" charset="-122"/>
              </a:defRPr>
            </a:lvl5pPr>
            <a:lvl6pPr marL="2471349" indent="-224668" defTabSz="914274" eaLnBrk="0" fontAlgn="base" hangingPunct="0">
              <a:spcBef>
                <a:spcPct val="0"/>
              </a:spcBef>
              <a:spcAft>
                <a:spcPct val="0"/>
              </a:spcAft>
              <a:defRPr>
                <a:solidFill>
                  <a:schemeClr val="tx1"/>
                </a:solidFill>
                <a:latin typeface="Arial" pitchFamily="34" charset="0"/>
                <a:ea typeface="宋体" pitchFamily="2" charset="-122"/>
              </a:defRPr>
            </a:lvl6pPr>
            <a:lvl7pPr marL="2920685" indent="-224668" defTabSz="914274" eaLnBrk="0" fontAlgn="base" hangingPunct="0">
              <a:spcBef>
                <a:spcPct val="0"/>
              </a:spcBef>
              <a:spcAft>
                <a:spcPct val="0"/>
              </a:spcAft>
              <a:defRPr>
                <a:solidFill>
                  <a:schemeClr val="tx1"/>
                </a:solidFill>
                <a:latin typeface="Arial" pitchFamily="34" charset="0"/>
                <a:ea typeface="宋体" pitchFamily="2" charset="-122"/>
              </a:defRPr>
            </a:lvl7pPr>
            <a:lvl8pPr marL="3370021" indent="-224668" defTabSz="914274" eaLnBrk="0" fontAlgn="base" hangingPunct="0">
              <a:spcBef>
                <a:spcPct val="0"/>
              </a:spcBef>
              <a:spcAft>
                <a:spcPct val="0"/>
              </a:spcAft>
              <a:defRPr>
                <a:solidFill>
                  <a:schemeClr val="tx1"/>
                </a:solidFill>
                <a:latin typeface="Arial" pitchFamily="34" charset="0"/>
                <a:ea typeface="宋体" pitchFamily="2" charset="-122"/>
              </a:defRPr>
            </a:lvl8pPr>
            <a:lvl9pPr marL="3819357" indent="-224668" defTabSz="914274"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fld id="{B04042F6-9FDA-426C-86F9-346C8313DE21}" type="slidenum">
              <a:rPr lang="en-US" altLang="zh-CN">
                <a:solidFill>
                  <a:prstClr val="black"/>
                </a:solidFill>
              </a:rPr>
              <a:pPr eaLnBrk="1" hangingPunct="1"/>
              <a:t>9</a:t>
            </a:fld>
            <a:endParaRPr lang="en-US" altLang="zh-CN">
              <a:solidFill>
                <a:prstClr val="black"/>
              </a:solidFill>
            </a:endParaRPr>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p:spPr>
        <p:txBody>
          <a:bodyPr/>
          <a:lstStyle/>
          <a:p>
            <a:pPr algn="l">
              <a:buFont typeface="Arial" panose="020B0604020202020204" pitchFamily="34" charset="0"/>
              <a:buNone/>
            </a:pPr>
            <a:r>
              <a:rPr lang="en-US" sz="2800" b="0" i="1" dirty="0">
                <a:solidFill>
                  <a:srgbClr val="505B62"/>
                </a:solidFill>
                <a:effectLst/>
                <a:latin typeface="Open Sans" panose="020B0606030504020204" pitchFamily="34" charset="0"/>
              </a:rPr>
              <a:t>Hazar </a:t>
            </a:r>
            <a:r>
              <a:rPr lang="en-US" sz="2800" b="0" i="1" dirty="0" err="1">
                <a:solidFill>
                  <a:srgbClr val="505B62"/>
                </a:solidFill>
                <a:effectLst/>
                <a:latin typeface="Open Sans" panose="020B0606030504020204" pitchFamily="34" charset="0"/>
              </a:rPr>
              <a:t>Harmouch</a:t>
            </a:r>
            <a:r>
              <a:rPr lang="en-US" sz="2800" b="0" i="1" dirty="0">
                <a:solidFill>
                  <a:srgbClr val="505B62"/>
                </a:solidFill>
                <a:effectLst/>
                <a:latin typeface="Open Sans" panose="020B0606030504020204" pitchFamily="34" charset="0"/>
              </a:rPr>
              <a:t>, </a:t>
            </a:r>
            <a:r>
              <a:rPr lang="en-US" sz="2800" b="0" i="1" u="none" strike="noStrike" dirty="0">
                <a:solidFill>
                  <a:srgbClr val="7D848A"/>
                </a:solidFill>
                <a:effectLst/>
                <a:latin typeface="Open Sans" panose="020B0606030504020204" pitchFamily="34" charset="0"/>
                <a:hlinkClick r:id="rId3"/>
              </a:rPr>
              <a:t>Felix Naumann</a:t>
            </a:r>
            <a:r>
              <a:rPr lang="en-US" sz="2800" b="0" i="1" dirty="0">
                <a:solidFill>
                  <a:srgbClr val="505B62"/>
                </a:solidFill>
                <a:effectLst/>
                <a:latin typeface="Open Sans" panose="020B0606030504020204" pitchFamily="34" charset="0"/>
              </a:rPr>
              <a:t>:</a:t>
            </a:r>
            <a:br>
              <a:rPr lang="en-US" sz="2800" b="0" i="1" dirty="0">
                <a:solidFill>
                  <a:srgbClr val="505B62"/>
                </a:solidFill>
                <a:effectLst/>
                <a:latin typeface="Open Sans" panose="020B0606030504020204" pitchFamily="34" charset="0"/>
              </a:rPr>
            </a:br>
            <a:r>
              <a:rPr lang="en-US" sz="2800" b="1" i="1" dirty="0">
                <a:solidFill>
                  <a:srgbClr val="666666"/>
                </a:solidFill>
                <a:effectLst/>
                <a:latin typeface="Open Sans" panose="020B0606030504020204" pitchFamily="34" charset="0"/>
              </a:rPr>
              <a:t>Cardinality Estimation: An Experimental Survey.</a:t>
            </a:r>
            <a:r>
              <a:rPr lang="en-US" sz="2800" b="0" i="1" dirty="0">
                <a:solidFill>
                  <a:srgbClr val="505B62"/>
                </a:solidFill>
                <a:effectLst/>
                <a:latin typeface="Open Sans" panose="020B0606030504020204" pitchFamily="34" charset="0"/>
              </a:rPr>
              <a:t> </a:t>
            </a:r>
            <a:r>
              <a:rPr lang="en-US" sz="2800" b="0" i="1" u="none" strike="noStrike" dirty="0">
                <a:solidFill>
                  <a:srgbClr val="7D848A"/>
                </a:solidFill>
                <a:effectLst/>
                <a:latin typeface="Open Sans" panose="020B0606030504020204" pitchFamily="34" charset="0"/>
                <a:hlinkClick r:id="rId4"/>
              </a:rPr>
              <a:t>Proc. VLDB Endow. 11(4)</a:t>
            </a:r>
            <a:r>
              <a:rPr lang="en-US" sz="2800" b="0" i="1" dirty="0">
                <a:solidFill>
                  <a:srgbClr val="505B62"/>
                </a:solidFill>
                <a:effectLst/>
                <a:latin typeface="Open Sans" panose="020B0606030504020204" pitchFamily="34" charset="0"/>
              </a:rPr>
              <a:t>: 499-512 (2017)</a:t>
            </a:r>
            <a:endParaRPr lang="en-US" sz="2800" b="0" i="0" dirty="0">
              <a:solidFill>
                <a:srgbClr val="505B62"/>
              </a:solidFill>
              <a:effectLst/>
              <a:latin typeface="Open Sans" panose="020B0606030504020204" pitchFamily="34" charset="0"/>
            </a:endParaRPr>
          </a:p>
          <a:p>
            <a:endParaRPr lang="en-US" sz="2800" dirty="0"/>
          </a:p>
          <a:p>
            <a:r>
              <a:rPr lang="en-US" sz="2800" dirty="0"/>
              <a:t>https://en.wikipedia.org/wiki/Bitmap_index</a:t>
            </a:r>
          </a:p>
          <a:p>
            <a:endParaRPr lang="en-US" sz="2800" dirty="0"/>
          </a:p>
          <a:p>
            <a:r>
              <a:rPr lang="en-US" sz="2800" dirty="0"/>
              <a:t>https://docs.oracle.com/cd/B28359_01/server.111/b28313/indexes.htm#CIHGAFFF</a:t>
            </a:r>
            <a:br>
              <a:rPr lang="en-US" sz="2800" dirty="0"/>
            </a:br>
            <a:endParaRPr lang="en-US" sz="2800" dirty="0"/>
          </a:p>
          <a:p>
            <a:r>
              <a:rPr lang="en-US" sz="2800" dirty="0"/>
              <a:t>http://www.vldb.org/pvldb/vol8/p1382-nagarkar.pdf</a:t>
            </a:r>
          </a:p>
          <a:p>
            <a:endParaRPr lang="en-US" sz="2800" dirty="0"/>
          </a:p>
          <a:p>
            <a:r>
              <a:rPr lang="en-US" sz="2800" dirty="0"/>
              <a:t>https://sdm.lbl.gov/~kewu/ps/LBNL-62756.pdf</a:t>
            </a:r>
          </a:p>
          <a:p>
            <a:br>
              <a:rPr lang="en-US" sz="2800" dirty="0"/>
            </a:br>
            <a:endParaRPr lang="en-US" sz="1800" b="0" i="0" dirty="0">
              <a:solidFill>
                <a:srgbClr val="000000"/>
              </a:solidFill>
              <a:effectLst/>
              <a:latin typeface="LinLibertineT"/>
            </a:endParaRPr>
          </a:p>
          <a:p>
            <a:pPr eaLnBrk="1" hangingPunct="1"/>
            <a:br>
              <a:rPr lang="en-US" dirty="0"/>
            </a:br>
            <a:endParaRPr lang="en-US" dirty="0">
              <a:latin typeface="Arial" pitchFamily="34" charset="0"/>
            </a:endParaRPr>
          </a:p>
        </p:txBody>
      </p:sp>
    </p:spTree>
    <p:extLst>
      <p:ext uri="{BB962C8B-B14F-4D97-AF65-F5344CB8AC3E}">
        <p14:creationId xmlns:p14="http://schemas.microsoft.com/office/powerpoint/2010/main" val="42577164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7"/>
          <p:cNvSpPr>
            <a:spLocks noChangeArrowheads="1"/>
          </p:cNvSpPr>
          <p:nvPr/>
        </p:nvSpPr>
        <p:spPr bwMode="auto">
          <a:xfrm>
            <a:off x="609600" y="1219200"/>
            <a:ext cx="7924800" cy="914400"/>
          </a:xfrm>
          <a:custGeom>
            <a:avLst/>
            <a:gdLst>
              <a:gd name="T0" fmla="*/ 0 w 1000"/>
              <a:gd name="T1" fmla="*/ 914400 h 1000"/>
              <a:gd name="T2" fmla="*/ 0 w 1000"/>
              <a:gd name="T3" fmla="*/ 0 h 1000"/>
              <a:gd name="T4" fmla="*/ 7924800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US">
              <a:solidFill>
                <a:srgbClr val="000000"/>
              </a:solidFill>
            </a:endParaRPr>
          </a:p>
        </p:txBody>
      </p:sp>
      <p:sp>
        <p:nvSpPr>
          <p:cNvPr id="5" name="Line 8"/>
          <p:cNvSpPr>
            <a:spLocks noChangeShapeType="1"/>
          </p:cNvSpPr>
          <p:nvPr/>
        </p:nvSpPr>
        <p:spPr bwMode="auto">
          <a:xfrm>
            <a:off x="1981200" y="3962400"/>
            <a:ext cx="6511925" cy="0"/>
          </a:xfrm>
          <a:prstGeom prst="line">
            <a:avLst/>
          </a:prstGeom>
          <a:noFill/>
          <a:ln w="1905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000000"/>
              </a:solidFill>
            </a:endParaRPr>
          </a:p>
        </p:txBody>
      </p:sp>
      <p:sp>
        <p:nvSpPr>
          <p:cNvPr id="11266" name="Rectangle 2"/>
          <p:cNvSpPr>
            <a:spLocks noGrp="1" noChangeArrowheads="1"/>
          </p:cNvSpPr>
          <p:nvPr>
            <p:ph type="ctrTitle"/>
          </p:nvPr>
        </p:nvSpPr>
        <p:spPr>
          <a:xfrm>
            <a:off x="914400" y="1524000"/>
            <a:ext cx="7623175" cy="1752600"/>
          </a:xfrm>
        </p:spPr>
        <p:txBody>
          <a:bodyPr/>
          <a:lstStyle>
            <a:lvl1pPr>
              <a:defRPr sz="5000"/>
            </a:lvl1pPr>
          </a:lstStyle>
          <a:p>
            <a:pPr lvl="0"/>
            <a:r>
              <a:rPr lang="en-US" altLang="zh-CN" noProof="0"/>
              <a:t>Click to edit Master title style</a:t>
            </a:r>
          </a:p>
        </p:txBody>
      </p:sp>
      <p:sp>
        <p:nvSpPr>
          <p:cNvPr id="11267" name="Rectangle 3"/>
          <p:cNvSpPr>
            <a:spLocks noGrp="1" noChangeArrowheads="1"/>
          </p:cNvSpPr>
          <p:nvPr>
            <p:ph type="subTitle" idx="1"/>
          </p:nvPr>
        </p:nvSpPr>
        <p:spPr>
          <a:xfrm>
            <a:off x="1981200" y="3962400"/>
            <a:ext cx="6553200" cy="1752600"/>
          </a:xfrm>
        </p:spPr>
        <p:txBody>
          <a:bodyPr/>
          <a:lstStyle>
            <a:lvl1pPr marL="0" indent="0">
              <a:buFont typeface="Wingdings" pitchFamily="2" charset="2"/>
              <a:buNone/>
              <a:defRPr sz="2800"/>
            </a:lvl1pPr>
          </a:lstStyle>
          <a:p>
            <a:pPr lvl="0"/>
            <a:r>
              <a:rPr lang="en-US" altLang="zh-CN" noProof="0"/>
              <a:t>Click to edit Master subtitle style</a:t>
            </a:r>
          </a:p>
        </p:txBody>
      </p:sp>
      <p:sp>
        <p:nvSpPr>
          <p:cNvPr id="6" name="Rectangle 4"/>
          <p:cNvSpPr>
            <a:spLocks noGrp="1" noChangeArrowheads="1"/>
          </p:cNvSpPr>
          <p:nvPr>
            <p:ph type="dt" sz="half" idx="10"/>
          </p:nvPr>
        </p:nvSpPr>
        <p:spPr/>
        <p:txBody>
          <a:bodyPr/>
          <a:lstStyle>
            <a:lvl1pPr>
              <a:defRPr smtClean="0"/>
            </a:lvl1pPr>
          </a:lstStyle>
          <a:p>
            <a:pPr>
              <a:defRPr/>
            </a:pPr>
            <a:endParaRPr lang="en-US" altLang="zh-CN">
              <a:solidFill>
                <a:srgbClr val="000000"/>
              </a:solidFill>
            </a:endParaRPr>
          </a:p>
        </p:txBody>
      </p:sp>
      <p:sp>
        <p:nvSpPr>
          <p:cNvPr id="7" name="Rectangle 5"/>
          <p:cNvSpPr>
            <a:spLocks noGrp="1" noChangeArrowheads="1"/>
          </p:cNvSpPr>
          <p:nvPr>
            <p:ph type="ftr" sz="quarter" idx="11"/>
          </p:nvPr>
        </p:nvSpPr>
        <p:spPr>
          <a:xfrm>
            <a:off x="3124200" y="6243638"/>
            <a:ext cx="2895600" cy="457200"/>
          </a:xfrm>
        </p:spPr>
        <p:txBody>
          <a:bodyPr/>
          <a:lstStyle>
            <a:lvl1pPr>
              <a:defRPr smtClean="0"/>
            </a:lvl1pPr>
          </a:lstStyle>
          <a:p>
            <a:pPr>
              <a:defRPr/>
            </a:pPr>
            <a:endParaRPr lang="en-US" altLang="zh-CN">
              <a:solidFill>
                <a:srgbClr val="000000"/>
              </a:solidFill>
            </a:endParaRPr>
          </a:p>
        </p:txBody>
      </p:sp>
      <p:sp>
        <p:nvSpPr>
          <p:cNvPr id="8" name="Rectangle 6"/>
          <p:cNvSpPr>
            <a:spLocks noGrp="1" noChangeArrowheads="1"/>
          </p:cNvSpPr>
          <p:nvPr>
            <p:ph type="sldNum" sz="quarter" idx="12"/>
          </p:nvPr>
        </p:nvSpPr>
        <p:spPr/>
        <p:txBody>
          <a:bodyPr/>
          <a:lstStyle>
            <a:lvl1pPr>
              <a:defRPr smtClean="0"/>
            </a:lvl1pPr>
          </a:lstStyle>
          <a:p>
            <a:pPr>
              <a:defRPr/>
            </a:pPr>
            <a:fld id="{1C58099E-2FB3-4AE7-8B19-9FB9B614AB27}"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36586417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555C193-50C7-4EAC-8F23-9605DDFD994B}"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35573965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14556F6-CC10-40A0-BEBD-D1C8D9DD3250}"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22954236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6" name="Rectangle 6"/>
          <p:cNvSpPr>
            <a:spLocks noGrp="1" noChangeArrowheads="1"/>
          </p:cNvSpPr>
          <p:nvPr>
            <p:ph type="sldNum" sz="quarter" idx="12"/>
          </p:nvPr>
        </p:nvSpPr>
        <p:spPr>
          <a:ln/>
        </p:spPr>
        <p:txBody>
          <a:bodyPr/>
          <a:lstStyle>
            <a:lvl1pPr>
              <a:defRPr>
                <a:latin typeface="Times New Roman" panose="02020603050405020304" pitchFamily="18" charset="0"/>
                <a:cs typeface="Times New Roman" panose="02020603050405020304" pitchFamily="18" charset="0"/>
              </a:defRPr>
            </a:lvl1pPr>
          </a:lstStyle>
          <a:p>
            <a:pPr>
              <a:defRPr/>
            </a:pPr>
            <a:fld id="{A1D442EF-3B18-4B98-A531-9906D68737B3}" type="slidenum">
              <a:rPr lang="en-US" altLang="zh-CN" smtClean="0">
                <a:solidFill>
                  <a:srgbClr val="000000"/>
                </a:solidFill>
              </a:rPr>
              <a:pPr>
                <a:defRPr/>
              </a:pPr>
              <a:t>‹#›</a:t>
            </a:fld>
            <a:endParaRPr lang="en-US" altLang="zh-CN" dirty="0">
              <a:solidFill>
                <a:srgbClr val="000000"/>
              </a:solidFill>
            </a:endParaRPr>
          </a:p>
        </p:txBody>
      </p:sp>
    </p:spTree>
    <p:extLst>
      <p:ext uri="{BB962C8B-B14F-4D97-AF65-F5344CB8AC3E}">
        <p14:creationId xmlns:p14="http://schemas.microsoft.com/office/powerpoint/2010/main" val="29343834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1D4143C-3574-47BD-8AAD-34B80097BC14}"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9651184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F72F5DA-90B2-4D51-8478-A1F31B98EE34}"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19466774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71867985-D365-4D14-9DC2-77325BD78F0B}"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23953688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8B9242D8-F8DF-4750-9687-EDC89A7B49D5}"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29406715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D84647EE-E56E-4E99-887D-FE3F26565484}"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8926923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E3CD282-BBD1-4B81-8DF8-E0A19C24518A}"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11337061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60320C7-C108-4F81-8E78-3DAD5C574276}"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18516746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7813"/>
            <a:ext cx="8229600" cy="113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zh-CN"/>
              <a:t>Click to edit Master title style</a:t>
            </a:r>
          </a:p>
        </p:txBody>
      </p:sp>
      <p:sp>
        <p:nvSpPr>
          <p:cNvPr id="1027" name="Rectangle 3"/>
          <p:cNvSpPr>
            <a:spLocks noGrp="1" noChangeArrowheads="1"/>
          </p:cNvSpPr>
          <p:nvPr>
            <p:ph type="body" idx="1"/>
          </p:nvPr>
        </p:nvSpPr>
        <p:spPr bwMode="auto">
          <a:xfrm>
            <a:off x="457200" y="1600200"/>
            <a:ext cx="8229600" cy="453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p>
        </p:txBody>
      </p:sp>
      <p:sp>
        <p:nvSpPr>
          <p:cNvPr id="10244" name="Rectangle 4"/>
          <p:cNvSpPr>
            <a:spLocks noGrp="1" noChangeArrowheads="1"/>
          </p:cNvSpPr>
          <p:nvPr>
            <p:ph type="dt" sz="half" idx="2"/>
          </p:nvPr>
        </p:nvSpPr>
        <p:spPr bwMode="auto">
          <a:xfrm>
            <a:off x="457200" y="6243638"/>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smtClean="0">
                <a:latin typeface="+mj-lt"/>
              </a:defRPr>
            </a:lvl1pPr>
          </a:lstStyle>
          <a:p>
            <a:pPr fontAlgn="base">
              <a:spcBef>
                <a:spcPct val="0"/>
              </a:spcBef>
              <a:spcAft>
                <a:spcPct val="0"/>
              </a:spcAft>
              <a:defRPr/>
            </a:pPr>
            <a:endParaRPr lang="en-US" altLang="zh-CN">
              <a:solidFill>
                <a:srgbClr val="000000"/>
              </a:solidFill>
            </a:endParaRPr>
          </a:p>
        </p:txBody>
      </p:sp>
      <p:sp>
        <p:nvSpPr>
          <p:cNvPr id="10245"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200" smtClean="0">
                <a:latin typeface="+mj-lt"/>
              </a:defRPr>
            </a:lvl1pPr>
          </a:lstStyle>
          <a:p>
            <a:pPr fontAlgn="base">
              <a:spcBef>
                <a:spcPct val="0"/>
              </a:spcBef>
              <a:spcAft>
                <a:spcPct val="0"/>
              </a:spcAft>
              <a:defRPr/>
            </a:pPr>
            <a:endParaRPr lang="en-US" altLang="zh-CN">
              <a:solidFill>
                <a:srgbClr val="000000"/>
              </a:solidFill>
            </a:endParaRPr>
          </a:p>
        </p:txBody>
      </p:sp>
      <p:sp>
        <p:nvSpPr>
          <p:cNvPr id="10246" name="Rectangle 6"/>
          <p:cNvSpPr>
            <a:spLocks noGrp="1" noChangeArrowheads="1"/>
          </p:cNvSpPr>
          <p:nvPr>
            <p:ph type="sldNum" sz="quarter" idx="4"/>
          </p:nvPr>
        </p:nvSpPr>
        <p:spPr bwMode="auto">
          <a:xfrm>
            <a:off x="6553200" y="6243638"/>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smtClean="0">
                <a:latin typeface="+mj-lt"/>
              </a:defRPr>
            </a:lvl1pPr>
          </a:lstStyle>
          <a:p>
            <a:pPr fontAlgn="base">
              <a:spcBef>
                <a:spcPct val="0"/>
              </a:spcBef>
              <a:spcAft>
                <a:spcPct val="0"/>
              </a:spcAft>
              <a:defRPr/>
            </a:pPr>
            <a:fld id="{EC8C0897-8DF3-409E-A4A0-CAF434E18AE0}" type="slidenum">
              <a:rPr lang="en-US" altLang="zh-CN">
                <a:solidFill>
                  <a:srgbClr val="000000"/>
                </a:solidFill>
              </a:rPr>
              <a:pPr fontAlgn="base">
                <a:spcBef>
                  <a:spcPct val="0"/>
                </a:spcBef>
                <a:spcAft>
                  <a:spcPct val="0"/>
                </a:spcAft>
                <a:defRPr/>
              </a:pPr>
              <a:t>‹#›</a:t>
            </a:fld>
            <a:endParaRPr lang="en-US" altLang="zh-CN">
              <a:solidFill>
                <a:srgbClr val="000000"/>
              </a:solidFill>
            </a:endParaRPr>
          </a:p>
        </p:txBody>
      </p:sp>
      <p:sp>
        <p:nvSpPr>
          <p:cNvPr id="1031" name="Freeform 7"/>
          <p:cNvSpPr>
            <a:spLocks noChangeArrowheads="1"/>
          </p:cNvSpPr>
          <p:nvPr/>
        </p:nvSpPr>
        <p:spPr bwMode="auto">
          <a:xfrm>
            <a:off x="381000" y="228600"/>
            <a:ext cx="8229600" cy="609600"/>
          </a:xfrm>
          <a:custGeom>
            <a:avLst/>
            <a:gdLst>
              <a:gd name="T0" fmla="*/ 0 w 1000"/>
              <a:gd name="T1" fmla="*/ 609600 h 1000"/>
              <a:gd name="T2" fmla="*/ 0 w 1000"/>
              <a:gd name="T3" fmla="*/ 0 h 1000"/>
              <a:gd name="T4" fmla="*/ 8229600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19050" cap="flat" cmpd="sng">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US">
              <a:solidFill>
                <a:srgbClr val="000000"/>
              </a:solidFill>
            </a:endParaRPr>
          </a:p>
        </p:txBody>
      </p:sp>
      <p:sp>
        <p:nvSpPr>
          <p:cNvPr id="1032" name="Line 8"/>
          <p:cNvSpPr>
            <a:spLocks noChangeShapeType="1"/>
          </p:cNvSpPr>
          <p:nvPr/>
        </p:nvSpPr>
        <p:spPr bwMode="auto">
          <a:xfrm>
            <a:off x="457200" y="6172200"/>
            <a:ext cx="8229600" cy="0"/>
          </a:xfrm>
          <a:prstGeom prst="line">
            <a:avLst/>
          </a:prstGeom>
          <a:noFill/>
          <a:ln w="1905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000000"/>
              </a:solidFill>
            </a:endParaRPr>
          </a:p>
        </p:txBody>
      </p:sp>
    </p:spTree>
    <p:extLst>
      <p:ext uri="{BB962C8B-B14F-4D97-AF65-F5344CB8AC3E}">
        <p14:creationId xmlns:p14="http://schemas.microsoft.com/office/powerpoint/2010/main" val="44982712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Garamond" pitchFamily="18" charset="0"/>
          <a:ea typeface="宋体" pitchFamily="2" charset="-122"/>
        </a:defRPr>
      </a:lvl2pPr>
      <a:lvl3pPr algn="l" rtl="0" eaLnBrk="0" fontAlgn="base" hangingPunct="0">
        <a:spcBef>
          <a:spcPct val="0"/>
        </a:spcBef>
        <a:spcAft>
          <a:spcPct val="0"/>
        </a:spcAft>
        <a:defRPr sz="4200">
          <a:solidFill>
            <a:schemeClr val="tx2"/>
          </a:solidFill>
          <a:latin typeface="Garamond" pitchFamily="18" charset="0"/>
          <a:ea typeface="宋体" pitchFamily="2" charset="-122"/>
        </a:defRPr>
      </a:lvl3pPr>
      <a:lvl4pPr algn="l" rtl="0" eaLnBrk="0" fontAlgn="base" hangingPunct="0">
        <a:spcBef>
          <a:spcPct val="0"/>
        </a:spcBef>
        <a:spcAft>
          <a:spcPct val="0"/>
        </a:spcAft>
        <a:defRPr sz="4200">
          <a:solidFill>
            <a:schemeClr val="tx2"/>
          </a:solidFill>
          <a:latin typeface="Garamond" pitchFamily="18" charset="0"/>
          <a:ea typeface="宋体" pitchFamily="2" charset="-122"/>
        </a:defRPr>
      </a:lvl4pPr>
      <a:lvl5pPr algn="l" rtl="0" eaLnBrk="0" fontAlgn="base" hangingPunct="0">
        <a:spcBef>
          <a:spcPct val="0"/>
        </a:spcBef>
        <a:spcAft>
          <a:spcPct val="0"/>
        </a:spcAft>
        <a:defRPr sz="4200">
          <a:solidFill>
            <a:schemeClr val="tx2"/>
          </a:solidFill>
          <a:latin typeface="Garamond" pitchFamily="18" charset="0"/>
          <a:ea typeface="宋体" pitchFamily="2" charset="-122"/>
        </a:defRPr>
      </a:lvl5pPr>
      <a:lvl6pPr marL="457200" algn="l" rtl="0" fontAlgn="base">
        <a:spcBef>
          <a:spcPct val="0"/>
        </a:spcBef>
        <a:spcAft>
          <a:spcPct val="0"/>
        </a:spcAft>
        <a:defRPr sz="4200">
          <a:solidFill>
            <a:schemeClr val="tx2"/>
          </a:solidFill>
          <a:latin typeface="Garamond" pitchFamily="18" charset="0"/>
          <a:ea typeface="宋体" pitchFamily="2" charset="-122"/>
        </a:defRPr>
      </a:lvl6pPr>
      <a:lvl7pPr marL="914400" algn="l" rtl="0" fontAlgn="base">
        <a:spcBef>
          <a:spcPct val="0"/>
        </a:spcBef>
        <a:spcAft>
          <a:spcPct val="0"/>
        </a:spcAft>
        <a:defRPr sz="4200">
          <a:solidFill>
            <a:schemeClr val="tx2"/>
          </a:solidFill>
          <a:latin typeface="Garamond" pitchFamily="18" charset="0"/>
          <a:ea typeface="宋体" pitchFamily="2" charset="-122"/>
        </a:defRPr>
      </a:lvl7pPr>
      <a:lvl8pPr marL="1371600" algn="l" rtl="0" fontAlgn="base">
        <a:spcBef>
          <a:spcPct val="0"/>
        </a:spcBef>
        <a:spcAft>
          <a:spcPct val="0"/>
        </a:spcAft>
        <a:defRPr sz="4200">
          <a:solidFill>
            <a:schemeClr val="tx2"/>
          </a:solidFill>
          <a:latin typeface="Garamond" pitchFamily="18" charset="0"/>
          <a:ea typeface="宋体" pitchFamily="2" charset="-122"/>
        </a:defRPr>
      </a:lvl8pPr>
      <a:lvl9pPr marL="1828800" algn="l" rtl="0" fontAlgn="base">
        <a:spcBef>
          <a:spcPct val="0"/>
        </a:spcBef>
        <a:spcAft>
          <a:spcPct val="0"/>
        </a:spcAft>
        <a:defRPr sz="4200">
          <a:solidFill>
            <a:schemeClr val="tx2"/>
          </a:solidFill>
          <a:latin typeface="Garamond" pitchFamily="18" charset="0"/>
          <a:ea typeface="宋体" pitchFamily="2" charset="-122"/>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30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600">
          <a:solidFill>
            <a:schemeClr val="tx1"/>
          </a:solidFill>
          <a:latin typeface="+mn-lt"/>
          <a:ea typeface="+mn-ea"/>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200">
          <a:solidFill>
            <a:schemeClr val="tx1"/>
          </a:solidFill>
          <a:latin typeface="+mn-lt"/>
          <a:ea typeface="+mn-ea"/>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sz="2000">
          <a:solidFill>
            <a:schemeClr val="tx1"/>
          </a:solidFill>
          <a:latin typeface="+mn-lt"/>
          <a:ea typeface="+mn-ea"/>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mn-lt"/>
          <a:ea typeface="+mn-ea"/>
        </a:defRPr>
      </a:lvl5pPr>
      <a:lvl6pPr marL="21383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ea typeface="+mn-ea"/>
        </a:defRPr>
      </a:lvl6pPr>
      <a:lvl7pPr marL="25955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ea typeface="+mn-ea"/>
        </a:defRPr>
      </a:lvl7pPr>
      <a:lvl8pPr marL="30527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ea typeface="+mn-ea"/>
        </a:defRPr>
      </a:lvl8pPr>
      <a:lvl9pPr marL="35099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png"/></Relationships>
</file>

<file path=ppt/slides/_rels/slide2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2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29.png"/></Relationships>
</file>

<file path=ppt/slides/_rels/slide3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3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notesSlide" Target="../notesSlides/notesSlide41.xml"/><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40.gif"/><Relationship Id="rId2" Type="http://schemas.openxmlformats.org/officeDocument/2006/relationships/notesSlide" Target="../notesSlides/notesSlide46.xml"/><Relationship Id="rId1" Type="http://schemas.openxmlformats.org/officeDocument/2006/relationships/slideLayout" Target="../slideLayouts/slideLayout2.xml"/><Relationship Id="rId5" Type="http://schemas.openxmlformats.org/officeDocument/2006/relationships/hyperlink" Target="https://creativecommons.org/licenses/by-nc/3.0/" TargetMode="External"/><Relationship Id="rId4" Type="http://schemas.openxmlformats.org/officeDocument/2006/relationships/hyperlink" Target="https://ggwash.org/view/77312/check-out-how-long-it-takes-to-get-from-each-metro-station-to-the-downtown-core" TargetMode="Externa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54.xml"/><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5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55.xml"/><Relationship Id="rId1" Type="http://schemas.openxmlformats.org/officeDocument/2006/relationships/slideLayout" Target="../slideLayouts/slideLayout2.xml"/><Relationship Id="rId4" Type="http://schemas.openxmlformats.org/officeDocument/2006/relationships/image" Target="../media/image46.png"/></Relationships>
</file>

<file path=ppt/slides/_rels/slide5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57.xml"/><Relationship Id="rId1" Type="http://schemas.openxmlformats.org/officeDocument/2006/relationships/slideLayout" Target="../slideLayouts/slideLayout2.xml"/><Relationship Id="rId4" Type="http://schemas.openxmlformats.org/officeDocument/2006/relationships/image" Target="../media/image49.png"/></Relationships>
</file>

<file path=ppt/slides/_rels/slide58.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58.xml"/><Relationship Id="rId1" Type="http://schemas.openxmlformats.org/officeDocument/2006/relationships/slideLayout" Target="../slideLayouts/slideLayout2.xml"/><Relationship Id="rId5" Type="http://schemas.openxmlformats.org/officeDocument/2006/relationships/image" Target="../media/image52.png"/><Relationship Id="rId4" Type="http://schemas.openxmlformats.org/officeDocument/2006/relationships/image" Target="../media/image51.png"/></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61.xml"/><Relationship Id="rId1" Type="http://schemas.openxmlformats.org/officeDocument/2006/relationships/slideLayout" Target="../slideLayouts/slideLayout2.xml"/><Relationship Id="rId6" Type="http://schemas.openxmlformats.org/officeDocument/2006/relationships/image" Target="../media/image54.wmf"/><Relationship Id="rId5" Type="http://schemas.openxmlformats.org/officeDocument/2006/relationships/oleObject" Target="../embeddings/oleObject2.bin"/><Relationship Id="rId4" Type="http://schemas.openxmlformats.org/officeDocument/2006/relationships/image" Target="../media/image53.wmf"/></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47615" y="1315928"/>
            <a:ext cx="6781800" cy="1282026"/>
          </a:xfrm>
        </p:spPr>
        <p:txBody>
          <a:bodyPr>
            <a:noAutofit/>
          </a:bodyPr>
          <a:lstStyle/>
          <a:p>
            <a:r>
              <a:rPr lang="en-US" sz="6000" b="1" dirty="0">
                <a:effectLst>
                  <a:outerShdw blurRad="50800" dist="38100" dir="2700000" algn="tl" rotWithShape="0">
                    <a:prstClr val="black">
                      <a:alpha val="40000"/>
                    </a:prstClr>
                  </a:outerShdw>
                </a:effectLst>
                <a:latin typeface="Times New Roman" pitchFamily="18" charset="0"/>
                <a:ea typeface="Tahoma" pitchFamily="34" charset="0"/>
                <a:cs typeface="Times New Roman" pitchFamily="18" charset="0"/>
              </a:rPr>
              <a:t>AI for DB (AI4DB)</a:t>
            </a:r>
            <a:endParaRPr lang="en-US" sz="4800" b="1" dirty="0">
              <a:effectLst>
                <a:outerShdw blurRad="50800" dist="38100" dir="2700000" algn="tl" rotWithShape="0">
                  <a:prstClr val="black">
                    <a:alpha val="40000"/>
                  </a:prstClr>
                </a:outerShdw>
              </a:effectLst>
              <a:latin typeface="Times New Roman" pitchFamily="18" charset="0"/>
              <a:ea typeface="Tahoma" pitchFamily="34" charset="0"/>
              <a:cs typeface="Times New Roman" pitchFamily="18" charset="0"/>
            </a:endParaRPr>
          </a:p>
        </p:txBody>
      </p:sp>
      <p:sp>
        <p:nvSpPr>
          <p:cNvPr id="3" name="Subtitle 2"/>
          <p:cNvSpPr>
            <a:spLocks noGrp="1"/>
          </p:cNvSpPr>
          <p:nvPr>
            <p:ph type="subTitle" idx="1"/>
          </p:nvPr>
        </p:nvSpPr>
        <p:spPr>
          <a:xfrm>
            <a:off x="1991775" y="4379693"/>
            <a:ext cx="6995160" cy="2087880"/>
          </a:xfrm>
        </p:spPr>
        <p:txBody>
          <a:bodyPr>
            <a:normAutofit/>
          </a:bodyPr>
          <a:lstStyle/>
          <a:p>
            <a:r>
              <a:rPr lang="en-US" altLang="en-US" sz="3000" b="1" dirty="0">
                <a:latin typeface="Times New Roman" panose="02020603050405020304" pitchFamily="18" charset="0"/>
                <a:cs typeface="Times New Roman" panose="02020603050405020304" pitchFamily="18" charset="0"/>
              </a:rPr>
              <a:t>Instructor: </a:t>
            </a:r>
            <a:r>
              <a:rPr lang="en-US" altLang="en-US" sz="3000" dirty="0">
                <a:latin typeface="Times New Roman" panose="02020603050405020304" pitchFamily="18" charset="0"/>
                <a:cs typeface="Times New Roman" panose="02020603050405020304" pitchFamily="18" charset="0"/>
              </a:rPr>
              <a:t>Xiang Lian</a:t>
            </a:r>
          </a:p>
          <a:p>
            <a:r>
              <a:rPr lang="en-US" altLang="en-US" sz="3000" b="1" dirty="0">
                <a:latin typeface="Times New Roman" panose="02020603050405020304" pitchFamily="18" charset="0"/>
                <a:cs typeface="Times New Roman" panose="02020603050405020304" pitchFamily="18" charset="0"/>
              </a:rPr>
              <a:t>Email</a:t>
            </a:r>
            <a:r>
              <a:rPr lang="en-US" altLang="en-US" sz="3000" b="1">
                <a:latin typeface="Times New Roman" panose="02020603050405020304" pitchFamily="18" charset="0"/>
                <a:cs typeface="Times New Roman" panose="02020603050405020304" pitchFamily="18" charset="0"/>
              </a:rPr>
              <a:t>: </a:t>
            </a:r>
            <a:r>
              <a:rPr lang="en-US" altLang="zh-CN" sz="3000" i="1">
                <a:latin typeface="Times New Roman" panose="02020603050405020304" pitchFamily="18" charset="0"/>
                <a:cs typeface="Times New Roman" panose="02020603050405020304" pitchFamily="18" charset="0"/>
              </a:rPr>
              <a:t>xxl1584</a:t>
            </a:r>
            <a:r>
              <a:rPr lang="en-US" altLang="en-US" sz="3000" i="1">
                <a:latin typeface="Times New Roman" panose="02020603050405020304" pitchFamily="18" charset="0"/>
                <a:cs typeface="Times New Roman" panose="02020603050405020304" pitchFamily="18" charset="0"/>
              </a:rPr>
              <a:t>@case.edu </a:t>
            </a:r>
            <a:endParaRPr lang="en-US" altLang="en-US" sz="3000" i="1" dirty="0">
              <a:latin typeface="Times New Roman" panose="02020603050405020304" pitchFamily="18" charset="0"/>
              <a:cs typeface="Times New Roman" panose="02020603050405020304" pitchFamily="18" charset="0"/>
            </a:endParaRPr>
          </a:p>
          <a:p>
            <a:r>
              <a:rPr lang="en-US" altLang="en-US" sz="3000" b="1" dirty="0">
                <a:latin typeface="Times New Roman" panose="02020603050405020304" pitchFamily="18" charset="0"/>
                <a:cs typeface="Times New Roman" panose="02020603050405020304" pitchFamily="18" charset="0"/>
              </a:rPr>
              <a:t>Homepage: </a:t>
            </a:r>
            <a:r>
              <a:rPr lang="en-US" altLang="en-US" sz="3000" i="1" dirty="0">
                <a:latin typeface="Times New Roman" panose="02020603050405020304" pitchFamily="18" charset="0"/>
                <a:cs typeface="Times New Roman" panose="02020603050405020304" pitchFamily="18" charset="0"/>
              </a:rPr>
              <a:t>http://www.cs.kent.edu/~xlian/</a:t>
            </a:r>
          </a:p>
        </p:txBody>
      </p:sp>
      <p:sp>
        <p:nvSpPr>
          <p:cNvPr id="4" name="Title 1"/>
          <p:cNvSpPr txBox="1">
            <a:spLocks/>
          </p:cNvSpPr>
          <p:nvPr/>
        </p:nvSpPr>
        <p:spPr bwMode="auto">
          <a:xfrm>
            <a:off x="990600" y="2597954"/>
            <a:ext cx="7543800" cy="14406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Autofit/>
          </a:bodyPr>
          <a:lstStyle>
            <a:lvl1pPr algn="l" rtl="0" eaLnBrk="0" fontAlgn="base" hangingPunct="0">
              <a:spcBef>
                <a:spcPct val="0"/>
              </a:spcBef>
              <a:spcAft>
                <a:spcPct val="0"/>
              </a:spcAft>
              <a:defRPr sz="50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Garamond" pitchFamily="18" charset="0"/>
                <a:ea typeface="宋体" pitchFamily="2" charset="-122"/>
              </a:defRPr>
            </a:lvl2pPr>
            <a:lvl3pPr algn="l" rtl="0" eaLnBrk="0" fontAlgn="base" hangingPunct="0">
              <a:spcBef>
                <a:spcPct val="0"/>
              </a:spcBef>
              <a:spcAft>
                <a:spcPct val="0"/>
              </a:spcAft>
              <a:defRPr sz="4200">
                <a:solidFill>
                  <a:schemeClr val="tx2"/>
                </a:solidFill>
                <a:latin typeface="Garamond" pitchFamily="18" charset="0"/>
                <a:ea typeface="宋体" pitchFamily="2" charset="-122"/>
              </a:defRPr>
            </a:lvl3pPr>
            <a:lvl4pPr algn="l" rtl="0" eaLnBrk="0" fontAlgn="base" hangingPunct="0">
              <a:spcBef>
                <a:spcPct val="0"/>
              </a:spcBef>
              <a:spcAft>
                <a:spcPct val="0"/>
              </a:spcAft>
              <a:defRPr sz="4200">
                <a:solidFill>
                  <a:schemeClr val="tx2"/>
                </a:solidFill>
                <a:latin typeface="Garamond" pitchFamily="18" charset="0"/>
                <a:ea typeface="宋体" pitchFamily="2" charset="-122"/>
              </a:defRPr>
            </a:lvl4pPr>
            <a:lvl5pPr algn="l" rtl="0" eaLnBrk="0" fontAlgn="base" hangingPunct="0">
              <a:spcBef>
                <a:spcPct val="0"/>
              </a:spcBef>
              <a:spcAft>
                <a:spcPct val="0"/>
              </a:spcAft>
              <a:defRPr sz="4200">
                <a:solidFill>
                  <a:schemeClr val="tx2"/>
                </a:solidFill>
                <a:latin typeface="Garamond" pitchFamily="18" charset="0"/>
                <a:ea typeface="宋体" pitchFamily="2" charset="-122"/>
              </a:defRPr>
            </a:lvl5pPr>
            <a:lvl6pPr marL="457200" algn="l" rtl="0" fontAlgn="base">
              <a:spcBef>
                <a:spcPct val="0"/>
              </a:spcBef>
              <a:spcAft>
                <a:spcPct val="0"/>
              </a:spcAft>
              <a:defRPr sz="4200">
                <a:solidFill>
                  <a:schemeClr val="tx2"/>
                </a:solidFill>
                <a:latin typeface="Garamond" pitchFamily="18" charset="0"/>
                <a:ea typeface="宋体" pitchFamily="2" charset="-122"/>
              </a:defRPr>
            </a:lvl6pPr>
            <a:lvl7pPr marL="914400" algn="l" rtl="0" fontAlgn="base">
              <a:spcBef>
                <a:spcPct val="0"/>
              </a:spcBef>
              <a:spcAft>
                <a:spcPct val="0"/>
              </a:spcAft>
              <a:defRPr sz="4200">
                <a:solidFill>
                  <a:schemeClr val="tx2"/>
                </a:solidFill>
                <a:latin typeface="Garamond" pitchFamily="18" charset="0"/>
                <a:ea typeface="宋体" pitchFamily="2" charset="-122"/>
              </a:defRPr>
            </a:lvl7pPr>
            <a:lvl8pPr marL="1371600" algn="l" rtl="0" fontAlgn="base">
              <a:spcBef>
                <a:spcPct val="0"/>
              </a:spcBef>
              <a:spcAft>
                <a:spcPct val="0"/>
              </a:spcAft>
              <a:defRPr sz="4200">
                <a:solidFill>
                  <a:schemeClr val="tx2"/>
                </a:solidFill>
                <a:latin typeface="Garamond" pitchFamily="18" charset="0"/>
                <a:ea typeface="宋体" pitchFamily="2" charset="-122"/>
              </a:defRPr>
            </a:lvl8pPr>
            <a:lvl9pPr marL="1828800" algn="l" rtl="0" fontAlgn="base">
              <a:spcBef>
                <a:spcPct val="0"/>
              </a:spcBef>
              <a:spcAft>
                <a:spcPct val="0"/>
              </a:spcAft>
              <a:defRPr sz="4200">
                <a:solidFill>
                  <a:schemeClr val="tx2"/>
                </a:solidFill>
                <a:latin typeface="Garamond" pitchFamily="18" charset="0"/>
                <a:ea typeface="宋体" pitchFamily="2" charset="-122"/>
              </a:defRPr>
            </a:lvl9pPr>
          </a:lstStyle>
          <a:p>
            <a:r>
              <a:rPr lang="en-US" sz="4400" dirty="0">
                <a:latin typeface="Times New Roman" pitchFamily="18" charset="0"/>
                <a:ea typeface="Tahoma" pitchFamily="34" charset="0"/>
                <a:cs typeface="Times New Roman" pitchFamily="18" charset="0"/>
              </a:rPr>
              <a:t>Chapter 5: Learning-based Cost/ Cardinality Estimation</a:t>
            </a:r>
            <a:endParaRPr lang="en-US" sz="4400" kern="0" dirty="0">
              <a:solidFill>
                <a:schemeClr val="tx1"/>
              </a:solidFill>
              <a:latin typeface="Times New Roman" pitchFamily="18" charset="0"/>
              <a:ea typeface="Tahoma" pitchFamily="34" charset="0"/>
              <a:cs typeface="Times New Roman" pitchFamily="18" charset="0"/>
            </a:endParaRPr>
          </a:p>
        </p:txBody>
      </p:sp>
      <p:sp>
        <p:nvSpPr>
          <p:cNvPr id="5" name="Slide Number Placeholder 4"/>
          <p:cNvSpPr>
            <a:spLocks noGrp="1"/>
          </p:cNvSpPr>
          <p:nvPr>
            <p:ph type="sldNum" sz="quarter" idx="12"/>
          </p:nvPr>
        </p:nvSpPr>
        <p:spPr/>
        <p:txBody>
          <a:bodyPr/>
          <a:lstStyle/>
          <a:p>
            <a:pPr>
              <a:defRPr/>
            </a:pPr>
            <a:fld id="{1C58099E-2FB3-4AE7-8B19-9FB9B614AB27}" type="slidenum">
              <a:rPr lang="en-US" altLang="zh-CN" smtClean="0">
                <a:solidFill>
                  <a:srgbClr val="000000"/>
                </a:solidFill>
              </a:rPr>
              <a:pPr>
                <a:defRPr/>
              </a:pPr>
              <a:t>1</a:t>
            </a:fld>
            <a:endParaRPr lang="en-US" altLang="zh-CN" dirty="0">
              <a:solidFill>
                <a:srgbClr val="000000"/>
              </a:solidFill>
            </a:endParaRPr>
          </a:p>
        </p:txBody>
      </p:sp>
    </p:spTree>
    <p:extLst>
      <p:ext uri="{BB962C8B-B14F-4D97-AF65-F5344CB8AC3E}">
        <p14:creationId xmlns:p14="http://schemas.microsoft.com/office/powerpoint/2010/main" val="26719835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176FA375-609F-4380-A649-F26BBCA98A61}" type="slidenum">
              <a:rPr lang="en-US" altLang="zh-CN">
                <a:solidFill>
                  <a:srgbClr val="000000"/>
                </a:solidFill>
              </a:rPr>
              <a:pPr>
                <a:defRPr/>
              </a:pPr>
              <a:t>10</a:t>
            </a:fld>
            <a:endParaRPr lang="en-US" altLang="zh-CN">
              <a:solidFill>
                <a:srgbClr val="000000"/>
              </a:solidFill>
            </a:endParaRPr>
          </a:p>
        </p:txBody>
      </p:sp>
      <p:sp>
        <p:nvSpPr>
          <p:cNvPr id="4099" name="Rectangle 2"/>
          <p:cNvSpPr>
            <a:spLocks noGrp="1" noChangeArrowheads="1"/>
          </p:cNvSpPr>
          <p:nvPr>
            <p:ph type="title"/>
          </p:nvPr>
        </p:nvSpPr>
        <p:spPr/>
        <p:txBody>
          <a:bodyPr/>
          <a:lstStyle/>
          <a:p>
            <a:pPr eaLnBrk="1" hangingPunct="1"/>
            <a:r>
              <a:rPr lang="en-US" altLang="zh-CN" sz="4400" dirty="0">
                <a:latin typeface="Times New Roman" pitchFamily="18" charset="0"/>
              </a:rPr>
              <a:t>Cardinality Estimation Approaches – Sorting</a:t>
            </a:r>
          </a:p>
        </p:txBody>
      </p:sp>
      <p:sp>
        <p:nvSpPr>
          <p:cNvPr id="4100" name="Rectangle 3"/>
          <p:cNvSpPr>
            <a:spLocks noGrp="1" noChangeArrowheads="1"/>
          </p:cNvSpPr>
          <p:nvPr>
            <p:ph type="body" idx="1"/>
          </p:nvPr>
        </p:nvSpPr>
        <p:spPr/>
        <p:txBody>
          <a:bodyPr>
            <a:normAutofit/>
          </a:bodyPr>
          <a:lstStyle/>
          <a:p>
            <a:pPr algn="just" eaLnBrk="1" hangingPunct="1"/>
            <a:r>
              <a:rPr lang="en-US" altLang="zh-CN" sz="3200" dirty="0">
                <a:latin typeface="Times New Roman" pitchFamily="18" charset="0"/>
              </a:rPr>
              <a:t>Sort all items in the data set</a:t>
            </a:r>
          </a:p>
          <a:p>
            <a:pPr algn="just" eaLnBrk="1" hangingPunct="1"/>
            <a:r>
              <a:rPr lang="en-US" altLang="zh-CN" sz="3200" dirty="0">
                <a:latin typeface="Times New Roman" pitchFamily="18" charset="0"/>
              </a:rPr>
              <a:t>Eliminate all duplicates for consecutive items in the sorted list</a:t>
            </a:r>
          </a:p>
          <a:p>
            <a:pPr algn="just" eaLnBrk="1" hangingPunct="1"/>
            <a:endParaRPr lang="en-US" altLang="zh-CN" sz="3200" dirty="0">
              <a:latin typeface="Times New Roman" pitchFamily="18" charset="0"/>
            </a:endParaRPr>
          </a:p>
          <a:p>
            <a:pPr algn="just" eaLnBrk="1" hangingPunct="1"/>
            <a:r>
              <a:rPr lang="en-US" altLang="zh-CN" sz="3200" dirty="0">
                <a:solidFill>
                  <a:srgbClr val="0000CC"/>
                </a:solidFill>
                <a:latin typeface="Times New Roman" pitchFamily="18" charset="0"/>
              </a:rPr>
              <a:t>However, it is computationally expensive for large-scale data sets!</a:t>
            </a:r>
          </a:p>
        </p:txBody>
      </p:sp>
    </p:spTree>
    <p:extLst>
      <p:ext uri="{BB962C8B-B14F-4D97-AF65-F5344CB8AC3E}">
        <p14:creationId xmlns:p14="http://schemas.microsoft.com/office/powerpoint/2010/main" val="2816550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00">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176FA375-609F-4380-A649-F26BBCA98A61}" type="slidenum">
              <a:rPr lang="en-US" altLang="zh-CN">
                <a:solidFill>
                  <a:srgbClr val="000000"/>
                </a:solidFill>
              </a:rPr>
              <a:pPr>
                <a:defRPr/>
              </a:pPr>
              <a:t>11</a:t>
            </a:fld>
            <a:endParaRPr lang="en-US" altLang="zh-CN">
              <a:solidFill>
                <a:srgbClr val="000000"/>
              </a:solidFill>
            </a:endParaRPr>
          </a:p>
        </p:txBody>
      </p:sp>
      <p:sp>
        <p:nvSpPr>
          <p:cNvPr id="4099" name="Rectangle 2"/>
          <p:cNvSpPr>
            <a:spLocks noGrp="1" noChangeArrowheads="1"/>
          </p:cNvSpPr>
          <p:nvPr>
            <p:ph type="title"/>
          </p:nvPr>
        </p:nvSpPr>
        <p:spPr/>
        <p:txBody>
          <a:bodyPr/>
          <a:lstStyle/>
          <a:p>
            <a:pPr eaLnBrk="1" hangingPunct="1"/>
            <a:r>
              <a:rPr lang="en-US" altLang="zh-CN" sz="4400" dirty="0">
                <a:latin typeface="Times New Roman" pitchFamily="18" charset="0"/>
              </a:rPr>
              <a:t>Cardinality Estimation Approaches – Hashing</a:t>
            </a:r>
          </a:p>
        </p:txBody>
      </p:sp>
      <p:sp>
        <p:nvSpPr>
          <p:cNvPr id="4100" name="Rectangle 3"/>
          <p:cNvSpPr>
            <a:spLocks noGrp="1" noChangeArrowheads="1"/>
          </p:cNvSpPr>
          <p:nvPr>
            <p:ph type="body" idx="1"/>
          </p:nvPr>
        </p:nvSpPr>
        <p:spPr/>
        <p:txBody>
          <a:bodyPr>
            <a:normAutofit/>
          </a:bodyPr>
          <a:lstStyle/>
          <a:p>
            <a:pPr algn="just" eaLnBrk="1" hangingPunct="1"/>
            <a:r>
              <a:rPr lang="en-US" altLang="zh-CN" sz="3200" dirty="0">
                <a:latin typeface="Times New Roman" pitchFamily="18" charset="0"/>
              </a:rPr>
              <a:t>The Construction of a Hash Table</a:t>
            </a:r>
          </a:p>
          <a:p>
            <a:pPr lvl="1" algn="just" eaLnBrk="1" hangingPunct="1"/>
            <a:r>
              <a:rPr lang="en-US" altLang="zh-CN" sz="2800" dirty="0">
                <a:latin typeface="Times New Roman" pitchFamily="18" charset="0"/>
              </a:rPr>
              <a:t>Scan the data set for one pass</a:t>
            </a:r>
          </a:p>
          <a:p>
            <a:pPr lvl="1" algn="just" eaLnBrk="1" hangingPunct="1"/>
            <a:r>
              <a:rPr lang="en-US" altLang="zh-CN" sz="2800" dirty="0">
                <a:latin typeface="Times New Roman" pitchFamily="18" charset="0"/>
              </a:rPr>
              <a:t>Hash each item to a bucket and ignore duplicates</a:t>
            </a:r>
          </a:p>
          <a:p>
            <a:pPr lvl="1" algn="just" eaLnBrk="1" hangingPunct="1"/>
            <a:endParaRPr lang="en-US" altLang="zh-CN" sz="2800" dirty="0">
              <a:latin typeface="Times New Roman" pitchFamily="18" charset="0"/>
            </a:endParaRPr>
          </a:p>
          <a:p>
            <a:pPr algn="just" eaLnBrk="1" hangingPunct="1"/>
            <a:r>
              <a:rPr lang="en-US" altLang="zh-CN" sz="3200" dirty="0">
                <a:solidFill>
                  <a:srgbClr val="0000CC"/>
                </a:solidFill>
                <a:latin typeface="Times New Roman" pitchFamily="18" charset="0"/>
              </a:rPr>
              <a:t>However, it requires high memory cost for hashing, sometimes even worse than sorting</a:t>
            </a:r>
          </a:p>
        </p:txBody>
      </p:sp>
    </p:spTree>
    <p:extLst>
      <p:ext uri="{BB962C8B-B14F-4D97-AF65-F5344CB8AC3E}">
        <p14:creationId xmlns:p14="http://schemas.microsoft.com/office/powerpoint/2010/main" val="263798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0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176FA375-609F-4380-A649-F26BBCA98A61}" type="slidenum">
              <a:rPr lang="en-US" altLang="zh-CN">
                <a:solidFill>
                  <a:srgbClr val="000000"/>
                </a:solidFill>
              </a:rPr>
              <a:pPr>
                <a:defRPr/>
              </a:pPr>
              <a:t>12</a:t>
            </a:fld>
            <a:endParaRPr lang="en-US" altLang="zh-CN">
              <a:solidFill>
                <a:srgbClr val="000000"/>
              </a:solidFill>
            </a:endParaRPr>
          </a:p>
        </p:txBody>
      </p:sp>
      <p:sp>
        <p:nvSpPr>
          <p:cNvPr id="4099" name="Rectangle 2"/>
          <p:cNvSpPr>
            <a:spLocks noGrp="1" noChangeArrowheads="1"/>
          </p:cNvSpPr>
          <p:nvPr>
            <p:ph type="title"/>
          </p:nvPr>
        </p:nvSpPr>
        <p:spPr/>
        <p:txBody>
          <a:bodyPr/>
          <a:lstStyle/>
          <a:p>
            <a:pPr eaLnBrk="1" hangingPunct="1"/>
            <a:r>
              <a:rPr lang="en-US" altLang="zh-CN" sz="4400" dirty="0">
                <a:latin typeface="Times New Roman" pitchFamily="18" charset="0"/>
              </a:rPr>
              <a:t>Cardinality Estimation Approaches – Bloom Filter</a:t>
            </a:r>
          </a:p>
        </p:txBody>
      </p:sp>
      <p:sp>
        <p:nvSpPr>
          <p:cNvPr id="4100" name="Rectangle 3"/>
          <p:cNvSpPr>
            <a:spLocks noGrp="1" noChangeArrowheads="1"/>
          </p:cNvSpPr>
          <p:nvPr>
            <p:ph type="body" idx="1"/>
          </p:nvPr>
        </p:nvSpPr>
        <p:spPr/>
        <p:txBody>
          <a:bodyPr>
            <a:normAutofit/>
          </a:bodyPr>
          <a:lstStyle/>
          <a:p>
            <a:pPr algn="just" eaLnBrk="1" hangingPunct="1"/>
            <a:r>
              <a:rPr lang="en-US" altLang="zh-CN" sz="3200" dirty="0">
                <a:latin typeface="Times New Roman" pitchFamily="18" charset="0"/>
              </a:rPr>
              <a:t>Bitmap of hash values (Bloom filter)</a:t>
            </a:r>
          </a:p>
          <a:p>
            <a:pPr lvl="1" algn="just" eaLnBrk="1" hangingPunct="1"/>
            <a:r>
              <a:rPr lang="en-US" altLang="zh-CN" sz="2800" dirty="0">
                <a:latin typeface="Times New Roman" pitchFamily="18" charset="0"/>
              </a:rPr>
              <a:t>Bit vector of size much smaller than </a:t>
            </a:r>
            <a:r>
              <a:rPr lang="en-US" altLang="zh-CN" sz="2800" i="1" dirty="0">
                <a:latin typeface="Times New Roman" pitchFamily="18" charset="0"/>
              </a:rPr>
              <a:t>N</a:t>
            </a:r>
          </a:p>
          <a:p>
            <a:pPr algn="just" eaLnBrk="1" hangingPunct="1"/>
            <a:endParaRPr lang="en-US" altLang="zh-CN" sz="3200" dirty="0">
              <a:latin typeface="Times New Roman" pitchFamily="18" charset="0"/>
            </a:endParaRPr>
          </a:p>
          <a:p>
            <a:pPr algn="just" eaLnBrk="1" hangingPunct="1"/>
            <a:r>
              <a:rPr lang="en-US" altLang="zh-CN" sz="3200" dirty="0">
                <a:solidFill>
                  <a:srgbClr val="0000CC"/>
                </a:solidFill>
                <a:latin typeface="Times New Roman" pitchFamily="18" charset="0"/>
              </a:rPr>
              <a:t>It requires a prior knowledge of maximum expected cardinality to choose the best </a:t>
            </a:r>
            <a:r>
              <a:rPr lang="en-US" altLang="zh-CN" sz="3200">
                <a:solidFill>
                  <a:srgbClr val="0000CC"/>
                </a:solidFill>
                <a:latin typeface="Times New Roman" pitchFamily="18" charset="0"/>
              </a:rPr>
              <a:t>bit vector size</a:t>
            </a:r>
            <a:endParaRPr lang="en-US" altLang="zh-CN" sz="3200" dirty="0">
              <a:solidFill>
                <a:srgbClr val="0000CC"/>
              </a:solidFill>
              <a:latin typeface="Times New Roman" pitchFamily="18" charset="0"/>
            </a:endParaRPr>
          </a:p>
          <a:p>
            <a:pPr lvl="1" algn="just" eaLnBrk="1" hangingPunct="1"/>
            <a:endParaRPr lang="en-US" altLang="zh-CN" sz="2800" dirty="0">
              <a:latin typeface="Times New Roman" pitchFamily="18" charset="0"/>
            </a:endParaRPr>
          </a:p>
        </p:txBody>
      </p:sp>
      <p:sp>
        <p:nvSpPr>
          <p:cNvPr id="12" name="TextBox 11">
            <a:extLst>
              <a:ext uri="{FF2B5EF4-FFF2-40B4-BE49-F238E27FC236}">
                <a16:creationId xmlns:a16="http://schemas.microsoft.com/office/drawing/2014/main" id="{6022A5AD-00C5-41D6-9D66-C9A3BF7D311A}"/>
              </a:ext>
            </a:extLst>
          </p:cNvPr>
          <p:cNvSpPr txBox="1"/>
          <p:nvPr/>
        </p:nvSpPr>
        <p:spPr>
          <a:xfrm>
            <a:off x="76200" y="6149072"/>
            <a:ext cx="9067800" cy="646331"/>
          </a:xfrm>
          <a:prstGeom prst="rect">
            <a:avLst/>
          </a:prstGeom>
          <a:solidFill>
            <a:schemeClr val="bg1"/>
          </a:solidFill>
          <a:ln>
            <a:solidFill>
              <a:schemeClr val="tx1"/>
            </a:solidFill>
          </a:ln>
        </p:spPr>
        <p:txBody>
          <a:bodyPr wrap="square">
            <a:spAutoFit/>
          </a:bodyPr>
          <a:lstStyle/>
          <a:p>
            <a:pPr algn="just"/>
            <a:r>
              <a:rPr lang="en-US" dirty="0">
                <a:latin typeface="Times New Roman" panose="02020603050405020304" pitchFamily="18" charset="0"/>
                <a:cs typeface="Times New Roman" panose="02020603050405020304" pitchFamily="18" charset="0"/>
              </a:rPr>
              <a:t>A. Kumar, J. Xu, and J. Wang. Space-code Bloom filter for efficient per-flow traffic measurement. IEEE Journal on Selected Areas in Communications, 24(12):2327{2339, 2006. </a:t>
            </a:r>
            <a:endParaRPr lang="en-US" sz="1200" i="0" dirty="0">
              <a:solidFill>
                <a:srgbClr val="000000"/>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12222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00">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176FA375-609F-4380-A649-F26BBCA98A61}" type="slidenum">
              <a:rPr lang="en-US" altLang="zh-CN">
                <a:solidFill>
                  <a:srgbClr val="000000"/>
                </a:solidFill>
              </a:rPr>
              <a:pPr>
                <a:defRPr/>
              </a:pPr>
              <a:t>13</a:t>
            </a:fld>
            <a:endParaRPr lang="en-US" altLang="zh-CN">
              <a:solidFill>
                <a:srgbClr val="000000"/>
              </a:solidFill>
            </a:endParaRPr>
          </a:p>
        </p:txBody>
      </p:sp>
      <p:sp>
        <p:nvSpPr>
          <p:cNvPr id="4099" name="Rectangle 2"/>
          <p:cNvSpPr>
            <a:spLocks noGrp="1" noChangeArrowheads="1"/>
          </p:cNvSpPr>
          <p:nvPr>
            <p:ph type="title"/>
          </p:nvPr>
        </p:nvSpPr>
        <p:spPr/>
        <p:txBody>
          <a:bodyPr/>
          <a:lstStyle/>
          <a:p>
            <a:pPr eaLnBrk="1" hangingPunct="1"/>
            <a:r>
              <a:rPr lang="en-US" altLang="zh-CN" sz="4400" dirty="0">
                <a:latin typeface="Times New Roman" pitchFamily="18" charset="0"/>
              </a:rPr>
              <a:t>Approximate Cardinality Estimation</a:t>
            </a:r>
          </a:p>
        </p:txBody>
      </p:sp>
      <p:pic>
        <p:nvPicPr>
          <p:cNvPr id="5" name="Picture 4">
            <a:extLst>
              <a:ext uri="{FF2B5EF4-FFF2-40B4-BE49-F238E27FC236}">
                <a16:creationId xmlns:a16="http://schemas.microsoft.com/office/drawing/2014/main" id="{B830F0BB-A056-4B4D-A721-36A69162B381}"/>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300006" y="2074862"/>
            <a:ext cx="8543988" cy="3581400"/>
          </a:xfrm>
          <a:prstGeom prst="rect">
            <a:avLst/>
          </a:prstGeom>
        </p:spPr>
      </p:pic>
    </p:spTree>
    <p:extLst>
      <p:ext uri="{BB962C8B-B14F-4D97-AF65-F5344CB8AC3E}">
        <p14:creationId xmlns:p14="http://schemas.microsoft.com/office/powerpoint/2010/main" val="16063234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176FA375-609F-4380-A649-F26BBCA98A61}" type="slidenum">
              <a:rPr lang="en-US" altLang="zh-CN">
                <a:solidFill>
                  <a:srgbClr val="000000"/>
                </a:solidFill>
              </a:rPr>
              <a:pPr>
                <a:defRPr/>
              </a:pPr>
              <a:t>14</a:t>
            </a:fld>
            <a:endParaRPr lang="en-US" altLang="zh-CN">
              <a:solidFill>
                <a:srgbClr val="000000"/>
              </a:solidFill>
            </a:endParaRPr>
          </a:p>
        </p:txBody>
      </p:sp>
      <p:sp>
        <p:nvSpPr>
          <p:cNvPr id="4099" name="Rectangle 2"/>
          <p:cNvSpPr>
            <a:spLocks noGrp="1" noChangeArrowheads="1"/>
          </p:cNvSpPr>
          <p:nvPr>
            <p:ph type="title"/>
          </p:nvPr>
        </p:nvSpPr>
        <p:spPr/>
        <p:txBody>
          <a:bodyPr/>
          <a:lstStyle/>
          <a:p>
            <a:pPr eaLnBrk="1" hangingPunct="1"/>
            <a:r>
              <a:rPr lang="en-US" altLang="zh-CN" sz="4400" dirty="0">
                <a:latin typeface="Times New Roman" pitchFamily="18" charset="0"/>
              </a:rPr>
              <a:t>Cardinality Estimation Approaches – Sketch</a:t>
            </a:r>
          </a:p>
        </p:txBody>
      </p:sp>
      <p:sp>
        <p:nvSpPr>
          <p:cNvPr id="4100" name="Rectangle 3"/>
          <p:cNvSpPr>
            <a:spLocks noGrp="1" noChangeArrowheads="1"/>
          </p:cNvSpPr>
          <p:nvPr>
            <p:ph type="body" idx="1"/>
          </p:nvPr>
        </p:nvSpPr>
        <p:spPr>
          <a:xfrm>
            <a:off x="374323" y="1712913"/>
            <a:ext cx="8610600" cy="4530725"/>
          </a:xfrm>
        </p:spPr>
        <p:txBody>
          <a:bodyPr>
            <a:normAutofit/>
          </a:bodyPr>
          <a:lstStyle/>
          <a:p>
            <a:pPr algn="just" eaLnBrk="1" hangingPunct="1"/>
            <a:endParaRPr lang="en-US" altLang="zh-CN" sz="2000" dirty="0">
              <a:latin typeface="Times New Roman" pitchFamily="18" charset="0"/>
            </a:endParaRPr>
          </a:p>
          <a:p>
            <a:pPr algn="just" eaLnBrk="1" hangingPunct="1"/>
            <a:r>
              <a:rPr lang="en-US" altLang="zh-CN" sz="3200" dirty="0">
                <a:latin typeface="Times New Roman" pitchFamily="18" charset="0"/>
              </a:rPr>
              <a:t>Build a synopsis </a:t>
            </a:r>
            <a:r>
              <a:rPr lang="en-US" altLang="zh-CN" sz="3200" i="1" dirty="0">
                <a:latin typeface="Times New Roman" pitchFamily="18" charset="0"/>
              </a:rPr>
              <a:t>M</a:t>
            </a:r>
            <a:r>
              <a:rPr lang="en-US" altLang="zh-CN" sz="3200" dirty="0">
                <a:latin typeface="Times New Roman" pitchFamily="18" charset="0"/>
              </a:rPr>
              <a:t> of small size </a:t>
            </a:r>
            <a:r>
              <a:rPr lang="en-US" altLang="zh-CN" sz="3200" i="1" dirty="0">
                <a:latin typeface="Times New Roman" pitchFamily="18" charset="0"/>
              </a:rPr>
              <a:t>L</a:t>
            </a:r>
            <a:endParaRPr lang="en-US" altLang="zh-CN" sz="3200" dirty="0">
              <a:latin typeface="Times New Roman" pitchFamily="18" charset="0"/>
            </a:endParaRPr>
          </a:p>
          <a:p>
            <a:pPr algn="just" eaLnBrk="1" hangingPunct="1"/>
            <a:r>
              <a:rPr lang="en-US" altLang="zh-CN" sz="3200" dirty="0">
                <a:latin typeface="Times New Roman" pitchFamily="18" charset="0"/>
              </a:rPr>
              <a:t>Use an estimator,    , to estimate the cardinality </a:t>
            </a:r>
            <a:r>
              <a:rPr lang="en-US" altLang="zh-CN" sz="3200" i="1" dirty="0">
                <a:latin typeface="Times New Roman" pitchFamily="18" charset="0"/>
              </a:rPr>
              <a:t>F</a:t>
            </a:r>
            <a:r>
              <a:rPr lang="en-US" altLang="zh-CN" sz="3200" baseline="-25000" dirty="0">
                <a:latin typeface="Times New Roman" pitchFamily="18" charset="0"/>
              </a:rPr>
              <a:t>0 </a:t>
            </a:r>
            <a:r>
              <a:rPr lang="en-US" altLang="zh-CN" sz="3200" dirty="0">
                <a:latin typeface="Times New Roman" pitchFamily="18" charset="0"/>
              </a:rPr>
              <a:t>for one pass</a:t>
            </a:r>
          </a:p>
          <a:p>
            <a:pPr algn="just" eaLnBrk="1" hangingPunct="1"/>
            <a:r>
              <a:rPr lang="en-US" altLang="zh-CN" sz="3200" b="1" dirty="0">
                <a:latin typeface="Times New Roman" pitchFamily="18" charset="0"/>
              </a:rPr>
              <a:t>FM Algorithm [1985]</a:t>
            </a:r>
          </a:p>
          <a:p>
            <a:pPr lvl="1" algn="just" eaLnBrk="1" hangingPunct="1"/>
            <a:r>
              <a:rPr lang="en-US" altLang="zh-CN" sz="2800" dirty="0">
                <a:latin typeface="Times New Roman" pitchFamily="18" charset="0"/>
              </a:rPr>
              <a:t>Hash each item </a:t>
            </a:r>
            <a:r>
              <a:rPr lang="en-US" altLang="zh-CN" sz="2800" i="1" dirty="0">
                <a:latin typeface="Times New Roman" pitchFamily="18" charset="0"/>
              </a:rPr>
              <a:t>v</a:t>
            </a:r>
            <a:r>
              <a:rPr lang="en-US" altLang="zh-CN" sz="2800" dirty="0">
                <a:latin typeface="Times New Roman" pitchFamily="18" charset="0"/>
              </a:rPr>
              <a:t> to a random position </a:t>
            </a:r>
            <a:r>
              <a:rPr lang="en-US" altLang="zh-CN" sz="2800" i="1" dirty="0">
                <a:latin typeface="Times New Roman" pitchFamily="18" charset="0"/>
              </a:rPr>
              <a:t>M</a:t>
            </a:r>
            <a:r>
              <a:rPr lang="en-US" altLang="zh-CN" sz="2800" dirty="0">
                <a:latin typeface="Times New Roman" pitchFamily="18" charset="0"/>
              </a:rPr>
              <a:t>[</a:t>
            </a:r>
            <a:r>
              <a:rPr lang="en-US" altLang="zh-CN" sz="2800" i="1" dirty="0">
                <a:latin typeface="Times New Roman" pitchFamily="18" charset="0"/>
              </a:rPr>
              <a:t>i</a:t>
            </a:r>
            <a:r>
              <a:rPr lang="en-US" altLang="zh-CN" sz="2800" dirty="0">
                <a:latin typeface="Times New Roman" pitchFamily="18" charset="0"/>
              </a:rPr>
              <a:t>] in a bit vector </a:t>
            </a:r>
            <a:r>
              <a:rPr lang="en-US" altLang="zh-CN" sz="2800" i="1" dirty="0">
                <a:latin typeface="Times New Roman" pitchFamily="18" charset="0"/>
              </a:rPr>
              <a:t>M </a:t>
            </a:r>
            <a:r>
              <a:rPr lang="en-US" altLang="zh-CN" sz="2800" dirty="0">
                <a:latin typeface="Times New Roman" pitchFamily="18" charset="0"/>
              </a:rPr>
              <a:t> and let </a:t>
            </a:r>
            <a:r>
              <a:rPr lang="en-US" altLang="zh-CN" sz="2800" i="1" dirty="0">
                <a:latin typeface="Times New Roman" pitchFamily="18" charset="0"/>
              </a:rPr>
              <a:t>M</a:t>
            </a:r>
            <a:r>
              <a:rPr lang="en-US" altLang="zh-CN" sz="2800" dirty="0">
                <a:latin typeface="Times New Roman" pitchFamily="18" charset="0"/>
              </a:rPr>
              <a:t>[</a:t>
            </a:r>
            <a:r>
              <a:rPr lang="en-US" altLang="zh-CN" sz="2800" i="1" dirty="0">
                <a:latin typeface="Times New Roman" pitchFamily="18" charset="0"/>
              </a:rPr>
              <a:t>i</a:t>
            </a:r>
            <a:r>
              <a:rPr lang="en-US" altLang="zh-CN" sz="2800" dirty="0">
                <a:latin typeface="Times New Roman" pitchFamily="18" charset="0"/>
              </a:rPr>
              <a:t>] = 1</a:t>
            </a:r>
          </a:p>
          <a:p>
            <a:pPr lvl="1" algn="just" eaLnBrk="1" hangingPunct="1"/>
            <a:r>
              <a:rPr lang="en-US" altLang="zh-CN" sz="2800" dirty="0">
                <a:latin typeface="Times New Roman" pitchFamily="18" charset="0"/>
              </a:rPr>
              <a:t>Each bit </a:t>
            </a:r>
            <a:r>
              <a:rPr lang="en-US" altLang="zh-CN" sz="2800" i="1" dirty="0">
                <a:latin typeface="Times New Roman" pitchFamily="18" charset="0"/>
              </a:rPr>
              <a:t>M</a:t>
            </a:r>
            <a:r>
              <a:rPr lang="en-US" altLang="zh-CN" sz="2800" dirty="0">
                <a:latin typeface="Times New Roman" pitchFamily="18" charset="0"/>
              </a:rPr>
              <a:t>[</a:t>
            </a:r>
            <a:r>
              <a:rPr lang="en-US" altLang="zh-CN" sz="2800" i="1" dirty="0">
                <a:latin typeface="Times New Roman" pitchFamily="18" charset="0"/>
              </a:rPr>
              <a:t>i</a:t>
            </a:r>
            <a:r>
              <a:rPr lang="en-US" altLang="zh-CN" sz="2800" dirty="0">
                <a:latin typeface="Times New Roman" pitchFamily="18" charset="0"/>
              </a:rPr>
              <a:t>] is selected with probability 1/2</a:t>
            </a:r>
            <a:r>
              <a:rPr lang="en-US" altLang="zh-CN" sz="2800" i="1" baseline="30000" dirty="0">
                <a:latin typeface="Times New Roman" pitchFamily="18" charset="0"/>
              </a:rPr>
              <a:t>i</a:t>
            </a:r>
            <a:r>
              <a:rPr lang="en-US" altLang="zh-CN" sz="2800" baseline="30000" dirty="0">
                <a:latin typeface="Times New Roman" pitchFamily="18" charset="0"/>
              </a:rPr>
              <a:t>+1</a:t>
            </a:r>
          </a:p>
        </p:txBody>
      </p:sp>
      <p:sp>
        <p:nvSpPr>
          <p:cNvPr id="8" name="TextBox 7">
            <a:extLst>
              <a:ext uri="{FF2B5EF4-FFF2-40B4-BE49-F238E27FC236}">
                <a16:creationId xmlns:a16="http://schemas.microsoft.com/office/drawing/2014/main" id="{0D40FDD6-2D73-40A5-91A4-B3207A896C40}"/>
              </a:ext>
            </a:extLst>
          </p:cNvPr>
          <p:cNvSpPr txBox="1"/>
          <p:nvPr/>
        </p:nvSpPr>
        <p:spPr>
          <a:xfrm>
            <a:off x="444630" y="6150114"/>
            <a:ext cx="8242169" cy="707886"/>
          </a:xfrm>
          <a:prstGeom prst="rect">
            <a:avLst/>
          </a:prstGeom>
          <a:noFill/>
          <a:ln>
            <a:solidFill>
              <a:schemeClr val="tx1"/>
            </a:solidFill>
          </a:ln>
        </p:spPr>
        <p:txBody>
          <a:bodyPr wrap="square">
            <a:spAutoFit/>
          </a:bodyPr>
          <a:lstStyle/>
          <a:p>
            <a:pPr algn="just"/>
            <a:r>
              <a:rPr lang="en-US" sz="2000" b="1" dirty="0">
                <a:latin typeface="Times New Roman" panose="02020603050405020304" pitchFamily="18" charset="0"/>
                <a:cs typeface="Times New Roman" panose="02020603050405020304" pitchFamily="18" charset="0"/>
              </a:rPr>
              <a:t>[FM] </a:t>
            </a:r>
            <a:r>
              <a:rPr lang="en-US" sz="2000" dirty="0" err="1">
                <a:latin typeface="Times New Roman" panose="02020603050405020304" pitchFamily="18" charset="0"/>
                <a:cs typeface="Times New Roman" panose="02020603050405020304" pitchFamily="18" charset="0"/>
              </a:rPr>
              <a:t>Flajolet</a:t>
            </a:r>
            <a:r>
              <a:rPr lang="en-US" sz="2000" dirty="0">
                <a:latin typeface="Times New Roman" panose="02020603050405020304" pitchFamily="18" charset="0"/>
                <a:cs typeface="Times New Roman" panose="02020603050405020304" pitchFamily="18" charset="0"/>
              </a:rPr>
              <a:t>, P., Martin, G.N.: Probabilistic counting algorithms for data base applications. J. of Computer and System Sciences 31 (1985) 182–209 </a:t>
            </a:r>
            <a:endParaRPr lang="en-US" sz="1400" b="0" i="0" dirty="0">
              <a:solidFill>
                <a:srgbClr val="000000"/>
              </a:solidFill>
              <a:effectLst/>
              <a:latin typeface="Times New Roman" panose="02020603050405020304" pitchFamily="18" charset="0"/>
              <a:cs typeface="Times New Roman" panose="02020603050405020304" pitchFamily="18" charset="0"/>
            </a:endParaRPr>
          </a:p>
        </p:txBody>
      </p:sp>
      <p:grpSp>
        <p:nvGrpSpPr>
          <p:cNvPr id="15" name="Group 14">
            <a:extLst>
              <a:ext uri="{FF2B5EF4-FFF2-40B4-BE49-F238E27FC236}">
                <a16:creationId xmlns:a16="http://schemas.microsoft.com/office/drawing/2014/main" id="{47B0470A-D021-48D3-8E34-96D8B6FBF725}"/>
              </a:ext>
            </a:extLst>
          </p:cNvPr>
          <p:cNvGrpSpPr/>
          <p:nvPr/>
        </p:nvGrpSpPr>
        <p:grpSpPr>
          <a:xfrm>
            <a:off x="4652914" y="1002245"/>
            <a:ext cx="4114800" cy="1126061"/>
            <a:chOff x="4114800" y="1288382"/>
            <a:chExt cx="4114800" cy="1126061"/>
          </a:xfrm>
        </p:grpSpPr>
        <p:pic>
          <p:nvPicPr>
            <p:cNvPr id="10" name="Picture 9">
              <a:extLst>
                <a:ext uri="{FF2B5EF4-FFF2-40B4-BE49-F238E27FC236}">
                  <a16:creationId xmlns:a16="http://schemas.microsoft.com/office/drawing/2014/main" id="{A87E8D27-0072-4019-8A36-815A83F70B80}"/>
                </a:ext>
              </a:extLst>
            </p:cNvPr>
            <p:cNvPicPr>
              <a:picLocks noChangeAspect="1"/>
            </p:cNvPicPr>
            <p:nvPr/>
          </p:nvPicPr>
          <p:blipFill>
            <a:blip r:embed="rId3"/>
            <a:stretch>
              <a:fillRect/>
            </a:stretch>
          </p:blipFill>
          <p:spPr>
            <a:xfrm>
              <a:off x="4114800" y="1288382"/>
              <a:ext cx="4114800" cy="481432"/>
            </a:xfrm>
            <a:prstGeom prst="rect">
              <a:avLst/>
            </a:prstGeom>
            <a:ln>
              <a:solidFill>
                <a:srgbClr val="FF0000"/>
              </a:solidFill>
            </a:ln>
            <a:effectLst>
              <a:outerShdw blurRad="50800" dist="38100" dir="2700000" algn="tl" rotWithShape="0">
                <a:prstClr val="black">
                  <a:alpha val="40000"/>
                </a:prstClr>
              </a:outerShdw>
            </a:effectLst>
          </p:spPr>
        </p:pic>
        <p:sp>
          <p:nvSpPr>
            <p:cNvPr id="16" name="TextBox 15">
              <a:extLst>
                <a:ext uri="{FF2B5EF4-FFF2-40B4-BE49-F238E27FC236}">
                  <a16:creationId xmlns:a16="http://schemas.microsoft.com/office/drawing/2014/main" id="{A1FCF2C0-2259-401B-8F6F-50410DEA8A74}"/>
                </a:ext>
              </a:extLst>
            </p:cNvPr>
            <p:cNvSpPr txBox="1"/>
            <p:nvPr/>
          </p:nvSpPr>
          <p:spPr>
            <a:xfrm>
              <a:off x="4114800" y="1768112"/>
              <a:ext cx="4114800" cy="646331"/>
            </a:xfrm>
            <a:prstGeom prst="rect">
              <a:avLst/>
            </a:prstGeom>
            <a:solidFill>
              <a:schemeClr val="bg1"/>
            </a:solidFill>
            <a:ln>
              <a:solidFill>
                <a:srgbClr val="FF0000"/>
              </a:solidFill>
            </a:ln>
            <a:effectLst>
              <a:outerShdw blurRad="50800" dist="38100" dir="2700000" algn="tl" rotWithShape="0">
                <a:prstClr val="black">
                  <a:alpha val="40000"/>
                </a:prstClr>
              </a:outerShdw>
            </a:effectLst>
          </p:spPr>
          <p:txBody>
            <a:bodyPr wrap="square">
              <a:spAutoFit/>
            </a:bodyPr>
            <a:lstStyle/>
            <a:p>
              <a:r>
                <a:rPr lang="en-US" b="0" i="1" dirty="0">
                  <a:solidFill>
                    <a:srgbClr val="000000"/>
                  </a:solidFill>
                  <a:effectLst/>
                  <a:latin typeface="Times New Roman" panose="02020603050405020304" pitchFamily="18" charset="0"/>
                  <a:cs typeface="Times New Roman" panose="02020603050405020304" pitchFamily="18" charset="0"/>
                </a:rPr>
                <a:t>N</a:t>
              </a:r>
              <a:r>
                <a:rPr lang="en-US" b="0" i="0" dirty="0">
                  <a:solidFill>
                    <a:srgbClr val="000000"/>
                  </a:solidFill>
                  <a:effectLst/>
                  <a:latin typeface="Times New Roman" panose="02020603050405020304" pitchFamily="18" charset="0"/>
                  <a:cs typeface="Times New Roman" panose="02020603050405020304" pitchFamily="18" charset="0"/>
                </a:rPr>
                <a:t> is the number of items and </a:t>
              </a:r>
              <a:r>
                <a:rPr lang="en-US" b="0" i="1" dirty="0">
                  <a:solidFill>
                    <a:srgbClr val="000000"/>
                  </a:solidFill>
                  <a:effectLst/>
                  <a:latin typeface="Times New Roman" panose="02020603050405020304" pitchFamily="18" charset="0"/>
                  <a:cs typeface="Times New Roman" panose="02020603050405020304" pitchFamily="18" charset="0"/>
                </a:rPr>
                <a:t>n</a:t>
              </a:r>
              <a:r>
                <a:rPr lang="en-US" b="0" i="0" dirty="0">
                  <a:solidFill>
                    <a:srgbClr val="000000"/>
                  </a:solidFill>
                  <a:effectLst/>
                  <a:latin typeface="Times New Roman" panose="02020603050405020304" pitchFamily="18" charset="0"/>
                  <a:cs typeface="Times New Roman" panose="02020603050405020304" pitchFamily="18" charset="0"/>
                </a:rPr>
                <a:t> is the size of the universe</a:t>
              </a:r>
              <a:r>
                <a:rPr lang="en-US" dirty="0">
                  <a:latin typeface="Times New Roman" panose="02020603050405020304" pitchFamily="18" charset="0"/>
                  <a:cs typeface="Times New Roman" panose="02020603050405020304" pitchFamily="18" charset="0"/>
                </a:rPr>
                <a:t> </a:t>
              </a:r>
            </a:p>
          </p:txBody>
        </p:sp>
      </p:grpSp>
      <p:pic>
        <p:nvPicPr>
          <p:cNvPr id="18" name="Picture 17">
            <a:extLst>
              <a:ext uri="{FF2B5EF4-FFF2-40B4-BE49-F238E27FC236}">
                <a16:creationId xmlns:a16="http://schemas.microsoft.com/office/drawing/2014/main" id="{00D57ADC-4AB9-4572-95A1-0E80BCA620D7}"/>
              </a:ext>
            </a:extLst>
          </p:cNvPr>
          <p:cNvPicPr>
            <a:picLocks noChangeAspect="1"/>
          </p:cNvPicPr>
          <p:nvPr/>
        </p:nvPicPr>
        <p:blipFill>
          <a:blip r:embed="rId4"/>
          <a:stretch>
            <a:fillRect/>
          </a:stretch>
        </p:blipFill>
        <p:spPr>
          <a:xfrm>
            <a:off x="3810000" y="2743200"/>
            <a:ext cx="500033" cy="548817"/>
          </a:xfrm>
          <a:prstGeom prst="rect">
            <a:avLst/>
          </a:prstGeom>
        </p:spPr>
      </p:pic>
    </p:spTree>
    <p:extLst>
      <p:ext uri="{BB962C8B-B14F-4D97-AF65-F5344CB8AC3E}">
        <p14:creationId xmlns:p14="http://schemas.microsoft.com/office/powerpoint/2010/main" val="38348116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176FA375-609F-4380-A649-F26BBCA98A61}" type="slidenum">
              <a:rPr lang="en-US" altLang="zh-CN">
                <a:solidFill>
                  <a:srgbClr val="000000"/>
                </a:solidFill>
              </a:rPr>
              <a:pPr>
                <a:defRPr/>
              </a:pPr>
              <a:t>15</a:t>
            </a:fld>
            <a:endParaRPr lang="en-US" altLang="zh-CN">
              <a:solidFill>
                <a:srgbClr val="000000"/>
              </a:solidFill>
            </a:endParaRPr>
          </a:p>
        </p:txBody>
      </p:sp>
      <p:sp>
        <p:nvSpPr>
          <p:cNvPr id="4099" name="Rectangle 2"/>
          <p:cNvSpPr>
            <a:spLocks noGrp="1" noChangeArrowheads="1"/>
          </p:cNvSpPr>
          <p:nvPr>
            <p:ph type="title"/>
          </p:nvPr>
        </p:nvSpPr>
        <p:spPr/>
        <p:txBody>
          <a:bodyPr/>
          <a:lstStyle/>
          <a:p>
            <a:pPr eaLnBrk="1" hangingPunct="1"/>
            <a:r>
              <a:rPr lang="en-US" altLang="zh-CN" sz="4400" dirty="0">
                <a:latin typeface="Times New Roman" pitchFamily="18" charset="0"/>
              </a:rPr>
              <a:t>Cardinality Estimation Approaches – Sketch (cont'd)</a:t>
            </a:r>
          </a:p>
        </p:txBody>
      </p:sp>
      <p:sp>
        <p:nvSpPr>
          <p:cNvPr id="4100" name="Rectangle 3"/>
          <p:cNvSpPr>
            <a:spLocks noGrp="1" noChangeArrowheads="1"/>
          </p:cNvSpPr>
          <p:nvPr>
            <p:ph type="body" idx="1"/>
          </p:nvPr>
        </p:nvSpPr>
        <p:spPr/>
        <p:txBody>
          <a:bodyPr>
            <a:normAutofit/>
          </a:bodyPr>
          <a:lstStyle/>
          <a:p>
            <a:pPr algn="just" eaLnBrk="1" hangingPunct="1"/>
            <a:r>
              <a:rPr lang="en-US" altLang="zh-CN" sz="3200" b="1" dirty="0">
                <a:latin typeface="Times New Roman" pitchFamily="18" charset="0"/>
              </a:rPr>
              <a:t>FM Implementation</a:t>
            </a:r>
          </a:p>
          <a:p>
            <a:pPr lvl="1" algn="just" eaLnBrk="1" hangingPunct="1"/>
            <a:r>
              <a:rPr lang="en-US" altLang="zh-CN" sz="2800" dirty="0">
                <a:latin typeface="Times New Roman" pitchFamily="18" charset="0"/>
              </a:rPr>
              <a:t>Determine the largest </a:t>
            </a:r>
            <a:r>
              <a:rPr lang="en-US" altLang="zh-CN" sz="2800" i="1" dirty="0">
                <a:latin typeface="Times New Roman" pitchFamily="18" charset="0"/>
              </a:rPr>
              <a:t>b</a:t>
            </a:r>
            <a:r>
              <a:rPr lang="en-US" altLang="zh-CN" sz="2800" dirty="0">
                <a:latin typeface="Times New Roman" pitchFamily="18" charset="0"/>
              </a:rPr>
              <a:t> such that the </a:t>
            </a:r>
            <a:r>
              <a:rPr lang="en-US" altLang="zh-CN" sz="2800" i="1" dirty="0">
                <a:latin typeface="Times New Roman" pitchFamily="18" charset="0"/>
              </a:rPr>
              <a:t>b</a:t>
            </a:r>
            <a:r>
              <a:rPr lang="en-US" altLang="zh-CN" sz="2800" dirty="0">
                <a:latin typeface="Times New Roman" pitchFamily="18" charset="0"/>
              </a:rPr>
              <a:t> rightmost bits are all 0s in hashed value </a:t>
            </a:r>
            <a:r>
              <a:rPr lang="en-US" altLang="zh-CN" sz="2800" i="1" dirty="0">
                <a:latin typeface="Times New Roman" pitchFamily="18" charset="0"/>
              </a:rPr>
              <a:t>h</a:t>
            </a:r>
            <a:r>
              <a:rPr lang="en-US" altLang="zh-CN" sz="2800" dirty="0">
                <a:latin typeface="Times New Roman" pitchFamily="18" charset="0"/>
              </a:rPr>
              <a:t>(</a:t>
            </a:r>
            <a:r>
              <a:rPr lang="en-US" altLang="zh-CN" sz="2800" i="1" dirty="0">
                <a:latin typeface="Times New Roman" pitchFamily="18" charset="0"/>
              </a:rPr>
              <a:t>v</a:t>
            </a:r>
            <a:r>
              <a:rPr lang="en-US" altLang="zh-CN" sz="2800" dirty="0">
                <a:latin typeface="Times New Roman" pitchFamily="18" charset="0"/>
              </a:rPr>
              <a:t>)</a:t>
            </a:r>
          </a:p>
          <a:p>
            <a:pPr lvl="1" algn="just" eaLnBrk="1" hangingPunct="1"/>
            <a:r>
              <a:rPr lang="en-US" altLang="zh-CN" sz="2800" dirty="0">
                <a:latin typeface="Times New Roman" pitchFamily="18" charset="0"/>
              </a:rPr>
              <a:t>Set the </a:t>
            </a:r>
            <a:r>
              <a:rPr lang="en-US" altLang="zh-CN" sz="2800" i="1" dirty="0">
                <a:latin typeface="Times New Roman" pitchFamily="18" charset="0"/>
              </a:rPr>
              <a:t>b</a:t>
            </a:r>
            <a:r>
              <a:rPr lang="en-US" altLang="zh-CN" sz="2800" dirty="0">
                <a:latin typeface="Times New Roman" pitchFamily="18" charset="0"/>
              </a:rPr>
              <a:t>-</a:t>
            </a:r>
            <a:r>
              <a:rPr lang="en-US" altLang="zh-CN" sz="2800" dirty="0" err="1">
                <a:latin typeface="Times New Roman" pitchFamily="18" charset="0"/>
              </a:rPr>
              <a:t>th</a:t>
            </a:r>
            <a:r>
              <a:rPr lang="en-US" altLang="zh-CN" sz="2800" dirty="0">
                <a:latin typeface="Times New Roman" pitchFamily="18" charset="0"/>
              </a:rPr>
              <a:t> bit of </a:t>
            </a:r>
            <a:r>
              <a:rPr lang="en-US" altLang="zh-CN" sz="2800" i="1" dirty="0">
                <a:latin typeface="Times New Roman" pitchFamily="18" charset="0"/>
              </a:rPr>
              <a:t>M</a:t>
            </a:r>
            <a:r>
              <a:rPr lang="en-US" altLang="zh-CN" sz="2800" dirty="0">
                <a:latin typeface="Times New Roman" pitchFamily="18" charset="0"/>
              </a:rPr>
              <a:t> to 1 (i.e., </a:t>
            </a:r>
            <a:r>
              <a:rPr lang="en-US" altLang="zh-CN" sz="2800" i="1" dirty="0">
                <a:latin typeface="Times New Roman" pitchFamily="18" charset="0"/>
              </a:rPr>
              <a:t>M</a:t>
            </a:r>
            <a:r>
              <a:rPr lang="en-US" altLang="zh-CN" sz="2800" dirty="0">
                <a:latin typeface="Times New Roman" pitchFamily="18" charset="0"/>
              </a:rPr>
              <a:t>[</a:t>
            </a:r>
            <a:r>
              <a:rPr lang="en-US" altLang="zh-CN" sz="2800" i="1" dirty="0">
                <a:latin typeface="Times New Roman" pitchFamily="18" charset="0"/>
              </a:rPr>
              <a:t>b</a:t>
            </a:r>
            <a:r>
              <a:rPr lang="en-US" altLang="zh-CN" sz="2800" dirty="0">
                <a:latin typeface="Times New Roman" pitchFamily="18" charset="0"/>
              </a:rPr>
              <a:t>] = 1)</a:t>
            </a:r>
          </a:p>
          <a:p>
            <a:pPr lvl="1" algn="just" eaLnBrk="1" hangingPunct="1"/>
            <a:r>
              <a:rPr lang="en-US" altLang="zh-CN" sz="2800" dirty="0">
                <a:latin typeface="Times New Roman" pitchFamily="18" charset="0"/>
              </a:rPr>
              <a:t>Let </a:t>
            </a:r>
            <a:r>
              <a:rPr lang="en-US" altLang="zh-CN" sz="2800" i="1" dirty="0">
                <a:latin typeface="Times New Roman" pitchFamily="18" charset="0"/>
              </a:rPr>
              <a:t>Z</a:t>
            </a:r>
            <a:r>
              <a:rPr lang="en-US" altLang="zh-CN" sz="2800" dirty="0">
                <a:latin typeface="Times New Roman" pitchFamily="18" charset="0"/>
              </a:rPr>
              <a:t> = min{</a:t>
            </a:r>
            <a:r>
              <a:rPr lang="en-US" altLang="zh-CN" sz="2800" i="1" dirty="0">
                <a:latin typeface="Times New Roman" pitchFamily="18" charset="0"/>
              </a:rPr>
              <a:t>i</a:t>
            </a:r>
            <a:r>
              <a:rPr lang="en-US" altLang="zh-CN" sz="2800" dirty="0">
                <a:latin typeface="Times New Roman" pitchFamily="18" charset="0"/>
              </a:rPr>
              <a:t> : </a:t>
            </a:r>
            <a:r>
              <a:rPr lang="en-US" altLang="zh-CN" sz="2800" i="1" dirty="0">
                <a:latin typeface="Times New Roman" pitchFamily="18" charset="0"/>
              </a:rPr>
              <a:t>M</a:t>
            </a:r>
            <a:r>
              <a:rPr lang="en-US" altLang="zh-CN" sz="2800" dirty="0">
                <a:latin typeface="Times New Roman" pitchFamily="18" charset="0"/>
              </a:rPr>
              <a:t>[</a:t>
            </a:r>
            <a:r>
              <a:rPr lang="en-US" altLang="zh-CN" sz="2800" i="1" dirty="0">
                <a:latin typeface="Times New Roman" pitchFamily="18" charset="0"/>
              </a:rPr>
              <a:t>i</a:t>
            </a:r>
            <a:r>
              <a:rPr lang="en-US" altLang="zh-CN" sz="2800" dirty="0">
                <a:latin typeface="Times New Roman" pitchFamily="18" charset="0"/>
              </a:rPr>
              <a:t>] = 0} (i.e., the least significant 0-bit in </a:t>
            </a:r>
            <a:r>
              <a:rPr lang="en-US" altLang="zh-CN" sz="2800" i="1" dirty="0">
                <a:latin typeface="Times New Roman" pitchFamily="18" charset="0"/>
              </a:rPr>
              <a:t>M</a:t>
            </a:r>
            <a:r>
              <a:rPr lang="en-US" altLang="zh-CN" sz="2800" dirty="0">
                <a:latin typeface="Times New Roman" pitchFamily="18" charset="0"/>
              </a:rPr>
              <a:t>)</a:t>
            </a:r>
          </a:p>
          <a:p>
            <a:pPr lvl="1" algn="just" eaLnBrk="1" hangingPunct="1"/>
            <a:r>
              <a:rPr lang="en-US" altLang="zh-CN" sz="2800" dirty="0">
                <a:latin typeface="Times New Roman" pitchFamily="18" charset="0"/>
              </a:rPr>
              <a:t>Estimate the cardinality </a:t>
            </a:r>
            <a:r>
              <a:rPr lang="en-US" altLang="zh-CN" sz="2800" i="1" dirty="0">
                <a:latin typeface="Times New Roman" pitchFamily="18" charset="0"/>
              </a:rPr>
              <a:t>F</a:t>
            </a:r>
            <a:r>
              <a:rPr lang="en-US" altLang="zh-CN" sz="2800" baseline="-25000" dirty="0">
                <a:latin typeface="Times New Roman" pitchFamily="18" charset="0"/>
              </a:rPr>
              <a:t>0</a:t>
            </a:r>
            <a:r>
              <a:rPr lang="en-US" altLang="zh-CN" sz="2800" dirty="0">
                <a:latin typeface="Times New Roman" pitchFamily="18" charset="0"/>
              </a:rPr>
              <a:t> as </a:t>
            </a:r>
            <a:r>
              <a:rPr lang="en-US" altLang="zh-CN" sz="2800" b="1" dirty="0">
                <a:latin typeface="Times New Roman" pitchFamily="18" charset="0"/>
              </a:rPr>
              <a:t>2</a:t>
            </a:r>
            <a:r>
              <a:rPr lang="en-US" altLang="zh-CN" sz="2800" b="1" i="1" baseline="30000" dirty="0">
                <a:latin typeface="Times New Roman" pitchFamily="18" charset="0"/>
              </a:rPr>
              <a:t>Z</a:t>
            </a:r>
            <a:r>
              <a:rPr lang="en-US" altLang="zh-CN" sz="2800" b="1" dirty="0">
                <a:latin typeface="Times New Roman" pitchFamily="18" charset="0"/>
              </a:rPr>
              <a:t>/0.77351</a:t>
            </a:r>
          </a:p>
          <a:p>
            <a:pPr algn="just" eaLnBrk="1" hangingPunct="1"/>
            <a:endParaRPr lang="en-US" altLang="zh-CN" sz="3200" dirty="0">
              <a:latin typeface="Times New Roman" pitchFamily="18" charset="0"/>
            </a:endParaRPr>
          </a:p>
        </p:txBody>
      </p:sp>
      <p:grpSp>
        <p:nvGrpSpPr>
          <p:cNvPr id="9" name="Group 8">
            <a:extLst>
              <a:ext uri="{FF2B5EF4-FFF2-40B4-BE49-F238E27FC236}">
                <a16:creationId xmlns:a16="http://schemas.microsoft.com/office/drawing/2014/main" id="{C964E1A3-49F0-49E6-931C-3BD931014EF7}"/>
              </a:ext>
            </a:extLst>
          </p:cNvPr>
          <p:cNvGrpSpPr/>
          <p:nvPr/>
        </p:nvGrpSpPr>
        <p:grpSpPr>
          <a:xfrm rot="21348665">
            <a:off x="940519" y="5124894"/>
            <a:ext cx="6837489" cy="965200"/>
            <a:chOff x="990600" y="4979385"/>
            <a:chExt cx="6837489" cy="965200"/>
          </a:xfrm>
        </p:grpSpPr>
        <p:sp>
          <p:nvSpPr>
            <p:cNvPr id="8" name="Scroll: Horizontal 7">
              <a:extLst>
                <a:ext uri="{FF2B5EF4-FFF2-40B4-BE49-F238E27FC236}">
                  <a16:creationId xmlns:a16="http://schemas.microsoft.com/office/drawing/2014/main" id="{0322F2AA-C006-4FBD-9C76-3897C1338CB6}"/>
                </a:ext>
              </a:extLst>
            </p:cNvPr>
            <p:cNvSpPr/>
            <p:nvPr/>
          </p:nvSpPr>
          <p:spPr>
            <a:xfrm>
              <a:off x="990600" y="4979385"/>
              <a:ext cx="6837489" cy="965200"/>
            </a:xfrm>
            <a:prstGeom prst="horizontalScroll">
              <a:avLst/>
            </a:prstGeom>
            <a:solidFill>
              <a:srgbClr val="FF0000">
                <a:alpha val="10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solidFill>
                  <a:srgbClr val="FF0000"/>
                </a:solidFill>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D9BDE04C-593F-4969-B2A8-8C28BC467379}"/>
                </a:ext>
              </a:extLst>
            </p:cNvPr>
            <p:cNvPicPr>
              <a:picLocks noChangeAspect="1"/>
            </p:cNvPicPr>
            <p:nvPr/>
          </p:nvPicPr>
          <p:blipFill>
            <a:blip r:embed="rId3">
              <a:clrChange>
                <a:clrFrom>
                  <a:srgbClr val="FFFFFF"/>
                </a:clrFrom>
                <a:clrTo>
                  <a:srgbClr val="FFFFFF">
                    <a:alpha val="0"/>
                  </a:srgbClr>
                </a:clrTo>
              </a:clrChange>
              <a:duotone>
                <a:prstClr val="black"/>
                <a:srgbClr val="FF0000">
                  <a:tint val="45000"/>
                  <a:satMod val="400000"/>
                </a:srgbClr>
              </a:duotone>
            </a:blip>
            <a:stretch>
              <a:fillRect/>
            </a:stretch>
          </p:blipFill>
          <p:spPr>
            <a:xfrm>
              <a:off x="2133600" y="5156216"/>
              <a:ext cx="5038725" cy="611538"/>
            </a:xfrm>
            <a:prstGeom prst="rect">
              <a:avLst/>
            </a:prstGeom>
            <a:ln>
              <a:noFill/>
            </a:ln>
            <a:effectLst/>
          </p:spPr>
        </p:pic>
      </p:grpSp>
      <p:sp>
        <p:nvSpPr>
          <p:cNvPr id="12" name="TextBox 11">
            <a:extLst>
              <a:ext uri="{FF2B5EF4-FFF2-40B4-BE49-F238E27FC236}">
                <a16:creationId xmlns:a16="http://schemas.microsoft.com/office/drawing/2014/main" id="{42A497F7-97E9-41FB-8452-231C91BC9115}"/>
              </a:ext>
            </a:extLst>
          </p:cNvPr>
          <p:cNvSpPr txBox="1"/>
          <p:nvPr/>
        </p:nvSpPr>
        <p:spPr>
          <a:xfrm>
            <a:off x="444630" y="6150114"/>
            <a:ext cx="8242169" cy="707886"/>
          </a:xfrm>
          <a:prstGeom prst="rect">
            <a:avLst/>
          </a:prstGeom>
          <a:noFill/>
          <a:ln>
            <a:solidFill>
              <a:schemeClr val="tx1"/>
            </a:solidFill>
          </a:ln>
        </p:spPr>
        <p:txBody>
          <a:bodyPr wrap="square">
            <a:spAutoFit/>
          </a:bodyPr>
          <a:lstStyle/>
          <a:p>
            <a:pPr algn="just"/>
            <a:r>
              <a:rPr lang="en-US" sz="2000" b="1" dirty="0">
                <a:latin typeface="Times New Roman" panose="02020603050405020304" pitchFamily="18" charset="0"/>
                <a:cs typeface="Times New Roman" panose="02020603050405020304" pitchFamily="18" charset="0"/>
              </a:rPr>
              <a:t>[FM] </a:t>
            </a:r>
            <a:r>
              <a:rPr lang="en-US" sz="2000" dirty="0" err="1">
                <a:latin typeface="Times New Roman" panose="02020603050405020304" pitchFamily="18" charset="0"/>
                <a:cs typeface="Times New Roman" panose="02020603050405020304" pitchFamily="18" charset="0"/>
              </a:rPr>
              <a:t>Flajolet</a:t>
            </a:r>
            <a:r>
              <a:rPr lang="en-US" sz="2000" dirty="0">
                <a:latin typeface="Times New Roman" panose="02020603050405020304" pitchFamily="18" charset="0"/>
                <a:cs typeface="Times New Roman" panose="02020603050405020304" pitchFamily="18" charset="0"/>
              </a:rPr>
              <a:t>, P., Martin, G.N.: Probabilistic counting algorithms for data base applications. J. of Computer and System Sciences 31 (1985) 182–209 </a:t>
            </a:r>
            <a:endParaRPr lang="en-US" sz="1400" b="0" i="0" dirty="0">
              <a:solidFill>
                <a:srgbClr val="000000"/>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26559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176FA375-609F-4380-A649-F26BBCA98A61}" type="slidenum">
              <a:rPr lang="en-US" altLang="zh-CN">
                <a:solidFill>
                  <a:srgbClr val="000000"/>
                </a:solidFill>
              </a:rPr>
              <a:pPr>
                <a:defRPr/>
              </a:pPr>
              <a:t>16</a:t>
            </a:fld>
            <a:endParaRPr lang="en-US" altLang="zh-CN">
              <a:solidFill>
                <a:srgbClr val="000000"/>
              </a:solidFill>
            </a:endParaRPr>
          </a:p>
        </p:txBody>
      </p:sp>
      <p:sp>
        <p:nvSpPr>
          <p:cNvPr id="4099" name="Rectangle 2"/>
          <p:cNvSpPr>
            <a:spLocks noGrp="1" noChangeArrowheads="1"/>
          </p:cNvSpPr>
          <p:nvPr>
            <p:ph type="title"/>
          </p:nvPr>
        </p:nvSpPr>
        <p:spPr/>
        <p:txBody>
          <a:bodyPr/>
          <a:lstStyle/>
          <a:p>
            <a:pPr eaLnBrk="1" hangingPunct="1"/>
            <a:r>
              <a:rPr lang="en-US" altLang="zh-CN" sz="4400" dirty="0">
                <a:latin typeface="Times New Roman" pitchFamily="18" charset="0"/>
              </a:rPr>
              <a:t>Example of Sketch-Based Cardinality Estimation</a:t>
            </a:r>
          </a:p>
        </p:txBody>
      </p:sp>
      <p:pic>
        <p:nvPicPr>
          <p:cNvPr id="3" name="Picture 2">
            <a:extLst>
              <a:ext uri="{FF2B5EF4-FFF2-40B4-BE49-F238E27FC236}">
                <a16:creationId xmlns:a16="http://schemas.microsoft.com/office/drawing/2014/main" id="{BB55B479-C918-40D0-8D28-4FF62C27B3D9}"/>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397889" y="1816255"/>
            <a:ext cx="8348221" cy="5041745"/>
          </a:xfrm>
          <a:prstGeom prst="rect">
            <a:avLst/>
          </a:prstGeom>
        </p:spPr>
      </p:pic>
      <p:sp>
        <p:nvSpPr>
          <p:cNvPr id="8" name="Scroll: Horizontal 7">
            <a:extLst>
              <a:ext uri="{FF2B5EF4-FFF2-40B4-BE49-F238E27FC236}">
                <a16:creationId xmlns:a16="http://schemas.microsoft.com/office/drawing/2014/main" id="{8C21DA4F-339F-4542-914F-8E353092A5B5}"/>
              </a:ext>
            </a:extLst>
          </p:cNvPr>
          <p:cNvSpPr/>
          <p:nvPr/>
        </p:nvSpPr>
        <p:spPr>
          <a:xfrm rot="21348665">
            <a:off x="5579856" y="507835"/>
            <a:ext cx="3523981" cy="1400647"/>
          </a:xfrm>
          <a:prstGeom prst="horizontalScroll">
            <a:avLst/>
          </a:prstGeom>
          <a:solidFill>
            <a:srgbClr val="FF0000">
              <a:alpha val="10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i="1" dirty="0">
                <a:solidFill>
                  <a:srgbClr val="FF0000"/>
                </a:solidFill>
                <a:latin typeface="Times New Roman" panose="02020603050405020304" pitchFamily="18" charset="0"/>
                <a:cs typeface="Times New Roman" panose="02020603050405020304" pitchFamily="18" charset="0"/>
              </a:rPr>
              <a:t>M</a:t>
            </a:r>
            <a:r>
              <a:rPr lang="en-US" sz="3200" b="1" dirty="0">
                <a:solidFill>
                  <a:srgbClr val="FF0000"/>
                </a:solidFill>
                <a:latin typeface="Times New Roman" panose="02020603050405020304" pitchFamily="18" charset="0"/>
                <a:cs typeface="Times New Roman" panose="02020603050405020304" pitchFamily="18" charset="0"/>
              </a:rPr>
              <a:t>[0] is the rightmost bit</a:t>
            </a:r>
            <a:endParaRPr lang="en-US" sz="3200" b="1" i="1" dirty="0">
              <a:solidFill>
                <a:srgbClr val="FF0000"/>
              </a:solidFill>
              <a:latin typeface="Times New Roman" panose="02020603050405020304" pitchFamily="18" charset="0"/>
              <a:cs typeface="Times New Roman" panose="02020603050405020304" pitchFamily="18" charset="0"/>
            </a:endParaRPr>
          </a:p>
        </p:txBody>
      </p:sp>
      <p:sp>
        <p:nvSpPr>
          <p:cNvPr id="4" name="Rectangle 3">
            <a:extLst>
              <a:ext uri="{FF2B5EF4-FFF2-40B4-BE49-F238E27FC236}">
                <a16:creationId xmlns:a16="http://schemas.microsoft.com/office/drawing/2014/main" id="{795D121A-F62C-4509-BECE-0E268C506714}"/>
              </a:ext>
            </a:extLst>
          </p:cNvPr>
          <p:cNvSpPr/>
          <p:nvPr/>
        </p:nvSpPr>
        <p:spPr>
          <a:xfrm>
            <a:off x="1659118" y="5181600"/>
            <a:ext cx="6994688" cy="399068"/>
          </a:xfrm>
          <a:prstGeom prst="rect">
            <a:avLst/>
          </a:prstGeom>
          <a:solidFill>
            <a:srgbClr val="FF0000">
              <a:alpha val="10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984686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176FA375-609F-4380-A649-F26BBCA98A61}" type="slidenum">
              <a:rPr lang="en-US" altLang="zh-CN">
                <a:solidFill>
                  <a:srgbClr val="000000"/>
                </a:solidFill>
              </a:rPr>
              <a:pPr>
                <a:defRPr/>
              </a:pPr>
              <a:t>17</a:t>
            </a:fld>
            <a:endParaRPr lang="en-US" altLang="zh-CN">
              <a:solidFill>
                <a:srgbClr val="000000"/>
              </a:solidFill>
            </a:endParaRPr>
          </a:p>
        </p:txBody>
      </p:sp>
      <p:sp>
        <p:nvSpPr>
          <p:cNvPr id="4099" name="Rectangle 2"/>
          <p:cNvSpPr>
            <a:spLocks noGrp="1" noChangeArrowheads="1"/>
          </p:cNvSpPr>
          <p:nvPr>
            <p:ph type="title"/>
          </p:nvPr>
        </p:nvSpPr>
        <p:spPr/>
        <p:txBody>
          <a:bodyPr/>
          <a:lstStyle/>
          <a:p>
            <a:pPr eaLnBrk="1" hangingPunct="1"/>
            <a:r>
              <a:rPr lang="en-US" altLang="zh-CN" sz="4400" dirty="0">
                <a:latin typeface="Times New Roman" pitchFamily="18" charset="0"/>
              </a:rPr>
              <a:t>Cardinality Estimation Approaches – Sketch (cont'd)</a:t>
            </a:r>
          </a:p>
        </p:txBody>
      </p:sp>
      <p:sp>
        <p:nvSpPr>
          <p:cNvPr id="4100" name="Rectangle 3"/>
          <p:cNvSpPr>
            <a:spLocks noGrp="1" noChangeArrowheads="1"/>
          </p:cNvSpPr>
          <p:nvPr>
            <p:ph type="body" idx="1"/>
          </p:nvPr>
        </p:nvSpPr>
        <p:spPr/>
        <p:txBody>
          <a:bodyPr>
            <a:normAutofit/>
          </a:bodyPr>
          <a:lstStyle/>
          <a:p>
            <a:pPr algn="just" eaLnBrk="1" hangingPunct="1"/>
            <a:r>
              <a:rPr lang="en-US" altLang="zh-CN" sz="3200" b="1" dirty="0">
                <a:latin typeface="Times New Roman" pitchFamily="18" charset="0"/>
              </a:rPr>
              <a:t>AMS Algorithm [1999]</a:t>
            </a:r>
          </a:p>
          <a:p>
            <a:pPr lvl="1" algn="just" eaLnBrk="1" hangingPunct="1"/>
            <a:r>
              <a:rPr lang="en-US" altLang="zh-CN" sz="2800" dirty="0">
                <a:latin typeface="Times New Roman" pitchFamily="18" charset="0"/>
              </a:rPr>
              <a:t>Use hash function </a:t>
            </a:r>
            <a:r>
              <a:rPr lang="en-US" altLang="zh-CN" sz="2800" i="1" dirty="0">
                <a:latin typeface="Times New Roman" pitchFamily="18" charset="0"/>
              </a:rPr>
              <a:t>h</a:t>
            </a:r>
            <a:r>
              <a:rPr lang="en-US" altLang="zh-CN" sz="2800" dirty="0">
                <a:latin typeface="Times New Roman" pitchFamily="18" charset="0"/>
              </a:rPr>
              <a:t>(</a:t>
            </a:r>
            <a:r>
              <a:rPr lang="en-US" altLang="zh-CN" sz="2800" i="1" dirty="0">
                <a:latin typeface="Times New Roman" pitchFamily="18" charset="0"/>
              </a:rPr>
              <a:t>v</a:t>
            </a:r>
            <a:r>
              <a:rPr lang="en-US" altLang="zh-CN" sz="2800" dirty="0">
                <a:latin typeface="Times New Roman" pitchFamily="18" charset="0"/>
              </a:rPr>
              <a:t>) = </a:t>
            </a:r>
            <a:r>
              <a:rPr lang="en-US" altLang="zh-CN" sz="2800" i="1" dirty="0">
                <a:latin typeface="Times New Roman" pitchFamily="18" charset="0"/>
              </a:rPr>
              <a:t>A </a:t>
            </a:r>
            <a:r>
              <a:rPr lang="en-US" altLang="zh-CN" sz="2800" i="1" dirty="0">
                <a:latin typeface="Times New Roman" pitchFamily="18" charset="0"/>
                <a:sym typeface="Symbol" panose="05050102010706020507" pitchFamily="18" charset="2"/>
              </a:rPr>
              <a:t></a:t>
            </a:r>
            <a:r>
              <a:rPr lang="en-US" altLang="zh-CN" sz="2800" i="1" dirty="0">
                <a:latin typeface="Times New Roman" pitchFamily="18" charset="0"/>
              </a:rPr>
              <a:t> v + B</a:t>
            </a:r>
            <a:r>
              <a:rPr lang="en-US" altLang="zh-CN" sz="2800" dirty="0">
                <a:latin typeface="Times New Roman" pitchFamily="18" charset="0"/>
              </a:rPr>
              <a:t>, for random numbers </a:t>
            </a:r>
            <a:r>
              <a:rPr lang="en-US" altLang="zh-CN" sz="2800" i="1" dirty="0">
                <a:latin typeface="Times New Roman" pitchFamily="18" charset="0"/>
              </a:rPr>
              <a:t>A</a:t>
            </a:r>
            <a:r>
              <a:rPr lang="en-US" altLang="zh-CN" sz="2800" dirty="0">
                <a:latin typeface="Times New Roman" pitchFamily="18" charset="0"/>
              </a:rPr>
              <a:t> and </a:t>
            </a:r>
            <a:r>
              <a:rPr lang="en-US" altLang="zh-CN" sz="2800" i="1" dirty="0">
                <a:latin typeface="Times New Roman" pitchFamily="18" charset="0"/>
              </a:rPr>
              <a:t>B</a:t>
            </a:r>
            <a:endParaRPr lang="en-US" altLang="zh-CN" sz="2800" dirty="0">
              <a:latin typeface="Times New Roman" pitchFamily="18" charset="0"/>
            </a:endParaRPr>
          </a:p>
          <a:p>
            <a:pPr lvl="1" algn="just" eaLnBrk="1" hangingPunct="1"/>
            <a:r>
              <a:rPr lang="en-US" altLang="zh-CN" sz="2800" dirty="0">
                <a:latin typeface="Times New Roman" pitchFamily="18" charset="0"/>
              </a:rPr>
              <a:t>For each item </a:t>
            </a:r>
            <a:r>
              <a:rPr lang="en-US" altLang="zh-CN" sz="2800" i="1" dirty="0">
                <a:latin typeface="Times New Roman" pitchFamily="18" charset="0"/>
              </a:rPr>
              <a:t>v</a:t>
            </a:r>
            <a:r>
              <a:rPr lang="en-US" altLang="zh-CN" sz="2800" dirty="0">
                <a:latin typeface="Times New Roman" pitchFamily="18" charset="0"/>
              </a:rPr>
              <a:t>, obtain </a:t>
            </a:r>
            <a:r>
              <a:rPr lang="en-US" altLang="zh-CN" sz="2800" i="1" dirty="0">
                <a:latin typeface="Times New Roman" pitchFamily="18" charset="0"/>
              </a:rPr>
              <a:t>b</a:t>
            </a:r>
            <a:r>
              <a:rPr lang="en-US" altLang="zh-CN" sz="2800" dirty="0">
                <a:latin typeface="Times New Roman" pitchFamily="18" charset="0"/>
              </a:rPr>
              <a:t> ≥ 0, which is the largest one such that </a:t>
            </a:r>
            <a:r>
              <a:rPr lang="en-US" altLang="zh-CN" sz="2800" i="1" dirty="0">
                <a:latin typeface="Times New Roman" pitchFamily="18" charset="0"/>
              </a:rPr>
              <a:t>b </a:t>
            </a:r>
            <a:r>
              <a:rPr lang="en-US" altLang="zh-CN" sz="2800" dirty="0">
                <a:latin typeface="Times New Roman" pitchFamily="18" charset="0"/>
              </a:rPr>
              <a:t>rightmost bits in </a:t>
            </a:r>
            <a:r>
              <a:rPr lang="en-US" altLang="zh-CN" sz="2800" i="1" dirty="0">
                <a:latin typeface="Times New Roman" pitchFamily="18" charset="0"/>
              </a:rPr>
              <a:t>h</a:t>
            </a:r>
            <a:r>
              <a:rPr lang="en-US" altLang="zh-CN" sz="2800" dirty="0">
                <a:latin typeface="Times New Roman" pitchFamily="18" charset="0"/>
              </a:rPr>
              <a:t>(</a:t>
            </a:r>
            <a:r>
              <a:rPr lang="en-US" altLang="zh-CN" sz="2800" i="1" dirty="0">
                <a:latin typeface="Times New Roman" pitchFamily="18" charset="0"/>
              </a:rPr>
              <a:t>v</a:t>
            </a:r>
            <a:r>
              <a:rPr lang="en-US" altLang="zh-CN" sz="2800" dirty="0">
                <a:latin typeface="Times New Roman" pitchFamily="18" charset="0"/>
              </a:rPr>
              <a:t>) are all 0s</a:t>
            </a:r>
          </a:p>
          <a:p>
            <a:pPr lvl="1" algn="just" eaLnBrk="1" hangingPunct="1"/>
            <a:r>
              <a:rPr lang="en-US" altLang="zh-CN" sz="2800" dirty="0">
                <a:latin typeface="Times New Roman" pitchFamily="18" charset="0"/>
              </a:rPr>
              <a:t>Let </a:t>
            </a:r>
            <a:r>
              <a:rPr lang="en-US" altLang="zh-CN" sz="2800" i="1" dirty="0">
                <a:latin typeface="Times New Roman" pitchFamily="18" charset="0"/>
              </a:rPr>
              <a:t>R</a:t>
            </a:r>
            <a:r>
              <a:rPr lang="en-US" altLang="zh-CN" sz="2800" dirty="0">
                <a:latin typeface="Times New Roman" pitchFamily="18" charset="0"/>
              </a:rPr>
              <a:t> be the largest </a:t>
            </a:r>
            <a:r>
              <a:rPr lang="en-US" altLang="zh-CN" sz="2800" i="1" dirty="0">
                <a:latin typeface="Times New Roman" pitchFamily="18" charset="0"/>
              </a:rPr>
              <a:t>b</a:t>
            </a:r>
            <a:r>
              <a:rPr lang="en-US" altLang="zh-CN" sz="2800" dirty="0">
                <a:latin typeface="Times New Roman" pitchFamily="18" charset="0"/>
              </a:rPr>
              <a:t> value for all items</a:t>
            </a:r>
          </a:p>
          <a:p>
            <a:pPr lvl="1" algn="just" eaLnBrk="1" hangingPunct="1"/>
            <a:r>
              <a:rPr lang="en-US" altLang="zh-CN" sz="2800" dirty="0">
                <a:latin typeface="Times New Roman" pitchFamily="18" charset="0"/>
              </a:rPr>
              <a:t>Estimate the cardinality </a:t>
            </a:r>
            <a:r>
              <a:rPr lang="en-US" altLang="zh-CN" sz="2800" i="1" dirty="0">
                <a:latin typeface="Times New Roman" pitchFamily="18" charset="0"/>
              </a:rPr>
              <a:t>F</a:t>
            </a:r>
            <a:r>
              <a:rPr lang="en-US" altLang="zh-CN" sz="2800" baseline="-25000" dirty="0">
                <a:latin typeface="Times New Roman" pitchFamily="18" charset="0"/>
              </a:rPr>
              <a:t>0</a:t>
            </a:r>
            <a:r>
              <a:rPr lang="en-US" altLang="zh-CN" sz="2800" dirty="0">
                <a:latin typeface="Times New Roman" pitchFamily="18" charset="0"/>
              </a:rPr>
              <a:t> as </a:t>
            </a:r>
            <a:r>
              <a:rPr lang="en-US" altLang="zh-CN" sz="2800" b="1" dirty="0">
                <a:latin typeface="Times New Roman" pitchFamily="18" charset="0"/>
              </a:rPr>
              <a:t>2</a:t>
            </a:r>
            <a:r>
              <a:rPr lang="en-US" altLang="zh-CN" sz="2800" b="1" i="1" baseline="30000" dirty="0">
                <a:latin typeface="Times New Roman" pitchFamily="18" charset="0"/>
              </a:rPr>
              <a:t>R</a:t>
            </a:r>
            <a:endParaRPr lang="en-US" altLang="zh-CN" sz="2800" b="1" baseline="30000" dirty="0">
              <a:latin typeface="Times New Roman" pitchFamily="18" charset="0"/>
            </a:endParaRPr>
          </a:p>
        </p:txBody>
      </p:sp>
      <p:sp>
        <p:nvSpPr>
          <p:cNvPr id="7" name="TextBox 6">
            <a:extLst>
              <a:ext uri="{FF2B5EF4-FFF2-40B4-BE49-F238E27FC236}">
                <a16:creationId xmlns:a16="http://schemas.microsoft.com/office/drawing/2014/main" id="{8A800486-4A36-44AC-A452-8B9FDC249618}"/>
              </a:ext>
            </a:extLst>
          </p:cNvPr>
          <p:cNvSpPr txBox="1"/>
          <p:nvPr/>
        </p:nvSpPr>
        <p:spPr>
          <a:xfrm>
            <a:off x="152400" y="6150114"/>
            <a:ext cx="8839200" cy="707886"/>
          </a:xfrm>
          <a:prstGeom prst="rect">
            <a:avLst/>
          </a:prstGeom>
          <a:noFill/>
          <a:ln>
            <a:solidFill>
              <a:schemeClr val="tx1"/>
            </a:solidFill>
          </a:ln>
        </p:spPr>
        <p:txBody>
          <a:bodyPr wrap="square">
            <a:spAutoFit/>
          </a:bodyPr>
          <a:lstStyle/>
          <a:p>
            <a:pPr algn="just"/>
            <a:r>
              <a:rPr lang="en-US" sz="2000" b="1" i="0" dirty="0">
                <a:solidFill>
                  <a:srgbClr val="000000"/>
                </a:solidFill>
                <a:effectLst/>
                <a:latin typeface="Times New Roman" panose="02020603050405020304" pitchFamily="18" charset="0"/>
                <a:cs typeface="Times New Roman" panose="02020603050405020304" pitchFamily="18" charset="0"/>
              </a:rPr>
              <a:t>[AMS] </a:t>
            </a:r>
            <a:r>
              <a:rPr lang="en-US" sz="2000" b="0" i="0" dirty="0">
                <a:solidFill>
                  <a:srgbClr val="000000"/>
                </a:solidFill>
                <a:effectLst/>
                <a:latin typeface="Times New Roman" panose="02020603050405020304" pitchFamily="18" charset="0"/>
                <a:cs typeface="Times New Roman" panose="02020603050405020304" pitchFamily="18" charset="0"/>
              </a:rPr>
              <a:t>Alon, N., Matias, Y., </a:t>
            </a:r>
            <a:r>
              <a:rPr lang="en-US" sz="2000" b="0" i="0" dirty="0" err="1">
                <a:solidFill>
                  <a:srgbClr val="000000"/>
                </a:solidFill>
                <a:effectLst/>
                <a:latin typeface="Times New Roman" panose="02020603050405020304" pitchFamily="18" charset="0"/>
                <a:cs typeface="Times New Roman" panose="02020603050405020304" pitchFamily="18" charset="0"/>
              </a:rPr>
              <a:t>Szegedy</a:t>
            </a:r>
            <a:r>
              <a:rPr lang="en-US" sz="2000" b="0" i="0" dirty="0">
                <a:solidFill>
                  <a:srgbClr val="000000"/>
                </a:solidFill>
                <a:effectLst/>
                <a:latin typeface="Times New Roman" panose="02020603050405020304" pitchFamily="18" charset="0"/>
                <a:cs typeface="Times New Roman" panose="02020603050405020304" pitchFamily="18" charset="0"/>
              </a:rPr>
              <a:t>, M.: The space complexity of approximating the frequency moments. J. of Computer and System Sciences 58 (1999) 137–147.</a:t>
            </a:r>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686651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176FA375-609F-4380-A649-F26BBCA98A61}" type="slidenum">
              <a:rPr lang="en-US" altLang="zh-CN">
                <a:solidFill>
                  <a:srgbClr val="000000"/>
                </a:solidFill>
              </a:rPr>
              <a:pPr>
                <a:defRPr/>
              </a:pPr>
              <a:t>18</a:t>
            </a:fld>
            <a:endParaRPr lang="en-US" altLang="zh-CN">
              <a:solidFill>
                <a:srgbClr val="000000"/>
              </a:solidFill>
            </a:endParaRPr>
          </a:p>
        </p:txBody>
      </p:sp>
      <p:sp>
        <p:nvSpPr>
          <p:cNvPr id="4099" name="Rectangle 2"/>
          <p:cNvSpPr>
            <a:spLocks noGrp="1" noChangeArrowheads="1"/>
          </p:cNvSpPr>
          <p:nvPr>
            <p:ph type="title"/>
          </p:nvPr>
        </p:nvSpPr>
        <p:spPr/>
        <p:txBody>
          <a:bodyPr/>
          <a:lstStyle/>
          <a:p>
            <a:pPr eaLnBrk="1" hangingPunct="1"/>
            <a:r>
              <a:rPr lang="en-US" altLang="zh-CN" sz="4400" dirty="0">
                <a:latin typeface="Times New Roman" pitchFamily="18" charset="0"/>
              </a:rPr>
              <a:t>Cardinality Estimation Approaches – Sketch (cont'd)</a:t>
            </a:r>
          </a:p>
        </p:txBody>
      </p:sp>
      <p:sp>
        <p:nvSpPr>
          <p:cNvPr id="4100" name="Rectangle 3"/>
          <p:cNvSpPr>
            <a:spLocks noGrp="1" noChangeArrowheads="1"/>
          </p:cNvSpPr>
          <p:nvPr>
            <p:ph type="body" idx="1"/>
          </p:nvPr>
        </p:nvSpPr>
        <p:spPr/>
        <p:txBody>
          <a:bodyPr>
            <a:normAutofit/>
          </a:bodyPr>
          <a:lstStyle/>
          <a:p>
            <a:pPr algn="just" eaLnBrk="1" hangingPunct="1"/>
            <a:r>
              <a:rPr lang="en-US" altLang="zh-CN" sz="3200" dirty="0">
                <a:latin typeface="Times New Roman" pitchFamily="18" charset="0"/>
              </a:rPr>
              <a:t>Many more:</a:t>
            </a:r>
          </a:p>
          <a:p>
            <a:pPr lvl="1" algn="just" eaLnBrk="1" hangingPunct="1"/>
            <a:r>
              <a:rPr lang="en-US" altLang="zh-CN" sz="2800" b="1" dirty="0">
                <a:latin typeface="Times New Roman" pitchFamily="18" charset="0"/>
              </a:rPr>
              <a:t>PCSA Algorithm [1985]</a:t>
            </a:r>
          </a:p>
          <a:p>
            <a:pPr lvl="1" algn="just" eaLnBrk="1" hangingPunct="1"/>
            <a:endParaRPr lang="en-US" altLang="zh-CN" sz="2800" b="1" dirty="0">
              <a:latin typeface="Times New Roman" pitchFamily="18" charset="0"/>
            </a:endParaRPr>
          </a:p>
          <a:p>
            <a:pPr lvl="1" algn="just" eaLnBrk="1" hangingPunct="1"/>
            <a:endParaRPr lang="en-US" altLang="zh-CN" sz="2800" b="1" dirty="0">
              <a:latin typeface="Times New Roman" pitchFamily="18" charset="0"/>
            </a:endParaRPr>
          </a:p>
          <a:p>
            <a:pPr lvl="1" algn="just" eaLnBrk="1" hangingPunct="1"/>
            <a:r>
              <a:rPr lang="en-US" altLang="zh-CN" sz="2800" b="1" dirty="0">
                <a:latin typeface="Times New Roman" pitchFamily="18" charset="0"/>
              </a:rPr>
              <a:t>Loglog Algorithm [2003]</a:t>
            </a:r>
          </a:p>
          <a:p>
            <a:pPr lvl="1" algn="just" eaLnBrk="1" hangingPunct="1"/>
            <a:endParaRPr lang="en-US" altLang="zh-CN" sz="2800" b="1" dirty="0">
              <a:latin typeface="Times New Roman" pitchFamily="18" charset="0"/>
            </a:endParaRPr>
          </a:p>
          <a:p>
            <a:pPr lvl="1" algn="just" eaLnBrk="1" hangingPunct="1"/>
            <a:r>
              <a:rPr lang="en-US" altLang="zh-CN" sz="2800" dirty="0">
                <a:latin typeface="Times New Roman" pitchFamily="18" charset="0"/>
              </a:rPr>
              <a:t>…</a:t>
            </a:r>
          </a:p>
        </p:txBody>
      </p:sp>
      <p:sp>
        <p:nvSpPr>
          <p:cNvPr id="8" name="TextBox 7">
            <a:extLst>
              <a:ext uri="{FF2B5EF4-FFF2-40B4-BE49-F238E27FC236}">
                <a16:creationId xmlns:a16="http://schemas.microsoft.com/office/drawing/2014/main" id="{5918EEA0-DBE2-44F1-9DB7-8D61B9083209}"/>
              </a:ext>
            </a:extLst>
          </p:cNvPr>
          <p:cNvSpPr txBox="1"/>
          <p:nvPr/>
        </p:nvSpPr>
        <p:spPr>
          <a:xfrm>
            <a:off x="457200" y="5486400"/>
            <a:ext cx="8229600" cy="1323439"/>
          </a:xfrm>
          <a:prstGeom prst="rect">
            <a:avLst/>
          </a:prstGeom>
          <a:solidFill>
            <a:schemeClr val="bg1"/>
          </a:solidFill>
          <a:ln>
            <a:solidFill>
              <a:schemeClr val="tx1"/>
            </a:solidFill>
          </a:ln>
        </p:spPr>
        <p:txBody>
          <a:bodyPr wrap="square">
            <a:spAutoFit/>
          </a:bodyPr>
          <a:lstStyle/>
          <a:p>
            <a:pPr algn="just"/>
            <a:r>
              <a:rPr lang="en-US" sz="2000" b="1" dirty="0">
                <a:latin typeface="Times New Roman" panose="02020603050405020304" pitchFamily="18" charset="0"/>
                <a:cs typeface="Times New Roman" panose="02020603050405020304" pitchFamily="18" charset="0"/>
              </a:rPr>
              <a:t>[</a:t>
            </a:r>
            <a:r>
              <a:rPr lang="en-US" altLang="zh-CN" sz="2000" b="1" dirty="0">
                <a:latin typeface="Times New Roman" pitchFamily="18" charset="0"/>
              </a:rPr>
              <a:t>PCSA] </a:t>
            </a:r>
            <a:r>
              <a:rPr lang="en-US" sz="2000" dirty="0" err="1">
                <a:latin typeface="Times New Roman" panose="02020603050405020304" pitchFamily="18" charset="0"/>
                <a:cs typeface="Times New Roman" panose="02020603050405020304" pitchFamily="18" charset="0"/>
              </a:rPr>
              <a:t>Flajolet</a:t>
            </a:r>
            <a:r>
              <a:rPr lang="en-US" sz="2000" dirty="0">
                <a:latin typeface="Times New Roman" panose="02020603050405020304" pitchFamily="18" charset="0"/>
                <a:cs typeface="Times New Roman" panose="02020603050405020304" pitchFamily="18" charset="0"/>
              </a:rPr>
              <a:t>, P., Martin, G.N.: Probabilistic counting algorithms for data base applications. J. of Computer and System Sciences 31 (1985) 182–209.</a:t>
            </a:r>
          </a:p>
          <a:p>
            <a:pPr algn="just"/>
            <a:r>
              <a:rPr lang="en-US" sz="2000" b="1" dirty="0">
                <a:latin typeface="Times New Roman" panose="02020603050405020304" pitchFamily="18" charset="0"/>
                <a:cs typeface="Times New Roman" panose="02020603050405020304" pitchFamily="18" charset="0"/>
              </a:rPr>
              <a:t>[Loglog] </a:t>
            </a:r>
            <a:r>
              <a:rPr lang="en-US" sz="2000" dirty="0">
                <a:latin typeface="Times New Roman" panose="02020603050405020304" pitchFamily="18" charset="0"/>
                <a:cs typeface="Times New Roman" panose="02020603050405020304" pitchFamily="18" charset="0"/>
              </a:rPr>
              <a:t>Durand, M., </a:t>
            </a:r>
            <a:r>
              <a:rPr lang="en-US" sz="2000" dirty="0" err="1">
                <a:latin typeface="Times New Roman" panose="02020603050405020304" pitchFamily="18" charset="0"/>
                <a:cs typeface="Times New Roman" panose="02020603050405020304" pitchFamily="18" charset="0"/>
              </a:rPr>
              <a:t>Flajolet</a:t>
            </a:r>
            <a:r>
              <a:rPr lang="en-US" sz="2000" dirty="0">
                <a:latin typeface="Times New Roman" panose="02020603050405020304" pitchFamily="18" charset="0"/>
                <a:cs typeface="Times New Roman" panose="02020603050405020304" pitchFamily="18" charset="0"/>
              </a:rPr>
              <a:t>, P.: Loglog counting of large cardinalities. In: Proc. 11</a:t>
            </a:r>
            <a:r>
              <a:rPr lang="en-US" sz="2000" baseline="30000" dirty="0">
                <a:latin typeface="Times New Roman" panose="02020603050405020304" pitchFamily="18" charset="0"/>
                <a:cs typeface="Times New Roman" panose="02020603050405020304" pitchFamily="18" charset="0"/>
              </a:rPr>
              <a:t>th</a:t>
            </a:r>
            <a:r>
              <a:rPr lang="en-US" sz="2000" dirty="0">
                <a:latin typeface="Times New Roman" panose="02020603050405020304" pitchFamily="18" charset="0"/>
                <a:cs typeface="Times New Roman" panose="02020603050405020304" pitchFamily="18" charset="0"/>
              </a:rPr>
              <a:t> European </a:t>
            </a:r>
            <a:r>
              <a:rPr lang="en-US" sz="2000" dirty="0" err="1">
                <a:latin typeface="Times New Roman" panose="02020603050405020304" pitchFamily="18" charset="0"/>
                <a:cs typeface="Times New Roman" panose="02020603050405020304" pitchFamily="18" charset="0"/>
              </a:rPr>
              <a:t>Symp</a:t>
            </a:r>
            <a:r>
              <a:rPr lang="en-US" sz="2000" dirty="0">
                <a:latin typeface="Times New Roman" panose="02020603050405020304" pitchFamily="18" charset="0"/>
                <a:cs typeface="Times New Roman" panose="02020603050405020304" pitchFamily="18" charset="0"/>
              </a:rPr>
              <a:t>. on Algorithms. (2003) 605–617.</a:t>
            </a:r>
          </a:p>
        </p:txBody>
      </p:sp>
      <p:pic>
        <p:nvPicPr>
          <p:cNvPr id="5" name="Picture 4">
            <a:extLst>
              <a:ext uri="{FF2B5EF4-FFF2-40B4-BE49-F238E27FC236}">
                <a16:creationId xmlns:a16="http://schemas.microsoft.com/office/drawing/2014/main" id="{3B4DE4C5-1C13-4481-AF06-7C27BB603F01}"/>
              </a:ext>
            </a:extLst>
          </p:cNvPr>
          <p:cNvPicPr>
            <a:picLocks noChangeAspect="1"/>
          </p:cNvPicPr>
          <p:nvPr/>
        </p:nvPicPr>
        <p:blipFill>
          <a:blip r:embed="rId3"/>
          <a:stretch>
            <a:fillRect/>
          </a:stretch>
        </p:blipFill>
        <p:spPr>
          <a:xfrm>
            <a:off x="1865707" y="2774233"/>
            <a:ext cx="2295525" cy="847725"/>
          </a:xfrm>
          <a:prstGeom prst="rect">
            <a:avLst/>
          </a:prstGeom>
        </p:spPr>
      </p:pic>
      <p:pic>
        <p:nvPicPr>
          <p:cNvPr id="10" name="Picture 9">
            <a:extLst>
              <a:ext uri="{FF2B5EF4-FFF2-40B4-BE49-F238E27FC236}">
                <a16:creationId xmlns:a16="http://schemas.microsoft.com/office/drawing/2014/main" id="{B20631CD-326D-4BE1-9B83-91372E212C77}"/>
              </a:ext>
            </a:extLst>
          </p:cNvPr>
          <p:cNvPicPr>
            <a:picLocks noChangeAspect="1"/>
          </p:cNvPicPr>
          <p:nvPr/>
        </p:nvPicPr>
        <p:blipFill>
          <a:blip r:embed="rId4"/>
          <a:stretch>
            <a:fillRect/>
          </a:stretch>
        </p:blipFill>
        <p:spPr>
          <a:xfrm>
            <a:off x="1143000" y="4311918"/>
            <a:ext cx="4024312" cy="484073"/>
          </a:xfrm>
          <a:prstGeom prst="rect">
            <a:avLst/>
          </a:prstGeom>
        </p:spPr>
      </p:pic>
      <p:grpSp>
        <p:nvGrpSpPr>
          <p:cNvPr id="15" name="Group 14">
            <a:extLst>
              <a:ext uri="{FF2B5EF4-FFF2-40B4-BE49-F238E27FC236}">
                <a16:creationId xmlns:a16="http://schemas.microsoft.com/office/drawing/2014/main" id="{217AEA4A-1D88-409C-8C9F-3653E8E2A3FD}"/>
              </a:ext>
            </a:extLst>
          </p:cNvPr>
          <p:cNvGrpSpPr/>
          <p:nvPr/>
        </p:nvGrpSpPr>
        <p:grpSpPr>
          <a:xfrm>
            <a:off x="4978057" y="1710542"/>
            <a:ext cx="4038682" cy="2601376"/>
            <a:chOff x="5164170" y="1666547"/>
            <a:chExt cx="5961169" cy="3591253"/>
          </a:xfrm>
          <a:effectLst>
            <a:outerShdw blurRad="50800" dist="38100" dir="2700000" algn="tl" rotWithShape="0">
              <a:prstClr val="black">
                <a:alpha val="40000"/>
              </a:prstClr>
            </a:outerShdw>
          </a:effectLst>
        </p:grpSpPr>
        <p:pic>
          <p:nvPicPr>
            <p:cNvPr id="12" name="Picture 11">
              <a:extLst>
                <a:ext uri="{FF2B5EF4-FFF2-40B4-BE49-F238E27FC236}">
                  <a16:creationId xmlns:a16="http://schemas.microsoft.com/office/drawing/2014/main" id="{330014A8-D219-4B19-AAAB-D9EC1F78B151}"/>
                </a:ext>
              </a:extLst>
            </p:cNvPr>
            <p:cNvPicPr>
              <a:picLocks noChangeAspect="1"/>
            </p:cNvPicPr>
            <p:nvPr/>
          </p:nvPicPr>
          <p:blipFill>
            <a:blip r:embed="rId5"/>
            <a:stretch>
              <a:fillRect/>
            </a:stretch>
          </p:blipFill>
          <p:spPr>
            <a:xfrm>
              <a:off x="5164170" y="1671965"/>
              <a:ext cx="2068904" cy="3585835"/>
            </a:xfrm>
            <a:prstGeom prst="rect">
              <a:avLst/>
            </a:prstGeom>
          </p:spPr>
        </p:pic>
        <p:pic>
          <p:nvPicPr>
            <p:cNvPr id="14" name="Picture 13">
              <a:extLst>
                <a:ext uri="{FF2B5EF4-FFF2-40B4-BE49-F238E27FC236}">
                  <a16:creationId xmlns:a16="http://schemas.microsoft.com/office/drawing/2014/main" id="{372A11E0-71F9-43A4-A8FC-5E9B814EB9D1}"/>
                </a:ext>
              </a:extLst>
            </p:cNvPr>
            <p:cNvPicPr>
              <a:picLocks noChangeAspect="1"/>
            </p:cNvPicPr>
            <p:nvPr/>
          </p:nvPicPr>
          <p:blipFill>
            <a:blip r:embed="rId6"/>
            <a:stretch>
              <a:fillRect/>
            </a:stretch>
          </p:blipFill>
          <p:spPr>
            <a:xfrm>
              <a:off x="7133587" y="1666547"/>
              <a:ext cx="3991752" cy="3572400"/>
            </a:xfrm>
            <a:prstGeom prst="rect">
              <a:avLst/>
            </a:prstGeom>
          </p:spPr>
        </p:pic>
      </p:grpSp>
    </p:spTree>
    <p:extLst>
      <p:ext uri="{BB962C8B-B14F-4D97-AF65-F5344CB8AC3E}">
        <p14:creationId xmlns:p14="http://schemas.microsoft.com/office/powerpoint/2010/main" val="28488639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176FA375-609F-4380-A649-F26BBCA98A61}" type="slidenum">
              <a:rPr lang="en-US" altLang="zh-CN">
                <a:solidFill>
                  <a:srgbClr val="000000"/>
                </a:solidFill>
              </a:rPr>
              <a:pPr>
                <a:defRPr/>
              </a:pPr>
              <a:t>19</a:t>
            </a:fld>
            <a:endParaRPr lang="en-US" altLang="zh-CN">
              <a:solidFill>
                <a:srgbClr val="000000"/>
              </a:solidFill>
            </a:endParaRPr>
          </a:p>
        </p:txBody>
      </p:sp>
      <p:sp>
        <p:nvSpPr>
          <p:cNvPr id="4099" name="Rectangle 2"/>
          <p:cNvSpPr>
            <a:spLocks noGrp="1" noChangeArrowheads="1"/>
          </p:cNvSpPr>
          <p:nvPr>
            <p:ph type="title"/>
          </p:nvPr>
        </p:nvSpPr>
        <p:spPr/>
        <p:txBody>
          <a:bodyPr/>
          <a:lstStyle/>
          <a:p>
            <a:pPr eaLnBrk="1" hangingPunct="1"/>
            <a:r>
              <a:rPr lang="en-US" altLang="zh-CN" sz="4400" dirty="0">
                <a:latin typeface="Times New Roman" pitchFamily="18" charset="0"/>
              </a:rPr>
              <a:t>Cardinality Estimation Approaches – Sketch (cont'd)</a:t>
            </a:r>
          </a:p>
        </p:txBody>
      </p:sp>
      <p:sp>
        <p:nvSpPr>
          <p:cNvPr id="4100" name="Rectangle 3"/>
          <p:cNvSpPr>
            <a:spLocks noGrp="1" noChangeArrowheads="1"/>
          </p:cNvSpPr>
          <p:nvPr>
            <p:ph type="body" idx="1"/>
          </p:nvPr>
        </p:nvSpPr>
        <p:spPr/>
        <p:txBody>
          <a:bodyPr>
            <a:normAutofit/>
          </a:bodyPr>
          <a:lstStyle/>
          <a:p>
            <a:pPr algn="just" eaLnBrk="1" hangingPunct="1"/>
            <a:r>
              <a:rPr lang="en-US" altLang="zh-CN" sz="3200" b="1" dirty="0">
                <a:latin typeface="Times New Roman" pitchFamily="18" charset="0"/>
              </a:rPr>
              <a:t>Linear Counting (LC) Algorithm [1990]</a:t>
            </a:r>
          </a:p>
          <a:p>
            <a:pPr lvl="1" algn="just" eaLnBrk="1" hangingPunct="1"/>
            <a:r>
              <a:rPr lang="en-US" altLang="zh-CN" sz="2800" dirty="0">
                <a:latin typeface="Times New Roman" pitchFamily="18" charset="0"/>
              </a:rPr>
              <a:t>A uniform hashing algorithm</a:t>
            </a:r>
          </a:p>
          <a:p>
            <a:pPr lvl="1" algn="just" eaLnBrk="1" hangingPunct="1"/>
            <a:endParaRPr lang="en-US" altLang="zh-CN" sz="2800" dirty="0">
              <a:latin typeface="Times New Roman" pitchFamily="18" charset="0"/>
            </a:endParaRPr>
          </a:p>
        </p:txBody>
      </p:sp>
      <p:sp>
        <p:nvSpPr>
          <p:cNvPr id="7" name="TextBox 6">
            <a:extLst>
              <a:ext uri="{FF2B5EF4-FFF2-40B4-BE49-F238E27FC236}">
                <a16:creationId xmlns:a16="http://schemas.microsoft.com/office/drawing/2014/main" id="{38FD63BB-B105-456A-986B-6A259F126D71}"/>
              </a:ext>
            </a:extLst>
          </p:cNvPr>
          <p:cNvSpPr txBox="1"/>
          <p:nvPr/>
        </p:nvSpPr>
        <p:spPr>
          <a:xfrm>
            <a:off x="266700" y="5456575"/>
            <a:ext cx="8610600" cy="1015663"/>
          </a:xfrm>
          <a:prstGeom prst="rect">
            <a:avLst/>
          </a:prstGeom>
          <a:solidFill>
            <a:schemeClr val="bg1"/>
          </a:solidFill>
          <a:ln>
            <a:solidFill>
              <a:schemeClr val="tx1"/>
            </a:solidFill>
          </a:ln>
        </p:spPr>
        <p:txBody>
          <a:bodyPr wrap="square">
            <a:spAutoFit/>
          </a:bodyPr>
          <a:lstStyle/>
          <a:p>
            <a:pPr algn="just"/>
            <a:r>
              <a:rPr lang="en-US" sz="2000" b="1" dirty="0">
                <a:latin typeface="Times New Roman" panose="02020603050405020304" pitchFamily="18" charset="0"/>
                <a:cs typeface="Times New Roman" panose="02020603050405020304" pitchFamily="18" charset="0"/>
              </a:rPr>
              <a:t>[LC] </a:t>
            </a:r>
            <a:r>
              <a:rPr lang="en-US" sz="2000" b="0" i="0" dirty="0">
                <a:solidFill>
                  <a:srgbClr val="000000"/>
                </a:solidFill>
                <a:effectLst/>
                <a:latin typeface="Times New Roman" panose="02020603050405020304" pitchFamily="18" charset="0"/>
                <a:cs typeface="Times New Roman" panose="02020603050405020304" pitchFamily="18" charset="0"/>
              </a:rPr>
              <a:t>Whang, K.Y., Vander-</a:t>
            </a:r>
            <a:r>
              <a:rPr lang="en-US" sz="2000" b="0" i="0" dirty="0" err="1">
                <a:solidFill>
                  <a:srgbClr val="000000"/>
                </a:solidFill>
                <a:effectLst/>
                <a:latin typeface="Times New Roman" panose="02020603050405020304" pitchFamily="18" charset="0"/>
                <a:cs typeface="Times New Roman" panose="02020603050405020304" pitchFamily="18" charset="0"/>
              </a:rPr>
              <a:t>Zanden</a:t>
            </a:r>
            <a:r>
              <a:rPr lang="en-US" sz="2000" b="0" i="0" dirty="0">
                <a:solidFill>
                  <a:srgbClr val="000000"/>
                </a:solidFill>
                <a:effectLst/>
                <a:latin typeface="Times New Roman" panose="02020603050405020304" pitchFamily="18" charset="0"/>
                <a:cs typeface="Times New Roman" panose="02020603050405020304" pitchFamily="18" charset="0"/>
              </a:rPr>
              <a:t>, B.T., Taylor, H.M.: A linear-time probabilistic counting algorithm for database applications. ACM Transactions on Database Systems 15 (1990) 208–229</a:t>
            </a:r>
            <a:r>
              <a:rPr lang="en-US" sz="2000" dirty="0">
                <a:latin typeface="Times New Roman" panose="02020603050405020304" pitchFamily="18" charset="0"/>
                <a:cs typeface="Times New Roman" panose="02020603050405020304" pitchFamily="18" charset="0"/>
              </a:rPr>
              <a:t> </a:t>
            </a:r>
          </a:p>
        </p:txBody>
      </p:sp>
      <p:pic>
        <p:nvPicPr>
          <p:cNvPr id="4" name="Picture 3">
            <a:extLst>
              <a:ext uri="{FF2B5EF4-FFF2-40B4-BE49-F238E27FC236}">
                <a16:creationId xmlns:a16="http://schemas.microsoft.com/office/drawing/2014/main" id="{B2D63F41-3E8A-4BEC-AF92-5C6306AF043F}"/>
              </a:ext>
            </a:extLst>
          </p:cNvPr>
          <p:cNvPicPr>
            <a:picLocks noChangeAspect="1"/>
          </p:cNvPicPr>
          <p:nvPr/>
        </p:nvPicPr>
        <p:blipFill>
          <a:blip r:embed="rId3"/>
          <a:stretch>
            <a:fillRect/>
          </a:stretch>
        </p:blipFill>
        <p:spPr>
          <a:xfrm>
            <a:off x="1066800" y="2758100"/>
            <a:ext cx="6858000" cy="2612196"/>
          </a:xfrm>
          <a:prstGeom prst="rect">
            <a:avLst/>
          </a:prstGeom>
          <a:ln>
            <a:solidFill>
              <a:schemeClr val="tx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41285210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176FA375-609F-4380-A649-F26BBCA98A61}" type="slidenum">
              <a:rPr lang="en-US" altLang="zh-CN">
                <a:solidFill>
                  <a:srgbClr val="000000"/>
                </a:solidFill>
              </a:rPr>
              <a:pPr>
                <a:defRPr/>
              </a:pPr>
              <a:t>2</a:t>
            </a:fld>
            <a:endParaRPr lang="en-US" altLang="zh-CN" dirty="0">
              <a:solidFill>
                <a:srgbClr val="000000"/>
              </a:solidFill>
            </a:endParaRPr>
          </a:p>
        </p:txBody>
      </p:sp>
      <p:sp>
        <p:nvSpPr>
          <p:cNvPr id="4099" name="Rectangle 2"/>
          <p:cNvSpPr>
            <a:spLocks noGrp="1" noChangeArrowheads="1"/>
          </p:cNvSpPr>
          <p:nvPr>
            <p:ph type="title"/>
          </p:nvPr>
        </p:nvSpPr>
        <p:spPr/>
        <p:txBody>
          <a:bodyPr/>
          <a:lstStyle/>
          <a:p>
            <a:pPr eaLnBrk="1" hangingPunct="1"/>
            <a:r>
              <a:rPr lang="en-US" altLang="zh-CN" sz="4400" dirty="0">
                <a:latin typeface="Times New Roman" pitchFamily="18" charset="0"/>
              </a:rPr>
              <a:t>Objectives</a:t>
            </a:r>
          </a:p>
        </p:txBody>
      </p:sp>
      <p:sp>
        <p:nvSpPr>
          <p:cNvPr id="4100" name="Rectangle 3"/>
          <p:cNvSpPr>
            <a:spLocks noGrp="1" noChangeArrowheads="1"/>
          </p:cNvSpPr>
          <p:nvPr>
            <p:ph type="body" idx="1"/>
          </p:nvPr>
        </p:nvSpPr>
        <p:spPr/>
        <p:txBody>
          <a:bodyPr>
            <a:normAutofit/>
          </a:bodyPr>
          <a:lstStyle/>
          <a:p>
            <a:pPr algn="just" eaLnBrk="1" hangingPunct="1"/>
            <a:r>
              <a:rPr lang="en-US" altLang="zh-CN" sz="3200" dirty="0">
                <a:latin typeface="Times New Roman" pitchFamily="18" charset="0"/>
              </a:rPr>
              <a:t>In this chapter, we will:</a:t>
            </a:r>
          </a:p>
          <a:p>
            <a:pPr lvl="1" algn="just" eaLnBrk="1" hangingPunct="1"/>
            <a:r>
              <a:rPr lang="en-US" altLang="zh-CN" sz="2800" dirty="0">
                <a:latin typeface="Times New Roman" pitchFamily="18" charset="0"/>
              </a:rPr>
              <a:t>Learn the problem of the cardinality/cost/value estimation via learning models</a:t>
            </a:r>
          </a:p>
          <a:p>
            <a:pPr lvl="1" algn="just" eaLnBrk="1" hangingPunct="1"/>
            <a:r>
              <a:rPr lang="en-US" altLang="zh-CN" sz="2800" dirty="0">
                <a:latin typeface="Times New Roman" pitchFamily="18" charset="0"/>
              </a:rPr>
              <a:t>Understand the learning-based approaches for the cardinality estimation of LIKE predicates</a:t>
            </a:r>
          </a:p>
          <a:p>
            <a:pPr lvl="1" algn="just" eaLnBrk="1" hangingPunct="1"/>
            <a:endParaRPr lang="en-US" altLang="zh-CN" sz="2800" dirty="0">
              <a:latin typeface="Times New Roman" pitchFamily="18" charset="0"/>
            </a:endParaRPr>
          </a:p>
        </p:txBody>
      </p:sp>
    </p:spTree>
    <p:extLst>
      <p:ext uri="{BB962C8B-B14F-4D97-AF65-F5344CB8AC3E}">
        <p14:creationId xmlns:p14="http://schemas.microsoft.com/office/powerpoint/2010/main" val="8533531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176FA375-609F-4380-A649-F26BBCA98A61}" type="slidenum">
              <a:rPr lang="en-US" altLang="zh-CN">
                <a:solidFill>
                  <a:srgbClr val="000000"/>
                </a:solidFill>
              </a:rPr>
              <a:pPr>
                <a:defRPr/>
              </a:pPr>
              <a:t>20</a:t>
            </a:fld>
            <a:endParaRPr lang="en-US" altLang="zh-CN">
              <a:solidFill>
                <a:srgbClr val="000000"/>
              </a:solidFill>
            </a:endParaRPr>
          </a:p>
        </p:txBody>
      </p:sp>
      <p:sp>
        <p:nvSpPr>
          <p:cNvPr id="4099" name="Rectangle 2"/>
          <p:cNvSpPr>
            <a:spLocks noGrp="1" noChangeArrowheads="1"/>
          </p:cNvSpPr>
          <p:nvPr>
            <p:ph type="title"/>
          </p:nvPr>
        </p:nvSpPr>
        <p:spPr/>
        <p:txBody>
          <a:bodyPr/>
          <a:lstStyle/>
          <a:p>
            <a:pPr eaLnBrk="1" hangingPunct="1"/>
            <a:r>
              <a:rPr lang="en-US" altLang="zh-CN" sz="4400" dirty="0">
                <a:latin typeface="Times New Roman" pitchFamily="18" charset="0"/>
              </a:rPr>
              <a:t>Cardinality Estimation Approaches – Sampling</a:t>
            </a:r>
          </a:p>
        </p:txBody>
      </p:sp>
      <p:sp>
        <p:nvSpPr>
          <p:cNvPr id="4100" name="Rectangle 3"/>
          <p:cNvSpPr>
            <a:spLocks noGrp="1" noChangeArrowheads="1"/>
          </p:cNvSpPr>
          <p:nvPr>
            <p:ph type="body" idx="1"/>
          </p:nvPr>
        </p:nvSpPr>
        <p:spPr/>
        <p:txBody>
          <a:bodyPr>
            <a:normAutofit/>
          </a:bodyPr>
          <a:lstStyle/>
          <a:p>
            <a:pPr algn="just" eaLnBrk="1" hangingPunct="1"/>
            <a:r>
              <a:rPr lang="en-US" altLang="zh-CN" sz="3200" b="1" dirty="0">
                <a:latin typeface="Times New Roman" pitchFamily="18" charset="0"/>
              </a:rPr>
              <a:t>Coordinated Sampling Algorithm [2016]</a:t>
            </a:r>
          </a:p>
        </p:txBody>
      </p:sp>
      <p:sp>
        <p:nvSpPr>
          <p:cNvPr id="7" name="TextBox 6">
            <a:extLst>
              <a:ext uri="{FF2B5EF4-FFF2-40B4-BE49-F238E27FC236}">
                <a16:creationId xmlns:a16="http://schemas.microsoft.com/office/drawing/2014/main" id="{4D02054E-492F-441E-AA95-CAA82E8111ED}"/>
              </a:ext>
            </a:extLst>
          </p:cNvPr>
          <p:cNvSpPr txBox="1"/>
          <p:nvPr/>
        </p:nvSpPr>
        <p:spPr>
          <a:xfrm>
            <a:off x="457200" y="6149072"/>
            <a:ext cx="8229600" cy="707886"/>
          </a:xfrm>
          <a:prstGeom prst="rect">
            <a:avLst/>
          </a:prstGeom>
          <a:noFill/>
          <a:ln>
            <a:solidFill>
              <a:schemeClr val="tx1"/>
            </a:solidFill>
          </a:ln>
        </p:spPr>
        <p:txBody>
          <a:bodyPr wrap="square">
            <a:spAutoFit/>
          </a:bodyPr>
          <a:lstStyle/>
          <a:p>
            <a:pPr algn="just" eaLnBrk="1" hangingPunct="1"/>
            <a:r>
              <a:rPr lang="en-US" altLang="zh-CN" sz="2000" dirty="0">
                <a:latin typeface="Times New Roman" pitchFamily="18" charset="0"/>
              </a:rPr>
              <a:t>Phillip B. Gibbons: Distinct-Values Estimation over Data Streams. Data Stream Management 2016: 121-147.</a:t>
            </a:r>
          </a:p>
        </p:txBody>
      </p:sp>
      <p:pic>
        <p:nvPicPr>
          <p:cNvPr id="4" name="Picture 3">
            <a:extLst>
              <a:ext uri="{FF2B5EF4-FFF2-40B4-BE49-F238E27FC236}">
                <a16:creationId xmlns:a16="http://schemas.microsoft.com/office/drawing/2014/main" id="{A1C66DC1-934C-4F3E-AC26-F1FD588BFEA2}"/>
              </a:ext>
            </a:extLst>
          </p:cNvPr>
          <p:cNvPicPr>
            <a:picLocks noChangeAspect="1"/>
          </p:cNvPicPr>
          <p:nvPr/>
        </p:nvPicPr>
        <p:blipFill>
          <a:blip r:embed="rId3"/>
          <a:stretch>
            <a:fillRect/>
          </a:stretch>
        </p:blipFill>
        <p:spPr>
          <a:xfrm>
            <a:off x="862084" y="2247805"/>
            <a:ext cx="7419831" cy="3859352"/>
          </a:xfrm>
          <a:prstGeom prst="rect">
            <a:avLst/>
          </a:prstGeom>
          <a:ln>
            <a:solidFill>
              <a:schemeClr val="tx1"/>
            </a:solidFill>
          </a:ln>
          <a:effectLst>
            <a:outerShdw blurRad="50800" dist="38100" dir="2700000" algn="tl" rotWithShape="0">
              <a:prstClr val="black">
                <a:alpha val="40000"/>
              </a:prstClr>
            </a:outerShdw>
          </a:effectLst>
        </p:spPr>
      </p:pic>
      <p:pic>
        <p:nvPicPr>
          <p:cNvPr id="8" name="Picture 7">
            <a:extLst>
              <a:ext uri="{FF2B5EF4-FFF2-40B4-BE49-F238E27FC236}">
                <a16:creationId xmlns:a16="http://schemas.microsoft.com/office/drawing/2014/main" id="{A053E4AB-37AF-4C69-8244-7256924EBCF5}"/>
              </a:ext>
            </a:extLst>
          </p:cNvPr>
          <p:cNvPicPr>
            <a:picLocks noChangeAspect="1"/>
          </p:cNvPicPr>
          <p:nvPr/>
        </p:nvPicPr>
        <p:blipFill>
          <a:blip r:embed="rId4"/>
          <a:stretch>
            <a:fillRect/>
          </a:stretch>
        </p:blipFill>
        <p:spPr>
          <a:xfrm>
            <a:off x="5105400" y="5651525"/>
            <a:ext cx="3800475" cy="341427"/>
          </a:xfrm>
          <a:prstGeom prst="rect">
            <a:avLst/>
          </a:prstGeom>
          <a:ln>
            <a:solidFill>
              <a:schemeClr val="tx1"/>
            </a:solidFill>
          </a:ln>
        </p:spPr>
      </p:pic>
      <p:sp>
        <p:nvSpPr>
          <p:cNvPr id="12" name="TextBox 11">
            <a:extLst>
              <a:ext uri="{FF2B5EF4-FFF2-40B4-BE49-F238E27FC236}">
                <a16:creationId xmlns:a16="http://schemas.microsoft.com/office/drawing/2014/main" id="{EB055A5C-5104-4CD7-B7AB-B2AE7288A370}"/>
              </a:ext>
            </a:extLst>
          </p:cNvPr>
          <p:cNvSpPr txBox="1"/>
          <p:nvPr/>
        </p:nvSpPr>
        <p:spPr>
          <a:xfrm>
            <a:off x="5495851" y="5189860"/>
            <a:ext cx="2895602" cy="461665"/>
          </a:xfrm>
          <a:prstGeom prst="rect">
            <a:avLst/>
          </a:prstGeom>
          <a:noFill/>
        </p:spPr>
        <p:txBody>
          <a:bodyPr wrap="square">
            <a:spAutoFit/>
          </a:bodyPr>
          <a:lstStyle/>
          <a:p>
            <a:r>
              <a:rPr lang="en-US" sz="2400" b="1" i="0" dirty="0">
                <a:solidFill>
                  <a:srgbClr val="0000CC"/>
                </a:solidFill>
                <a:effectLst/>
                <a:latin typeface="Times New Roman" panose="02020603050405020304" pitchFamily="18" charset="0"/>
                <a:cs typeface="Times New Roman" panose="02020603050405020304" pitchFamily="18" charset="0"/>
              </a:rPr>
              <a:t>(</a:t>
            </a:r>
            <a:r>
              <a:rPr lang="en-US" sz="2400" b="1" i="1" dirty="0">
                <a:solidFill>
                  <a:srgbClr val="0000CC"/>
                </a:solidFill>
                <a:effectLst/>
                <a:latin typeface="Symbol" panose="05050102010706020507" pitchFamily="18" charset="2"/>
                <a:cs typeface="Times New Roman" panose="02020603050405020304" pitchFamily="18" charset="0"/>
              </a:rPr>
              <a:t>e</a:t>
            </a:r>
            <a:r>
              <a:rPr lang="en-US" sz="2400" b="1" i="0" dirty="0">
                <a:solidFill>
                  <a:srgbClr val="0000CC"/>
                </a:solidFill>
                <a:effectLst/>
                <a:latin typeface="Times New Roman" panose="02020603050405020304" pitchFamily="18" charset="0"/>
                <a:cs typeface="Times New Roman" panose="02020603050405020304" pitchFamily="18" charset="0"/>
              </a:rPr>
              <a:t>, </a:t>
            </a:r>
            <a:r>
              <a:rPr lang="en-US" sz="2400" b="1" i="1" dirty="0">
                <a:solidFill>
                  <a:srgbClr val="0000CC"/>
                </a:solidFill>
                <a:effectLst/>
                <a:latin typeface="Symbol" panose="05050102010706020507" pitchFamily="18" charset="2"/>
                <a:cs typeface="Times New Roman" panose="02020603050405020304" pitchFamily="18" charset="0"/>
              </a:rPr>
              <a:t>d</a:t>
            </a:r>
            <a:r>
              <a:rPr lang="el-GR" sz="2400" b="1" i="0" dirty="0">
                <a:solidFill>
                  <a:srgbClr val="0000CC"/>
                </a:solidFill>
                <a:effectLst/>
                <a:latin typeface="Times New Roman" panose="02020603050405020304" pitchFamily="18" charset="0"/>
                <a:cs typeface="Times New Roman" panose="02020603050405020304" pitchFamily="18" charset="0"/>
              </a:rPr>
              <a:t>)-</a:t>
            </a:r>
            <a:r>
              <a:rPr lang="en-US" sz="2400" b="1" i="0" dirty="0">
                <a:solidFill>
                  <a:srgbClr val="0000CC"/>
                </a:solidFill>
                <a:effectLst/>
                <a:latin typeface="Times New Roman" panose="02020603050405020304" pitchFamily="18" charset="0"/>
                <a:cs typeface="Times New Roman" panose="02020603050405020304" pitchFamily="18" charset="0"/>
              </a:rPr>
              <a:t>approximation</a:t>
            </a:r>
            <a:r>
              <a:rPr lang="en-US" sz="2400" b="1" dirty="0">
                <a:solidFill>
                  <a:srgbClr val="0000CC"/>
                </a:solidFill>
                <a:latin typeface="Times New Roman" panose="02020603050405020304" pitchFamily="18" charset="0"/>
                <a:cs typeface="Times New Roman" panose="02020603050405020304" pitchFamily="18" charset="0"/>
              </a:rPr>
              <a:t> </a:t>
            </a:r>
          </a:p>
        </p:txBody>
      </p:sp>
      <p:sp>
        <p:nvSpPr>
          <p:cNvPr id="13" name="Rectangle 12">
            <a:extLst>
              <a:ext uri="{FF2B5EF4-FFF2-40B4-BE49-F238E27FC236}">
                <a16:creationId xmlns:a16="http://schemas.microsoft.com/office/drawing/2014/main" id="{2A0A89D4-7C76-4422-86E0-9E9770833F62}"/>
              </a:ext>
            </a:extLst>
          </p:cNvPr>
          <p:cNvSpPr/>
          <p:nvPr/>
        </p:nvSpPr>
        <p:spPr>
          <a:xfrm>
            <a:off x="1524000" y="5688450"/>
            <a:ext cx="2396530" cy="418707"/>
          </a:xfrm>
          <a:prstGeom prst="rect">
            <a:avLst/>
          </a:prstGeom>
          <a:solidFill>
            <a:srgbClr val="FF0000">
              <a:alpha val="10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07348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938308-8351-44D3-97C5-5EFE9BD80F73}"/>
              </a:ext>
            </a:extLst>
          </p:cNvPr>
          <p:cNvSpPr>
            <a:spLocks noGrp="1"/>
          </p:cNvSpPr>
          <p:nvPr>
            <p:ph type="ctrTitle"/>
          </p:nvPr>
        </p:nvSpPr>
        <p:spPr>
          <a:xfrm>
            <a:off x="914400" y="1524000"/>
            <a:ext cx="7924800" cy="1752600"/>
          </a:xfrm>
        </p:spPr>
        <p:txBody>
          <a:bodyPr/>
          <a:lstStyle/>
          <a:p>
            <a:r>
              <a:rPr lang="en-US" b="1" dirty="0">
                <a:latin typeface="Times New Roman" panose="02020603050405020304" pitchFamily="18" charset="0"/>
                <a:cs typeface="Times New Roman" panose="02020603050405020304" pitchFamily="18" charset="0"/>
              </a:rPr>
              <a:t>Cardinality Estimation of the Similarity Selection</a:t>
            </a:r>
          </a:p>
        </p:txBody>
      </p:sp>
      <p:sp>
        <p:nvSpPr>
          <p:cNvPr id="6" name="Slide Number Placeholder 5"/>
          <p:cNvSpPr>
            <a:spLocks noGrp="1"/>
          </p:cNvSpPr>
          <p:nvPr>
            <p:ph type="sldNum" sz="quarter" idx="12"/>
          </p:nvPr>
        </p:nvSpPr>
        <p:spPr/>
        <p:txBody>
          <a:bodyPr/>
          <a:lstStyle/>
          <a:p>
            <a:pPr>
              <a:defRPr/>
            </a:pPr>
            <a:fld id="{176FA375-609F-4380-A649-F26BBCA98A61}" type="slidenum">
              <a:rPr lang="en-US" altLang="zh-CN">
                <a:solidFill>
                  <a:srgbClr val="000000"/>
                </a:solidFill>
              </a:rPr>
              <a:pPr>
                <a:defRPr/>
              </a:pPr>
              <a:t>21</a:t>
            </a:fld>
            <a:endParaRPr lang="en-US" altLang="zh-CN">
              <a:solidFill>
                <a:srgbClr val="000000"/>
              </a:solidFill>
            </a:endParaRPr>
          </a:p>
        </p:txBody>
      </p:sp>
      <p:sp>
        <p:nvSpPr>
          <p:cNvPr id="5" name="TextBox 4">
            <a:extLst>
              <a:ext uri="{FF2B5EF4-FFF2-40B4-BE49-F238E27FC236}">
                <a16:creationId xmlns:a16="http://schemas.microsoft.com/office/drawing/2014/main" id="{EF3BE5F6-DA81-4D41-9CB8-446C94C37734}"/>
              </a:ext>
            </a:extLst>
          </p:cNvPr>
          <p:cNvSpPr txBox="1"/>
          <p:nvPr/>
        </p:nvSpPr>
        <p:spPr>
          <a:xfrm>
            <a:off x="381000" y="5029200"/>
            <a:ext cx="8382000" cy="1323439"/>
          </a:xfrm>
          <a:prstGeom prst="rect">
            <a:avLst/>
          </a:prstGeom>
          <a:noFill/>
          <a:ln>
            <a:solidFill>
              <a:schemeClr val="tx1"/>
            </a:solidFill>
          </a:ln>
        </p:spPr>
        <p:txBody>
          <a:bodyPr wrap="square">
            <a:spAutoFit/>
          </a:bodyPr>
          <a:lstStyle/>
          <a:p>
            <a:pPr algn="just"/>
            <a:r>
              <a:rPr lang="en-US" sz="2000" dirty="0" err="1">
                <a:latin typeface="Times New Roman" panose="02020603050405020304" pitchFamily="18" charset="0"/>
                <a:cs typeface="Times New Roman" panose="02020603050405020304" pitchFamily="18" charset="0"/>
              </a:rPr>
              <a:t>Yaoshu</a:t>
            </a:r>
            <a:r>
              <a:rPr lang="en-US" sz="2000" dirty="0">
                <a:latin typeface="Times New Roman" panose="02020603050405020304" pitchFamily="18" charset="0"/>
                <a:cs typeface="Times New Roman" panose="02020603050405020304" pitchFamily="18" charset="0"/>
              </a:rPr>
              <a:t> Wang, </a:t>
            </a:r>
            <a:r>
              <a:rPr lang="en-US" sz="2000" dirty="0" err="1">
                <a:latin typeface="Times New Roman" panose="02020603050405020304" pitchFamily="18" charset="0"/>
                <a:cs typeface="Times New Roman" panose="02020603050405020304" pitchFamily="18" charset="0"/>
              </a:rPr>
              <a:t>Chuan</a:t>
            </a:r>
            <a:r>
              <a:rPr lang="en-US" sz="2000" dirty="0">
                <a:latin typeface="Times New Roman" panose="02020603050405020304" pitchFamily="18" charset="0"/>
                <a:cs typeface="Times New Roman" panose="02020603050405020304" pitchFamily="18" charset="0"/>
              </a:rPr>
              <a:t> Xiao, </a:t>
            </a:r>
            <a:r>
              <a:rPr lang="en-US" sz="2000" dirty="0" err="1">
                <a:latin typeface="Times New Roman" panose="02020603050405020304" pitchFamily="18" charset="0"/>
                <a:cs typeface="Times New Roman" panose="02020603050405020304" pitchFamily="18" charset="0"/>
              </a:rPr>
              <a:t>Jianbin</a:t>
            </a:r>
            <a:r>
              <a:rPr lang="en-US" sz="2000" dirty="0">
                <a:latin typeface="Times New Roman" panose="02020603050405020304" pitchFamily="18" charset="0"/>
                <a:cs typeface="Times New Roman" panose="02020603050405020304" pitchFamily="18" charset="0"/>
              </a:rPr>
              <a:t> Qin, Xin Cao, </a:t>
            </a:r>
            <a:r>
              <a:rPr lang="en-US" sz="2000" dirty="0" err="1">
                <a:latin typeface="Times New Roman" panose="02020603050405020304" pitchFamily="18" charset="0"/>
                <a:cs typeface="Times New Roman" panose="02020603050405020304" pitchFamily="18" charset="0"/>
              </a:rPr>
              <a:t>Yifang</a:t>
            </a:r>
            <a:r>
              <a:rPr lang="en-US" sz="2000" dirty="0">
                <a:latin typeface="Times New Roman" panose="02020603050405020304" pitchFamily="18" charset="0"/>
                <a:cs typeface="Times New Roman" panose="02020603050405020304" pitchFamily="18" charset="0"/>
              </a:rPr>
              <a:t> Sun, Wei Wang, and Makoto Onizuka. 2020. Monotonic cardinality estimation of similarity selection: A deep learning approach. In Proceedings of the 2020 ACM SIGMOD International Conference on Management of Data. 1197–1212.</a:t>
            </a:r>
          </a:p>
        </p:txBody>
      </p:sp>
    </p:spTree>
    <p:extLst>
      <p:ext uri="{BB962C8B-B14F-4D97-AF65-F5344CB8AC3E}">
        <p14:creationId xmlns:p14="http://schemas.microsoft.com/office/powerpoint/2010/main" val="1151359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176FA375-609F-4380-A649-F26BBCA98A61}" type="slidenum">
              <a:rPr lang="en-US" altLang="zh-CN">
                <a:solidFill>
                  <a:srgbClr val="000000"/>
                </a:solidFill>
              </a:rPr>
              <a:pPr>
                <a:defRPr/>
              </a:pPr>
              <a:t>22</a:t>
            </a:fld>
            <a:endParaRPr lang="en-US" altLang="zh-CN">
              <a:solidFill>
                <a:srgbClr val="000000"/>
              </a:solidFill>
            </a:endParaRPr>
          </a:p>
        </p:txBody>
      </p:sp>
      <p:sp>
        <p:nvSpPr>
          <p:cNvPr id="4099" name="Rectangle 2"/>
          <p:cNvSpPr>
            <a:spLocks noGrp="1" noChangeArrowheads="1"/>
          </p:cNvSpPr>
          <p:nvPr>
            <p:ph type="title"/>
          </p:nvPr>
        </p:nvSpPr>
        <p:spPr/>
        <p:txBody>
          <a:bodyPr/>
          <a:lstStyle/>
          <a:p>
            <a:pPr eaLnBrk="1" hangingPunct="1"/>
            <a:r>
              <a:rPr lang="en-US" altLang="zh-CN" sz="4400" dirty="0">
                <a:latin typeface="Times New Roman" pitchFamily="18" charset="0"/>
              </a:rPr>
              <a:t>The Problem of Cardinality Estimation for Similarity Selection</a:t>
            </a:r>
          </a:p>
        </p:txBody>
      </p:sp>
      <p:sp>
        <p:nvSpPr>
          <p:cNvPr id="4100" name="Rectangle 3"/>
          <p:cNvSpPr>
            <a:spLocks noGrp="1" noChangeArrowheads="1"/>
          </p:cNvSpPr>
          <p:nvPr>
            <p:ph type="body" idx="1"/>
          </p:nvPr>
        </p:nvSpPr>
        <p:spPr>
          <a:xfrm>
            <a:off x="457200" y="1600200"/>
            <a:ext cx="5067300" cy="4530725"/>
          </a:xfrm>
        </p:spPr>
        <p:txBody>
          <a:bodyPr>
            <a:normAutofit/>
          </a:bodyPr>
          <a:lstStyle/>
          <a:p>
            <a:pPr algn="just" eaLnBrk="1" hangingPunct="1"/>
            <a:r>
              <a:rPr lang="en-US" altLang="zh-CN" sz="3200" b="1" dirty="0">
                <a:latin typeface="Times New Roman" pitchFamily="18" charset="0"/>
              </a:rPr>
              <a:t>Cardinality Estimation of Similarity Selection</a:t>
            </a:r>
          </a:p>
          <a:p>
            <a:pPr lvl="1" algn="just" eaLnBrk="1" hangingPunct="1"/>
            <a:r>
              <a:rPr lang="en-US" altLang="zh-CN" sz="2800" b="1" dirty="0">
                <a:latin typeface="Times New Roman" pitchFamily="18" charset="0"/>
              </a:rPr>
              <a:t>Input:</a:t>
            </a:r>
            <a:r>
              <a:rPr lang="en-US" altLang="zh-CN" sz="2800" dirty="0">
                <a:latin typeface="Times New Roman" pitchFamily="18" charset="0"/>
              </a:rPr>
              <a:t> a set of records </a:t>
            </a:r>
            <a:r>
              <a:rPr lang="en-US" altLang="zh-CN" sz="2800" i="1" dirty="0">
                <a:latin typeface="Times New Roman" pitchFamily="18" charset="0"/>
              </a:rPr>
              <a:t>D</a:t>
            </a:r>
            <a:r>
              <a:rPr lang="en-US" altLang="zh-CN" sz="2800" dirty="0">
                <a:latin typeface="Times New Roman" pitchFamily="18" charset="0"/>
              </a:rPr>
              <a:t>, a query record </a:t>
            </a:r>
            <a:r>
              <a:rPr lang="en-US" altLang="zh-CN" sz="2800" i="1" dirty="0">
                <a:latin typeface="Times New Roman" pitchFamily="18" charset="0"/>
              </a:rPr>
              <a:t>q</a:t>
            </a:r>
            <a:r>
              <a:rPr lang="en-US" altLang="zh-CN" sz="2800" dirty="0">
                <a:latin typeface="Times New Roman" pitchFamily="18" charset="0"/>
              </a:rPr>
              <a:t>, a distance function, and a threshold </a:t>
            </a:r>
            <a:r>
              <a:rPr lang="zh-CN" altLang="en-US" sz="2800" dirty="0">
                <a:latin typeface="Times New Roman" pitchFamily="18" charset="0"/>
              </a:rPr>
              <a:t>𝜃</a:t>
            </a:r>
            <a:endParaRPr lang="en-US" altLang="zh-CN" sz="2800" dirty="0">
              <a:latin typeface="Times New Roman" pitchFamily="18" charset="0"/>
            </a:endParaRPr>
          </a:p>
          <a:p>
            <a:pPr lvl="1" algn="just" eaLnBrk="1" hangingPunct="1"/>
            <a:r>
              <a:rPr lang="en-US" altLang="zh-CN" sz="2800" b="1" dirty="0">
                <a:latin typeface="Times New Roman" pitchFamily="18" charset="0"/>
              </a:rPr>
              <a:t>Output: </a:t>
            </a:r>
            <a:r>
              <a:rPr lang="en-US" altLang="zh-CN" sz="2800" dirty="0">
                <a:latin typeface="Times New Roman" pitchFamily="18" charset="0"/>
              </a:rPr>
              <a:t>estimate the number of records in </a:t>
            </a:r>
            <a:r>
              <a:rPr lang="en-US" altLang="zh-CN" sz="2800" i="1" dirty="0">
                <a:latin typeface="Times New Roman" pitchFamily="18" charset="0"/>
              </a:rPr>
              <a:t>D</a:t>
            </a:r>
            <a:r>
              <a:rPr lang="en-US" altLang="zh-CN" sz="2800" dirty="0">
                <a:latin typeface="Times New Roman" pitchFamily="18" charset="0"/>
              </a:rPr>
              <a:t> whose distances to </a:t>
            </a:r>
            <a:r>
              <a:rPr lang="en-US" altLang="zh-CN" sz="2800" i="1" dirty="0">
                <a:latin typeface="Times New Roman" pitchFamily="18" charset="0"/>
              </a:rPr>
              <a:t>q</a:t>
            </a:r>
            <a:r>
              <a:rPr lang="zh-CN" altLang="en-US" sz="2800" dirty="0">
                <a:latin typeface="Times New Roman" pitchFamily="18" charset="0"/>
              </a:rPr>
              <a:t> </a:t>
            </a:r>
            <a:r>
              <a:rPr lang="en-US" altLang="zh-CN" sz="2800" dirty="0">
                <a:latin typeface="Times New Roman" pitchFamily="18" charset="0"/>
              </a:rPr>
              <a:t>are no greater than </a:t>
            </a:r>
            <a:r>
              <a:rPr lang="zh-CN" altLang="en-US" sz="2800" dirty="0">
                <a:latin typeface="Times New Roman" pitchFamily="18" charset="0"/>
              </a:rPr>
              <a:t>𝜃</a:t>
            </a:r>
            <a:endParaRPr lang="en-US" altLang="zh-CN" sz="2800" dirty="0">
              <a:latin typeface="Times New Roman" pitchFamily="18" charset="0"/>
            </a:endParaRPr>
          </a:p>
        </p:txBody>
      </p:sp>
      <p:sp>
        <p:nvSpPr>
          <p:cNvPr id="5" name="Oval 4">
            <a:extLst>
              <a:ext uri="{FF2B5EF4-FFF2-40B4-BE49-F238E27FC236}">
                <a16:creationId xmlns:a16="http://schemas.microsoft.com/office/drawing/2014/main" id="{0C1BFB4F-2A7C-4C1D-A531-7ED9F80F49C7}"/>
              </a:ext>
            </a:extLst>
          </p:cNvPr>
          <p:cNvSpPr/>
          <p:nvPr/>
        </p:nvSpPr>
        <p:spPr>
          <a:xfrm>
            <a:off x="6067616" y="2054521"/>
            <a:ext cx="228600" cy="228600"/>
          </a:xfrm>
          <a:prstGeom prst="ellipse">
            <a:avLst/>
          </a:prstGeom>
          <a:solidFill>
            <a:srgbClr val="0000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DB0AC9F4-58CF-4C7F-89C1-CC4F00DED026}"/>
              </a:ext>
            </a:extLst>
          </p:cNvPr>
          <p:cNvSpPr/>
          <p:nvPr/>
        </p:nvSpPr>
        <p:spPr>
          <a:xfrm>
            <a:off x="6334316" y="3986120"/>
            <a:ext cx="228600" cy="228600"/>
          </a:xfrm>
          <a:prstGeom prst="ellipse">
            <a:avLst/>
          </a:prstGeom>
          <a:solidFill>
            <a:srgbClr val="0000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6CC6418D-C3FB-49A1-98C9-DD9ADB6CAC1C}"/>
              </a:ext>
            </a:extLst>
          </p:cNvPr>
          <p:cNvSpPr/>
          <p:nvPr/>
        </p:nvSpPr>
        <p:spPr>
          <a:xfrm>
            <a:off x="5953316" y="3168047"/>
            <a:ext cx="228600" cy="228600"/>
          </a:xfrm>
          <a:prstGeom prst="ellipse">
            <a:avLst/>
          </a:prstGeom>
          <a:solidFill>
            <a:srgbClr val="0000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094097DC-7B79-4AB5-B8FB-BDF86FDABD0F}"/>
              </a:ext>
            </a:extLst>
          </p:cNvPr>
          <p:cNvSpPr/>
          <p:nvPr/>
        </p:nvSpPr>
        <p:spPr>
          <a:xfrm>
            <a:off x="5686616" y="4454821"/>
            <a:ext cx="228600" cy="228600"/>
          </a:xfrm>
          <a:prstGeom prst="ellipse">
            <a:avLst/>
          </a:prstGeom>
          <a:solidFill>
            <a:srgbClr val="0000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6FBF484A-B621-464E-BAE7-1497DFC4AC8C}"/>
              </a:ext>
            </a:extLst>
          </p:cNvPr>
          <p:cNvSpPr/>
          <p:nvPr/>
        </p:nvSpPr>
        <p:spPr>
          <a:xfrm>
            <a:off x="7439216" y="2930821"/>
            <a:ext cx="228600" cy="228600"/>
          </a:xfrm>
          <a:prstGeom prst="ellipse">
            <a:avLst/>
          </a:prstGeom>
          <a:solidFill>
            <a:srgbClr val="0000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EDD62EA1-767D-4E4F-B12E-6E77C9E02A26}"/>
              </a:ext>
            </a:extLst>
          </p:cNvPr>
          <p:cNvSpPr/>
          <p:nvPr/>
        </p:nvSpPr>
        <p:spPr>
          <a:xfrm>
            <a:off x="6829616" y="5293021"/>
            <a:ext cx="228600" cy="228600"/>
          </a:xfrm>
          <a:prstGeom prst="ellipse">
            <a:avLst/>
          </a:prstGeom>
          <a:solidFill>
            <a:srgbClr val="0000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71F59A35-EBFA-4D0D-8490-3CA86EBBE6B2}"/>
              </a:ext>
            </a:extLst>
          </p:cNvPr>
          <p:cNvSpPr/>
          <p:nvPr/>
        </p:nvSpPr>
        <p:spPr>
          <a:xfrm>
            <a:off x="7896416" y="4032846"/>
            <a:ext cx="228600" cy="228600"/>
          </a:xfrm>
          <a:prstGeom prst="ellipse">
            <a:avLst/>
          </a:prstGeom>
          <a:solidFill>
            <a:srgbClr val="0000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68A83F9B-67BA-41BD-8562-A9734A29DFE4}"/>
              </a:ext>
            </a:extLst>
          </p:cNvPr>
          <p:cNvSpPr/>
          <p:nvPr/>
        </p:nvSpPr>
        <p:spPr>
          <a:xfrm>
            <a:off x="7096316" y="3754644"/>
            <a:ext cx="228600" cy="22860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0C747099-103B-44E6-BB04-A9670B39BF2A}"/>
              </a:ext>
            </a:extLst>
          </p:cNvPr>
          <p:cNvSpPr txBox="1"/>
          <p:nvPr/>
        </p:nvSpPr>
        <p:spPr>
          <a:xfrm>
            <a:off x="6603905" y="4154139"/>
            <a:ext cx="1859805" cy="461665"/>
          </a:xfrm>
          <a:prstGeom prst="rect">
            <a:avLst/>
          </a:prstGeom>
          <a:noFill/>
        </p:spPr>
        <p:txBody>
          <a:bodyPr wrap="none" rtlCol="0">
            <a:spAutoFit/>
          </a:bodyPr>
          <a:lstStyle/>
          <a:p>
            <a:r>
              <a:rPr lang="en-US" sz="2400" b="1" i="1" dirty="0">
                <a:solidFill>
                  <a:srgbClr val="FF0000"/>
                </a:solidFill>
                <a:latin typeface="Times New Roman" panose="02020603050405020304" pitchFamily="18" charset="0"/>
                <a:cs typeface="Times New Roman" panose="02020603050405020304" pitchFamily="18" charset="0"/>
              </a:rPr>
              <a:t>query point q</a:t>
            </a:r>
          </a:p>
        </p:txBody>
      </p:sp>
      <p:sp>
        <p:nvSpPr>
          <p:cNvPr id="15" name="Oval 14">
            <a:extLst>
              <a:ext uri="{FF2B5EF4-FFF2-40B4-BE49-F238E27FC236}">
                <a16:creationId xmlns:a16="http://schemas.microsoft.com/office/drawing/2014/main" id="{9877030E-90C7-4F98-8FD9-4E2FCBA12287}"/>
              </a:ext>
            </a:extLst>
          </p:cNvPr>
          <p:cNvSpPr/>
          <p:nvPr/>
        </p:nvSpPr>
        <p:spPr>
          <a:xfrm>
            <a:off x="5786614" y="2425308"/>
            <a:ext cx="2798477" cy="2832491"/>
          </a:xfrm>
          <a:prstGeom prst="ellipse">
            <a:avLst/>
          </a:prstGeom>
          <a:solidFill>
            <a:srgbClr val="FF0000">
              <a:alpha val="10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1CCF8101-350F-4C76-920F-00D3767A66D4}"/>
              </a:ext>
            </a:extLst>
          </p:cNvPr>
          <p:cNvSpPr txBox="1"/>
          <p:nvPr/>
        </p:nvSpPr>
        <p:spPr>
          <a:xfrm>
            <a:off x="6991246" y="1754268"/>
            <a:ext cx="1619354" cy="461665"/>
          </a:xfrm>
          <a:prstGeom prst="rect">
            <a:avLst/>
          </a:prstGeom>
          <a:noFill/>
        </p:spPr>
        <p:txBody>
          <a:bodyPr wrap="none" rtlCol="0">
            <a:spAutoFit/>
          </a:bodyPr>
          <a:lstStyle/>
          <a:p>
            <a:r>
              <a:rPr lang="en-US" sz="2400" b="1" i="1" dirty="0">
                <a:solidFill>
                  <a:srgbClr val="FF0000"/>
                </a:solidFill>
                <a:latin typeface="Times New Roman" panose="02020603050405020304" pitchFamily="18" charset="0"/>
                <a:cs typeface="Times New Roman" panose="02020603050405020304" pitchFamily="18" charset="0"/>
              </a:rPr>
              <a:t>threshold </a:t>
            </a:r>
            <a:r>
              <a:rPr lang="en-US" sz="2400" b="1" i="1" dirty="0">
                <a:solidFill>
                  <a:srgbClr val="FF0000"/>
                </a:solidFill>
                <a:latin typeface="Symbol" panose="05050102010706020507" pitchFamily="18" charset="2"/>
                <a:cs typeface="Times New Roman" panose="02020603050405020304" pitchFamily="18" charset="0"/>
              </a:rPr>
              <a:t>q</a:t>
            </a:r>
            <a:endParaRPr lang="en-US" sz="2400" b="1" baseline="-25000" dirty="0">
              <a:solidFill>
                <a:srgbClr val="FF0000"/>
              </a:solidFill>
              <a:latin typeface="Symbol" panose="05050102010706020507" pitchFamily="18" charset="2"/>
              <a:cs typeface="Times New Roman" panose="02020603050405020304" pitchFamily="18" charset="0"/>
            </a:endParaRPr>
          </a:p>
        </p:txBody>
      </p:sp>
      <p:cxnSp>
        <p:nvCxnSpPr>
          <p:cNvPr id="17" name="Straight Connector 16">
            <a:extLst>
              <a:ext uri="{FF2B5EF4-FFF2-40B4-BE49-F238E27FC236}">
                <a16:creationId xmlns:a16="http://schemas.microsoft.com/office/drawing/2014/main" id="{5F38BA85-7EAE-40DC-8A56-4F5E8E46573C}"/>
              </a:ext>
            </a:extLst>
          </p:cNvPr>
          <p:cNvCxnSpPr>
            <a:cxnSpLocks/>
          </p:cNvCxnSpPr>
          <p:nvPr/>
        </p:nvCxnSpPr>
        <p:spPr>
          <a:xfrm flipH="1" flipV="1">
            <a:off x="7173069" y="2402481"/>
            <a:ext cx="37547" cy="1345164"/>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4EFEFF73-158A-4095-B6FE-96C47EB8B844}"/>
              </a:ext>
            </a:extLst>
          </p:cNvPr>
          <p:cNvCxnSpPr/>
          <p:nvPr/>
        </p:nvCxnSpPr>
        <p:spPr>
          <a:xfrm>
            <a:off x="7385664" y="4039839"/>
            <a:ext cx="251801" cy="2286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3B7C1538-2F09-44D5-99B0-29C4024CBB1C}"/>
              </a:ext>
            </a:extLst>
          </p:cNvPr>
          <p:cNvCxnSpPr>
            <a:cxnSpLocks/>
          </p:cNvCxnSpPr>
          <p:nvPr/>
        </p:nvCxnSpPr>
        <p:spPr>
          <a:xfrm flipV="1">
            <a:off x="7264648" y="2215933"/>
            <a:ext cx="507752" cy="679822"/>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21411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21" presetClass="entr" presetSubtype="1"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wheel(1)">
                                      <p:cBhvr>
                                        <p:cTn id="13" dur="2000"/>
                                        <p:tgtEl>
                                          <p:spTgt spid="15"/>
                                        </p:tgtEl>
                                      </p:cBhvr>
                                    </p:animEffect>
                                  </p:childTnLst>
                                </p:cTn>
                              </p:par>
                            </p:childTnLst>
                          </p:cTn>
                        </p:par>
                        <p:par>
                          <p:cTn id="14" fill="hold">
                            <p:stCondLst>
                              <p:cond delay="2000"/>
                            </p:stCondLst>
                            <p:childTnLst>
                              <p:par>
                                <p:cTn id="15" presetID="1" presetClass="entr" presetSubtype="0"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par>
                          <p:cTn id="19" fill="hold">
                            <p:stCondLst>
                              <p:cond delay="2000"/>
                            </p:stCondLst>
                            <p:childTnLst>
                              <p:par>
                                <p:cTn id="20" presetID="1" presetClass="entr" presetSubtype="0"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childTnLst>
                                </p:cTn>
                              </p:par>
                            </p:childTnLst>
                          </p:cTn>
                        </p:par>
                        <p:par>
                          <p:cTn id="22" fill="hold">
                            <p:stCondLst>
                              <p:cond delay="2000"/>
                            </p:stCondLst>
                            <p:childTnLst>
                              <p:par>
                                <p:cTn id="23" presetID="1" presetClass="entr" presetSubtype="0" fill="hold" nodeType="afterEffect">
                                  <p:stCondLst>
                                    <p:cond delay="0"/>
                                  </p:stCondLst>
                                  <p:childTnLst>
                                    <p:set>
                                      <p:cBhvr>
                                        <p:cTn id="24"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p:bldP spid="15" grpId="0" animBg="1"/>
      <p:bldP spid="1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176FA375-609F-4380-A649-F26BBCA98A61}" type="slidenum">
              <a:rPr lang="en-US" altLang="zh-CN">
                <a:solidFill>
                  <a:srgbClr val="000000"/>
                </a:solidFill>
              </a:rPr>
              <a:pPr>
                <a:defRPr/>
              </a:pPr>
              <a:t>23</a:t>
            </a:fld>
            <a:endParaRPr lang="en-US" altLang="zh-CN">
              <a:solidFill>
                <a:srgbClr val="000000"/>
              </a:solidFill>
            </a:endParaRPr>
          </a:p>
        </p:txBody>
      </p:sp>
      <p:sp>
        <p:nvSpPr>
          <p:cNvPr id="4099" name="Rectangle 2"/>
          <p:cNvSpPr>
            <a:spLocks noGrp="1" noChangeArrowheads="1"/>
          </p:cNvSpPr>
          <p:nvPr>
            <p:ph type="title"/>
          </p:nvPr>
        </p:nvSpPr>
        <p:spPr/>
        <p:txBody>
          <a:bodyPr/>
          <a:lstStyle/>
          <a:p>
            <a:pPr eaLnBrk="1" hangingPunct="1"/>
            <a:r>
              <a:rPr lang="en-US" altLang="zh-CN" sz="4400" dirty="0">
                <a:latin typeface="Times New Roman" pitchFamily="18" charset="0"/>
              </a:rPr>
              <a:t>Database Techniques for Cardinality Estimation</a:t>
            </a:r>
          </a:p>
        </p:txBody>
      </p:sp>
      <p:sp>
        <p:nvSpPr>
          <p:cNvPr id="4100" name="Rectangle 3"/>
          <p:cNvSpPr>
            <a:spLocks noGrp="1" noChangeArrowheads="1"/>
          </p:cNvSpPr>
          <p:nvPr>
            <p:ph type="body" idx="1"/>
          </p:nvPr>
        </p:nvSpPr>
        <p:spPr/>
        <p:txBody>
          <a:bodyPr>
            <a:normAutofit lnSpcReduction="10000"/>
          </a:bodyPr>
          <a:lstStyle/>
          <a:p>
            <a:pPr algn="just" eaLnBrk="1" hangingPunct="1"/>
            <a:r>
              <a:rPr lang="en-US" altLang="zh-CN" sz="3200" dirty="0">
                <a:latin typeface="Times New Roman" pitchFamily="18" charset="0"/>
              </a:rPr>
              <a:t>Histogram</a:t>
            </a:r>
          </a:p>
          <a:p>
            <a:pPr algn="just" eaLnBrk="1" hangingPunct="1"/>
            <a:endParaRPr lang="en-US" altLang="zh-CN" sz="3200" dirty="0">
              <a:latin typeface="Times New Roman" pitchFamily="18" charset="0"/>
            </a:endParaRPr>
          </a:p>
          <a:p>
            <a:pPr algn="just" eaLnBrk="1" hangingPunct="1"/>
            <a:endParaRPr lang="en-US" altLang="zh-CN" sz="3200" dirty="0">
              <a:latin typeface="Times New Roman" pitchFamily="18" charset="0"/>
            </a:endParaRPr>
          </a:p>
          <a:p>
            <a:pPr algn="just" eaLnBrk="1" hangingPunct="1"/>
            <a:r>
              <a:rPr lang="en-US" altLang="zh-CN" sz="3200" dirty="0">
                <a:latin typeface="Times New Roman" pitchFamily="18" charset="0"/>
              </a:rPr>
              <a:t>Aggregated Grid Index</a:t>
            </a:r>
          </a:p>
          <a:p>
            <a:pPr algn="just" eaLnBrk="1" hangingPunct="1"/>
            <a:endParaRPr lang="en-US" altLang="zh-CN" sz="3200" dirty="0">
              <a:latin typeface="Times New Roman" pitchFamily="18" charset="0"/>
            </a:endParaRPr>
          </a:p>
          <a:p>
            <a:pPr algn="just" eaLnBrk="1" hangingPunct="1"/>
            <a:endParaRPr lang="en-US" altLang="zh-CN" sz="3200" dirty="0">
              <a:latin typeface="Times New Roman" pitchFamily="18" charset="0"/>
            </a:endParaRPr>
          </a:p>
          <a:p>
            <a:pPr algn="just" eaLnBrk="1" hangingPunct="1"/>
            <a:r>
              <a:rPr lang="en-US" altLang="zh-CN" sz="3200" dirty="0">
                <a:latin typeface="Times New Roman" pitchFamily="18" charset="0"/>
              </a:rPr>
              <a:t>Sampling</a:t>
            </a:r>
          </a:p>
          <a:p>
            <a:pPr lvl="1" algn="just" eaLnBrk="1" hangingPunct="1"/>
            <a:r>
              <a:rPr lang="en-US" altLang="zh-CN" sz="2800" i="1" dirty="0">
                <a:latin typeface="Times New Roman" pitchFamily="18" charset="0"/>
              </a:rPr>
              <a:t>N</a:t>
            </a:r>
            <a:r>
              <a:rPr lang="en-US" altLang="zh-CN" sz="2800" dirty="0">
                <a:latin typeface="Times New Roman" pitchFamily="18" charset="0"/>
              </a:rPr>
              <a:t> </a:t>
            </a:r>
            <a:r>
              <a:rPr lang="en-US" altLang="zh-CN" sz="2800" dirty="0">
                <a:latin typeface="Times New Roman" pitchFamily="18" charset="0"/>
                <a:sym typeface="Symbol" panose="05050102010706020507" pitchFamily="18" charset="2"/>
              </a:rPr>
              <a:t> (# of samples in the range</a:t>
            </a:r>
            <a:r>
              <a:rPr lang="en-US" altLang="zh-CN" sz="2800" dirty="0">
                <a:latin typeface="Times New Roman" pitchFamily="18" charset="0"/>
              </a:rPr>
              <a:t>) / </a:t>
            </a:r>
            <a:r>
              <a:rPr lang="en-US" altLang="zh-CN" sz="2800" i="1" dirty="0">
                <a:latin typeface="Times New Roman" pitchFamily="18" charset="0"/>
              </a:rPr>
              <a:t>s</a:t>
            </a:r>
          </a:p>
          <a:p>
            <a:pPr algn="just" eaLnBrk="1" hangingPunct="1"/>
            <a:endParaRPr lang="en-US" altLang="zh-CN" sz="3200" dirty="0">
              <a:latin typeface="Times New Roman" pitchFamily="18" charset="0"/>
            </a:endParaRPr>
          </a:p>
          <a:p>
            <a:pPr algn="just" eaLnBrk="1" hangingPunct="1"/>
            <a:endParaRPr lang="en-US" altLang="zh-CN" sz="3200" dirty="0">
              <a:latin typeface="Times New Roman" pitchFamily="18" charset="0"/>
            </a:endParaRPr>
          </a:p>
        </p:txBody>
      </p:sp>
      <p:grpSp>
        <p:nvGrpSpPr>
          <p:cNvPr id="7" name="Group 6">
            <a:extLst>
              <a:ext uri="{FF2B5EF4-FFF2-40B4-BE49-F238E27FC236}">
                <a16:creationId xmlns:a16="http://schemas.microsoft.com/office/drawing/2014/main" id="{2E05F022-397B-4603-8D5C-079EBDCFF073}"/>
              </a:ext>
            </a:extLst>
          </p:cNvPr>
          <p:cNvGrpSpPr/>
          <p:nvPr/>
        </p:nvGrpSpPr>
        <p:grpSpPr>
          <a:xfrm>
            <a:off x="5407154" y="906861"/>
            <a:ext cx="4048125" cy="2154237"/>
            <a:chOff x="5095875" y="1600200"/>
            <a:chExt cx="4048125" cy="2154237"/>
          </a:xfrm>
        </p:grpSpPr>
        <p:pic>
          <p:nvPicPr>
            <p:cNvPr id="4" name="Picture 3">
              <a:extLst>
                <a:ext uri="{FF2B5EF4-FFF2-40B4-BE49-F238E27FC236}">
                  <a16:creationId xmlns:a16="http://schemas.microsoft.com/office/drawing/2014/main" id="{53D105E2-B74F-4491-BBB1-57BE1C45C415}"/>
                </a:ext>
              </a:extLst>
            </p:cNvPr>
            <p:cNvPicPr>
              <a:picLocks noChangeAspect="1"/>
            </p:cNvPicPr>
            <p:nvPr/>
          </p:nvPicPr>
          <p:blipFill rotWithShape="1">
            <a:blip r:embed="rId3">
              <a:clrChange>
                <a:clrFrom>
                  <a:srgbClr val="FFFFFF"/>
                </a:clrFrom>
                <a:clrTo>
                  <a:srgbClr val="FFFFFF">
                    <a:alpha val="0"/>
                  </a:srgbClr>
                </a:clrTo>
              </a:clrChange>
            </a:blip>
            <a:srcRect t="11653"/>
            <a:stretch/>
          </p:blipFill>
          <p:spPr>
            <a:xfrm>
              <a:off x="5095875" y="1600200"/>
              <a:ext cx="4048125" cy="2154237"/>
            </a:xfrm>
            <a:prstGeom prst="rect">
              <a:avLst/>
            </a:prstGeom>
          </p:spPr>
        </p:pic>
        <p:sp>
          <p:nvSpPr>
            <p:cNvPr id="9" name="Oval 8">
              <a:extLst>
                <a:ext uri="{FF2B5EF4-FFF2-40B4-BE49-F238E27FC236}">
                  <a16:creationId xmlns:a16="http://schemas.microsoft.com/office/drawing/2014/main" id="{17FD00BE-3F3A-45FA-9DAF-8F9C287AFC88}"/>
                </a:ext>
              </a:extLst>
            </p:cNvPr>
            <p:cNvSpPr/>
            <p:nvPr/>
          </p:nvSpPr>
          <p:spPr>
            <a:xfrm>
              <a:off x="7305675" y="3068638"/>
              <a:ext cx="228600" cy="22860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Left Brace 4">
              <a:extLst>
                <a:ext uri="{FF2B5EF4-FFF2-40B4-BE49-F238E27FC236}">
                  <a16:creationId xmlns:a16="http://schemas.microsoft.com/office/drawing/2014/main" id="{FA3004B5-000C-43B1-A9DC-E61DCEFCAC53}"/>
                </a:ext>
              </a:extLst>
            </p:cNvPr>
            <p:cNvSpPr/>
            <p:nvPr/>
          </p:nvSpPr>
          <p:spPr>
            <a:xfrm rot="16200000">
              <a:off x="7229475" y="2477295"/>
              <a:ext cx="381000" cy="1752600"/>
            </a:xfrm>
            <a:prstGeom prst="leftBrace">
              <a:avLst/>
            </a:prstGeom>
            <a:ln w="158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8" name="Group 7">
            <a:extLst>
              <a:ext uri="{FF2B5EF4-FFF2-40B4-BE49-F238E27FC236}">
                <a16:creationId xmlns:a16="http://schemas.microsoft.com/office/drawing/2014/main" id="{14F8474A-6F18-42C9-976B-3AA381E4A76D}"/>
              </a:ext>
            </a:extLst>
          </p:cNvPr>
          <p:cNvGrpSpPr/>
          <p:nvPr/>
        </p:nvGrpSpPr>
        <p:grpSpPr>
          <a:xfrm>
            <a:off x="6475007" y="3004742"/>
            <a:ext cx="1712783" cy="2590800"/>
            <a:chOff x="6543675" y="3770312"/>
            <a:chExt cx="1712783" cy="2590800"/>
          </a:xfrm>
        </p:grpSpPr>
        <p:pic>
          <p:nvPicPr>
            <p:cNvPr id="3080" name="Picture 8">
              <a:extLst>
                <a:ext uri="{FF2B5EF4-FFF2-40B4-BE49-F238E27FC236}">
                  <a16:creationId xmlns:a16="http://schemas.microsoft.com/office/drawing/2014/main" id="{A623D046-C863-4D61-9987-4977515170C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43675" y="3770312"/>
              <a:ext cx="1712783" cy="2590800"/>
            </a:xfrm>
            <a:prstGeom prst="rect">
              <a:avLst/>
            </a:prstGeom>
            <a:noFill/>
            <a:extLst>
              <a:ext uri="{909E8E84-426E-40DD-AFC4-6F175D3DCCD1}">
                <a14:hiddenFill xmlns:a14="http://schemas.microsoft.com/office/drawing/2010/main">
                  <a:solidFill>
                    <a:srgbClr val="FFFFFF"/>
                  </a:solidFill>
                </a14:hiddenFill>
              </a:ext>
            </a:extLst>
          </p:spPr>
        </p:pic>
        <p:sp>
          <p:nvSpPr>
            <p:cNvPr id="13" name="Oval 12">
              <a:extLst>
                <a:ext uri="{FF2B5EF4-FFF2-40B4-BE49-F238E27FC236}">
                  <a16:creationId xmlns:a16="http://schemas.microsoft.com/office/drawing/2014/main" id="{FD3B2E97-36D1-4FD4-AE55-8455DDEE2F6C}"/>
                </a:ext>
              </a:extLst>
            </p:cNvPr>
            <p:cNvSpPr/>
            <p:nvPr/>
          </p:nvSpPr>
          <p:spPr>
            <a:xfrm>
              <a:off x="7020154" y="4639468"/>
              <a:ext cx="974000" cy="985838"/>
            </a:xfrm>
            <a:prstGeom prst="ellipse">
              <a:avLst/>
            </a:prstGeom>
            <a:solidFill>
              <a:srgbClr val="FF0000">
                <a:alpha val="10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96E31695-3002-4382-92C7-87AEB757A16D}"/>
                </a:ext>
              </a:extLst>
            </p:cNvPr>
            <p:cNvSpPr/>
            <p:nvPr/>
          </p:nvSpPr>
          <p:spPr>
            <a:xfrm>
              <a:off x="7391400" y="5029200"/>
              <a:ext cx="228600" cy="22860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5902067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176FA375-609F-4380-A649-F26BBCA98A61}" type="slidenum">
              <a:rPr lang="en-US" altLang="zh-CN">
                <a:solidFill>
                  <a:srgbClr val="000000"/>
                </a:solidFill>
              </a:rPr>
              <a:pPr>
                <a:defRPr/>
              </a:pPr>
              <a:t>24</a:t>
            </a:fld>
            <a:endParaRPr lang="en-US" altLang="zh-CN">
              <a:solidFill>
                <a:srgbClr val="000000"/>
              </a:solidFill>
            </a:endParaRPr>
          </a:p>
        </p:txBody>
      </p:sp>
      <p:sp>
        <p:nvSpPr>
          <p:cNvPr id="4099" name="Rectangle 2"/>
          <p:cNvSpPr>
            <a:spLocks noGrp="1" noChangeArrowheads="1"/>
          </p:cNvSpPr>
          <p:nvPr>
            <p:ph type="title"/>
          </p:nvPr>
        </p:nvSpPr>
        <p:spPr/>
        <p:txBody>
          <a:bodyPr/>
          <a:lstStyle/>
          <a:p>
            <a:pPr eaLnBrk="1" hangingPunct="1"/>
            <a:r>
              <a:rPr lang="en-US" altLang="zh-CN" sz="4400" dirty="0">
                <a:latin typeface="Times New Roman" pitchFamily="18" charset="0"/>
              </a:rPr>
              <a:t>Traditional Learning Models for Cardinality Estimation </a:t>
            </a:r>
          </a:p>
        </p:txBody>
      </p:sp>
      <p:sp>
        <p:nvSpPr>
          <p:cNvPr id="4100" name="Rectangle 3"/>
          <p:cNvSpPr>
            <a:spLocks noGrp="1" noChangeArrowheads="1"/>
          </p:cNvSpPr>
          <p:nvPr>
            <p:ph type="body" idx="1"/>
          </p:nvPr>
        </p:nvSpPr>
        <p:spPr>
          <a:xfrm>
            <a:off x="0" y="1600200"/>
            <a:ext cx="4894763" cy="4530725"/>
          </a:xfrm>
        </p:spPr>
        <p:txBody>
          <a:bodyPr>
            <a:normAutofit/>
          </a:bodyPr>
          <a:lstStyle/>
          <a:p>
            <a:pPr algn="just" eaLnBrk="1" hangingPunct="1"/>
            <a:r>
              <a:rPr lang="en-US" altLang="zh-CN" sz="3200" dirty="0">
                <a:latin typeface="Times New Roman" pitchFamily="18" charset="0"/>
              </a:rPr>
              <a:t>Kernel-based Estimator</a:t>
            </a:r>
          </a:p>
          <a:p>
            <a:pPr lvl="1" algn="just" eaLnBrk="1" hangingPunct="1"/>
            <a:r>
              <a:rPr lang="en-US" altLang="zh-CN" sz="2800" dirty="0">
                <a:latin typeface="Times New Roman" pitchFamily="18" charset="0"/>
              </a:rPr>
              <a:t>Continuously differentiable kernel function</a:t>
            </a:r>
          </a:p>
          <a:p>
            <a:pPr lvl="2" algn="just" eaLnBrk="1" hangingPunct="1"/>
            <a:r>
              <a:rPr lang="en-US" altLang="zh-CN" sz="2400" dirty="0">
                <a:latin typeface="Times New Roman" pitchFamily="18" charset="0"/>
              </a:rPr>
              <a:t>Gaussian - a standard normal distribution, or</a:t>
            </a:r>
          </a:p>
          <a:p>
            <a:pPr lvl="2" algn="just" eaLnBrk="1" hangingPunct="1"/>
            <a:r>
              <a:rPr lang="en-US" altLang="zh-CN" sz="2400" dirty="0" err="1">
                <a:latin typeface="Times New Roman" pitchFamily="18" charset="0"/>
              </a:rPr>
              <a:t>Epanechnikov</a:t>
            </a:r>
            <a:r>
              <a:rPr lang="en-US" altLang="zh-CN" sz="2400" dirty="0">
                <a:latin typeface="Times New Roman" pitchFamily="18" charset="0"/>
              </a:rPr>
              <a:t> - a truncated second-order polynomial</a:t>
            </a:r>
          </a:p>
          <a:p>
            <a:pPr lvl="1" algn="just" eaLnBrk="1" hangingPunct="1"/>
            <a:r>
              <a:rPr lang="en-US" altLang="zh-CN" sz="2800" dirty="0">
                <a:latin typeface="Times New Roman" pitchFamily="18" charset="0"/>
              </a:rPr>
              <a:t>Optimal Bandwidth – spread of the distributions</a:t>
            </a:r>
          </a:p>
          <a:p>
            <a:pPr lvl="2" algn="just" eaLnBrk="1" hangingPunct="1"/>
            <a:endParaRPr lang="en-US" altLang="zh-CN" sz="2400" dirty="0">
              <a:latin typeface="Times New Roman" pitchFamily="18" charset="0"/>
            </a:endParaRPr>
          </a:p>
        </p:txBody>
      </p:sp>
      <p:pic>
        <p:nvPicPr>
          <p:cNvPr id="3" name="Picture 2">
            <a:extLst>
              <a:ext uri="{FF2B5EF4-FFF2-40B4-BE49-F238E27FC236}">
                <a16:creationId xmlns:a16="http://schemas.microsoft.com/office/drawing/2014/main" id="{04A1D794-EA9C-481E-9BE5-DD651036BE01}"/>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4858837" y="1562100"/>
            <a:ext cx="4285163" cy="4914900"/>
          </a:xfrm>
          <a:prstGeom prst="rect">
            <a:avLst/>
          </a:prstGeom>
        </p:spPr>
      </p:pic>
      <p:grpSp>
        <p:nvGrpSpPr>
          <p:cNvPr id="4" name="Group 3">
            <a:extLst>
              <a:ext uri="{FF2B5EF4-FFF2-40B4-BE49-F238E27FC236}">
                <a16:creationId xmlns:a16="http://schemas.microsoft.com/office/drawing/2014/main" id="{65E41510-CF76-4444-BCCB-8E635F3DEAFD}"/>
              </a:ext>
            </a:extLst>
          </p:cNvPr>
          <p:cNvGrpSpPr/>
          <p:nvPr/>
        </p:nvGrpSpPr>
        <p:grpSpPr>
          <a:xfrm>
            <a:off x="7924800" y="4012489"/>
            <a:ext cx="941908" cy="1001234"/>
            <a:chOff x="7924800" y="4012489"/>
            <a:chExt cx="941908" cy="1001234"/>
          </a:xfrm>
        </p:grpSpPr>
        <p:sp>
          <p:nvSpPr>
            <p:cNvPr id="7" name="Oval 6">
              <a:extLst>
                <a:ext uri="{FF2B5EF4-FFF2-40B4-BE49-F238E27FC236}">
                  <a16:creationId xmlns:a16="http://schemas.microsoft.com/office/drawing/2014/main" id="{4915DF2E-9B27-4FA7-B2E0-D2B90F8D8136}"/>
                </a:ext>
              </a:extLst>
            </p:cNvPr>
            <p:cNvSpPr/>
            <p:nvPr/>
          </p:nvSpPr>
          <p:spPr>
            <a:xfrm>
              <a:off x="7924800" y="4012489"/>
              <a:ext cx="941908" cy="1001234"/>
            </a:xfrm>
            <a:prstGeom prst="ellipse">
              <a:avLst/>
            </a:prstGeom>
            <a:solidFill>
              <a:srgbClr val="FF0000">
                <a:alpha val="10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6AA30C92-B9E5-4DB9-AF70-E50CA3EFE2D9}"/>
                </a:ext>
              </a:extLst>
            </p:cNvPr>
            <p:cNvSpPr/>
            <p:nvPr/>
          </p:nvSpPr>
          <p:spPr>
            <a:xfrm>
              <a:off x="8296046" y="4402221"/>
              <a:ext cx="221068" cy="23217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26895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176FA375-609F-4380-A649-F26BBCA98A61}" type="slidenum">
              <a:rPr lang="en-US" altLang="zh-CN">
                <a:solidFill>
                  <a:srgbClr val="000000"/>
                </a:solidFill>
              </a:rPr>
              <a:pPr>
                <a:defRPr/>
              </a:pPr>
              <a:t>25</a:t>
            </a:fld>
            <a:endParaRPr lang="en-US" altLang="zh-CN">
              <a:solidFill>
                <a:srgbClr val="000000"/>
              </a:solidFill>
            </a:endParaRPr>
          </a:p>
        </p:txBody>
      </p:sp>
      <p:sp>
        <p:nvSpPr>
          <p:cNvPr id="4099" name="Rectangle 2"/>
          <p:cNvSpPr>
            <a:spLocks noGrp="1" noChangeArrowheads="1"/>
          </p:cNvSpPr>
          <p:nvPr>
            <p:ph type="title"/>
          </p:nvPr>
        </p:nvSpPr>
        <p:spPr/>
        <p:txBody>
          <a:bodyPr/>
          <a:lstStyle/>
          <a:p>
            <a:pPr eaLnBrk="1" hangingPunct="1"/>
            <a:r>
              <a:rPr lang="en-US" altLang="zh-CN" sz="4400" dirty="0">
                <a:latin typeface="Times New Roman" pitchFamily="18" charset="0"/>
              </a:rPr>
              <a:t>Traditional Learning Models for Cardinality Estimation (cont'd)</a:t>
            </a:r>
          </a:p>
        </p:txBody>
      </p:sp>
      <p:sp>
        <p:nvSpPr>
          <p:cNvPr id="4100" name="Rectangle 3"/>
          <p:cNvSpPr>
            <a:spLocks noGrp="1" noChangeArrowheads="1"/>
          </p:cNvSpPr>
          <p:nvPr>
            <p:ph type="body" idx="1"/>
          </p:nvPr>
        </p:nvSpPr>
        <p:spPr/>
        <p:txBody>
          <a:bodyPr>
            <a:normAutofit fontScale="85000" lnSpcReduction="20000"/>
          </a:bodyPr>
          <a:lstStyle/>
          <a:p>
            <a:pPr algn="just" eaLnBrk="1" hangingPunct="1"/>
            <a:r>
              <a:rPr lang="en-US" altLang="zh-CN" sz="3200" dirty="0">
                <a:latin typeface="Times New Roman" pitchFamily="18" charset="0"/>
              </a:rPr>
              <a:t>Support Vector Regression</a:t>
            </a:r>
          </a:p>
          <a:p>
            <a:pPr algn="just" eaLnBrk="1" hangingPunct="1"/>
            <a:r>
              <a:rPr lang="en-US" altLang="zh-CN" sz="3200" dirty="0">
                <a:latin typeface="Times New Roman" pitchFamily="18" charset="0"/>
              </a:rPr>
              <a:t>Logistic Regression</a:t>
            </a:r>
          </a:p>
          <a:p>
            <a:pPr algn="just" eaLnBrk="1" hangingPunct="1"/>
            <a:r>
              <a:rPr lang="en-US" altLang="zh-CN" sz="3200" dirty="0">
                <a:latin typeface="Times New Roman" pitchFamily="18" charset="0"/>
              </a:rPr>
              <a:t>Gradient Boosting Over Decision Trees</a:t>
            </a:r>
          </a:p>
          <a:p>
            <a:pPr lvl="1" algn="just" eaLnBrk="1" hangingPunct="1"/>
            <a:r>
              <a:rPr lang="en-US" altLang="zh-CN" sz="2800" dirty="0">
                <a:latin typeface="Times New Roman" pitchFamily="18" charset="0"/>
              </a:rPr>
              <a:t>J. H. Friedman. Greedy function approximation: a gradient boosting machine. Annals of statistics, pages 1189–1232, 2001.</a:t>
            </a:r>
          </a:p>
          <a:p>
            <a:pPr algn="just" eaLnBrk="1" hangingPunct="1"/>
            <a:r>
              <a:rPr lang="en-US" altLang="zh-CN" sz="3200" dirty="0">
                <a:latin typeface="Times New Roman" pitchFamily="18" charset="0"/>
              </a:rPr>
              <a:t>A Query-Driven Approach</a:t>
            </a:r>
          </a:p>
          <a:p>
            <a:pPr lvl="1" algn="just" eaLnBrk="1" hangingPunct="1"/>
            <a:r>
              <a:rPr lang="en-US" altLang="zh-CN" sz="2800" dirty="0">
                <a:latin typeface="Times New Roman" pitchFamily="18" charset="0"/>
              </a:rPr>
              <a:t>C. Anagnostopoulos and P. Triantafillou. Query-driven learning for predictive analytics of data subspace cardinality. ACM Transactions on Knowledge Discovery from Data, 11(4):47, 2017</a:t>
            </a:r>
          </a:p>
          <a:p>
            <a:pPr lvl="1" algn="just" eaLnBrk="1" hangingPunct="1"/>
            <a:r>
              <a:rPr lang="en-US" altLang="zh-CN" sz="2800" dirty="0">
                <a:latin typeface="Times New Roman" pitchFamily="18" charset="0"/>
              </a:rPr>
              <a:t>Training pair (</a:t>
            </a:r>
            <a:r>
              <a:rPr lang="en-US" altLang="zh-CN" sz="2800" i="1" dirty="0">
                <a:latin typeface="Times New Roman" pitchFamily="18" charset="0"/>
              </a:rPr>
              <a:t>q</a:t>
            </a:r>
            <a:r>
              <a:rPr lang="en-US" altLang="zh-CN" sz="2800" dirty="0">
                <a:latin typeface="Times New Roman" pitchFamily="18" charset="0"/>
              </a:rPr>
              <a:t>, </a:t>
            </a:r>
            <a:r>
              <a:rPr lang="en-US" altLang="zh-CN" sz="2800" i="1" dirty="0">
                <a:latin typeface="Times New Roman" pitchFamily="18" charset="0"/>
              </a:rPr>
              <a:t>y</a:t>
            </a:r>
            <a:r>
              <a:rPr lang="en-US" altLang="zh-CN" sz="2800" dirty="0">
                <a:latin typeface="Times New Roman" pitchFamily="18" charset="0"/>
              </a:rPr>
              <a:t>)</a:t>
            </a:r>
          </a:p>
        </p:txBody>
      </p:sp>
      <p:pic>
        <p:nvPicPr>
          <p:cNvPr id="3" name="Picture 2">
            <a:extLst>
              <a:ext uri="{FF2B5EF4-FFF2-40B4-BE49-F238E27FC236}">
                <a16:creationId xmlns:a16="http://schemas.microsoft.com/office/drawing/2014/main" id="{BB62EDCE-731D-42E1-84DF-15A37A22C493}"/>
              </a:ext>
            </a:extLst>
          </p:cNvPr>
          <p:cNvPicPr>
            <a:picLocks noChangeAspect="1"/>
          </p:cNvPicPr>
          <p:nvPr/>
        </p:nvPicPr>
        <p:blipFill>
          <a:blip r:embed="rId3"/>
          <a:stretch>
            <a:fillRect/>
          </a:stretch>
        </p:blipFill>
        <p:spPr>
          <a:xfrm>
            <a:off x="3733800" y="5181600"/>
            <a:ext cx="1897952" cy="1614286"/>
          </a:xfrm>
          <a:prstGeom prst="rect">
            <a:avLst/>
          </a:prstGeom>
          <a:ln>
            <a:solidFill>
              <a:schemeClr val="tx1"/>
            </a:solidFill>
          </a:ln>
          <a:effectLst>
            <a:outerShdw blurRad="50800" dist="38100" dir="2700000" algn="tl" rotWithShape="0">
              <a:prstClr val="black">
                <a:alpha val="40000"/>
              </a:prstClr>
            </a:outerShdw>
          </a:effectLst>
        </p:spPr>
      </p:pic>
      <p:pic>
        <p:nvPicPr>
          <p:cNvPr id="5" name="Picture 4">
            <a:extLst>
              <a:ext uri="{FF2B5EF4-FFF2-40B4-BE49-F238E27FC236}">
                <a16:creationId xmlns:a16="http://schemas.microsoft.com/office/drawing/2014/main" id="{EFE5CC30-FB7E-4FE3-882A-A4B66858B9BD}"/>
              </a:ext>
            </a:extLst>
          </p:cNvPr>
          <p:cNvPicPr>
            <a:picLocks noChangeAspect="1"/>
          </p:cNvPicPr>
          <p:nvPr/>
        </p:nvPicPr>
        <p:blipFill>
          <a:blip r:embed="rId4"/>
          <a:stretch>
            <a:fillRect/>
          </a:stretch>
        </p:blipFill>
        <p:spPr>
          <a:xfrm>
            <a:off x="6172200" y="5181600"/>
            <a:ext cx="2159484" cy="1568783"/>
          </a:xfrm>
          <a:prstGeom prst="rect">
            <a:avLst/>
          </a:prstGeom>
          <a:ln>
            <a:solidFill>
              <a:schemeClr val="tx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59144416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176FA375-609F-4380-A649-F26BBCA98A61}" type="slidenum">
              <a:rPr lang="en-US" altLang="zh-CN">
                <a:solidFill>
                  <a:srgbClr val="000000"/>
                </a:solidFill>
              </a:rPr>
              <a:pPr>
                <a:defRPr/>
              </a:pPr>
              <a:t>26</a:t>
            </a:fld>
            <a:endParaRPr lang="en-US" altLang="zh-CN">
              <a:solidFill>
                <a:srgbClr val="000000"/>
              </a:solidFill>
            </a:endParaRPr>
          </a:p>
        </p:txBody>
      </p:sp>
      <p:sp>
        <p:nvSpPr>
          <p:cNvPr id="4099" name="Rectangle 2"/>
          <p:cNvSpPr>
            <a:spLocks noGrp="1" noChangeArrowheads="1"/>
          </p:cNvSpPr>
          <p:nvPr>
            <p:ph type="title"/>
          </p:nvPr>
        </p:nvSpPr>
        <p:spPr/>
        <p:txBody>
          <a:bodyPr/>
          <a:lstStyle/>
          <a:p>
            <a:pPr eaLnBrk="1" hangingPunct="1"/>
            <a:r>
              <a:rPr lang="en-US" altLang="zh-CN" sz="4400" dirty="0">
                <a:latin typeface="Times New Roman" pitchFamily="18" charset="0"/>
              </a:rPr>
              <a:t>Traditional Learning Models for Cardinality Estimation (cont'd)</a:t>
            </a:r>
          </a:p>
        </p:txBody>
      </p:sp>
      <p:sp>
        <p:nvSpPr>
          <p:cNvPr id="4100" name="Rectangle 3"/>
          <p:cNvSpPr>
            <a:spLocks noGrp="1" noChangeArrowheads="1"/>
          </p:cNvSpPr>
          <p:nvPr>
            <p:ph type="body" idx="1"/>
          </p:nvPr>
        </p:nvSpPr>
        <p:spPr>
          <a:xfrm>
            <a:off x="76200" y="1627872"/>
            <a:ext cx="8839200" cy="4530725"/>
          </a:xfrm>
        </p:spPr>
        <p:txBody>
          <a:bodyPr>
            <a:normAutofit/>
          </a:bodyPr>
          <a:lstStyle/>
          <a:p>
            <a:pPr algn="just" eaLnBrk="1" hangingPunct="1"/>
            <a:r>
              <a:rPr lang="en-US" altLang="zh-CN" b="1" dirty="0">
                <a:latin typeface="Times New Roman" pitchFamily="18" charset="0"/>
              </a:rPr>
              <a:t>Problem: </a:t>
            </a:r>
            <a:r>
              <a:rPr lang="en-US" altLang="zh-CN" dirty="0">
                <a:latin typeface="Times New Roman" pitchFamily="18" charset="0"/>
              </a:rPr>
              <a:t>Given a range query with 2</a:t>
            </a:r>
            <a:r>
              <a:rPr lang="en-US" altLang="zh-CN" i="1" dirty="0">
                <a:latin typeface="Times New Roman" pitchFamily="18" charset="0"/>
              </a:rPr>
              <a:t>d</a:t>
            </a:r>
            <a:r>
              <a:rPr lang="en-US" altLang="zh-CN" dirty="0">
                <a:latin typeface="Times New Roman" pitchFamily="18" charset="0"/>
              </a:rPr>
              <a:t> values (</a:t>
            </a:r>
            <a:r>
              <a:rPr lang="en-US" altLang="zh-CN" i="1" dirty="0">
                <a:latin typeface="Times New Roman" pitchFamily="18" charset="0"/>
              </a:rPr>
              <a:t>lb</a:t>
            </a:r>
            <a:r>
              <a:rPr lang="en-US" altLang="zh-CN" baseline="-25000" dirty="0">
                <a:latin typeface="Times New Roman" pitchFamily="18" charset="0"/>
              </a:rPr>
              <a:t>1</a:t>
            </a:r>
            <a:r>
              <a:rPr lang="en-US" altLang="zh-CN" dirty="0">
                <a:latin typeface="Times New Roman" pitchFamily="18" charset="0"/>
              </a:rPr>
              <a:t>, </a:t>
            </a:r>
            <a:r>
              <a:rPr lang="en-US" altLang="zh-CN" i="1" dirty="0">
                <a:latin typeface="Times New Roman" pitchFamily="18" charset="0"/>
              </a:rPr>
              <a:t>ub</a:t>
            </a:r>
            <a:r>
              <a:rPr lang="en-US" altLang="zh-CN" baseline="-25000" dirty="0">
                <a:latin typeface="Times New Roman" pitchFamily="18" charset="0"/>
              </a:rPr>
              <a:t>1</a:t>
            </a:r>
            <a:r>
              <a:rPr lang="en-US" altLang="zh-CN" dirty="0">
                <a:latin typeface="Times New Roman" pitchFamily="18" charset="0"/>
              </a:rPr>
              <a:t>, …, </a:t>
            </a:r>
            <a:r>
              <a:rPr lang="en-US" altLang="zh-CN" i="1" dirty="0" err="1">
                <a:latin typeface="Times New Roman" pitchFamily="18" charset="0"/>
              </a:rPr>
              <a:t>lb</a:t>
            </a:r>
            <a:r>
              <a:rPr lang="en-US" altLang="zh-CN" i="1" baseline="-25000" dirty="0" err="1">
                <a:latin typeface="Times New Roman" pitchFamily="18" charset="0"/>
              </a:rPr>
              <a:t>d</a:t>
            </a:r>
            <a:r>
              <a:rPr lang="en-US" altLang="zh-CN" dirty="0">
                <a:latin typeface="Times New Roman" pitchFamily="18" charset="0"/>
              </a:rPr>
              <a:t>, </a:t>
            </a:r>
            <a:r>
              <a:rPr lang="en-US" altLang="zh-CN" i="1" dirty="0" err="1">
                <a:latin typeface="Times New Roman" pitchFamily="18" charset="0"/>
              </a:rPr>
              <a:t>ub</a:t>
            </a:r>
            <a:r>
              <a:rPr lang="en-US" altLang="zh-CN" i="1" baseline="-25000" dirty="0" err="1">
                <a:latin typeface="Times New Roman" pitchFamily="18" charset="0"/>
              </a:rPr>
              <a:t>d</a:t>
            </a:r>
            <a:r>
              <a:rPr lang="en-US" altLang="zh-CN" dirty="0">
                <a:latin typeface="Times New Roman" pitchFamily="18" charset="0"/>
              </a:rPr>
              <a:t>) as the input for the regression model </a:t>
            </a:r>
            <a:r>
              <a:rPr lang="en-US" altLang="zh-CN" i="1" dirty="0">
                <a:latin typeface="Times New Roman" pitchFamily="18" charset="0"/>
              </a:rPr>
              <a:t>M</a:t>
            </a:r>
            <a:r>
              <a:rPr lang="en-US" altLang="zh-CN" dirty="0">
                <a:latin typeface="Times New Roman" pitchFamily="18" charset="0"/>
              </a:rPr>
              <a:t>, estimate the cardinality inside the query range</a:t>
            </a:r>
          </a:p>
          <a:p>
            <a:pPr algn="just" eaLnBrk="1" hangingPunct="1"/>
            <a:r>
              <a:rPr lang="en-US" altLang="zh-CN" b="1" dirty="0">
                <a:latin typeface="Times New Roman" pitchFamily="18" charset="0"/>
              </a:rPr>
              <a:t>Solution</a:t>
            </a:r>
          </a:p>
          <a:p>
            <a:pPr lvl="1" algn="just" eaLnBrk="1" hangingPunct="1"/>
            <a:r>
              <a:rPr lang="en-US" altLang="zh-CN" dirty="0">
                <a:latin typeface="Times New Roman" pitchFamily="18" charset="0"/>
              </a:rPr>
              <a:t>Two-hidden-layer neural networks (</a:t>
            </a:r>
            <a:r>
              <a:rPr lang="en-US" altLang="zh-CN" dirty="0" err="1">
                <a:latin typeface="Times New Roman" pitchFamily="18" charset="0"/>
              </a:rPr>
              <a:t>ReLU</a:t>
            </a:r>
            <a:r>
              <a:rPr lang="en-US" altLang="zh-CN" dirty="0">
                <a:latin typeface="Times New Roman" pitchFamily="18" charset="0"/>
              </a:rPr>
              <a:t> as activation function)</a:t>
            </a:r>
          </a:p>
          <a:p>
            <a:pPr lvl="1" algn="just" eaLnBrk="1" hangingPunct="1"/>
            <a:r>
              <a:rPr lang="en-US" altLang="zh-CN" dirty="0">
                <a:latin typeface="Times New Roman" pitchFamily="18" charset="0"/>
              </a:rPr>
              <a:t>Tree-based ensembles</a:t>
            </a:r>
          </a:p>
          <a:p>
            <a:pPr lvl="2" algn="just" eaLnBrk="1" hangingPunct="1"/>
            <a:r>
              <a:rPr lang="en-US" altLang="zh-CN" dirty="0">
                <a:latin typeface="Times New Roman" pitchFamily="18" charset="0"/>
              </a:rPr>
              <a:t>Random forest</a:t>
            </a:r>
          </a:p>
          <a:p>
            <a:pPr lvl="2" algn="just" eaLnBrk="1" hangingPunct="1"/>
            <a:r>
              <a:rPr lang="en-US" altLang="zh-CN" dirty="0">
                <a:latin typeface="Times New Roman" pitchFamily="18" charset="0"/>
              </a:rPr>
              <a:t>Gradient boosted trees</a:t>
            </a:r>
          </a:p>
        </p:txBody>
      </p:sp>
      <p:sp>
        <p:nvSpPr>
          <p:cNvPr id="7" name="TextBox 6">
            <a:extLst>
              <a:ext uri="{FF2B5EF4-FFF2-40B4-BE49-F238E27FC236}">
                <a16:creationId xmlns:a16="http://schemas.microsoft.com/office/drawing/2014/main" id="{FF484532-6364-4DA9-A877-C902084332D4}"/>
              </a:ext>
            </a:extLst>
          </p:cNvPr>
          <p:cNvSpPr txBox="1"/>
          <p:nvPr/>
        </p:nvSpPr>
        <p:spPr>
          <a:xfrm>
            <a:off x="76200" y="6172200"/>
            <a:ext cx="8763000" cy="646331"/>
          </a:xfrm>
          <a:prstGeom prst="rect">
            <a:avLst/>
          </a:prstGeom>
          <a:noFill/>
          <a:ln>
            <a:solidFill>
              <a:schemeClr val="tx1"/>
            </a:solidFill>
          </a:ln>
        </p:spPr>
        <p:txBody>
          <a:bodyPr wrap="square">
            <a:spAutoFit/>
          </a:bodyPr>
          <a:lstStyle/>
          <a:p>
            <a:pPr algn="just"/>
            <a:r>
              <a:rPr lang="en-US" sz="1800" b="0" i="0" dirty="0">
                <a:solidFill>
                  <a:srgbClr val="000000"/>
                </a:solidFill>
                <a:effectLst/>
                <a:latin typeface="Times New Roman" panose="02020603050405020304" pitchFamily="18" charset="0"/>
                <a:cs typeface="Times New Roman" panose="02020603050405020304" pitchFamily="18" charset="0"/>
              </a:rPr>
              <a:t>A. </a:t>
            </a:r>
            <a:r>
              <a:rPr lang="en-US" sz="1800" b="0" i="0" dirty="0" err="1">
                <a:solidFill>
                  <a:srgbClr val="000000"/>
                </a:solidFill>
                <a:effectLst/>
                <a:latin typeface="Times New Roman" panose="02020603050405020304" pitchFamily="18" charset="0"/>
                <a:cs typeface="Times New Roman" panose="02020603050405020304" pitchFamily="18" charset="0"/>
              </a:rPr>
              <a:t>Dutt</a:t>
            </a:r>
            <a:r>
              <a:rPr lang="en-US" sz="1800" b="0" i="0" dirty="0">
                <a:solidFill>
                  <a:srgbClr val="000000"/>
                </a:solidFill>
                <a:effectLst/>
                <a:latin typeface="Times New Roman" panose="02020603050405020304" pitchFamily="18" charset="0"/>
                <a:cs typeface="Times New Roman" panose="02020603050405020304" pitchFamily="18" charset="0"/>
              </a:rPr>
              <a:t>, </a:t>
            </a:r>
            <a:r>
              <a:rPr lang="en-US" sz="1800" b="0" i="0" dirty="0" err="1">
                <a:solidFill>
                  <a:srgbClr val="000000"/>
                </a:solidFill>
                <a:effectLst/>
                <a:latin typeface="Times New Roman" panose="02020603050405020304" pitchFamily="18" charset="0"/>
                <a:cs typeface="Times New Roman" panose="02020603050405020304" pitchFamily="18" charset="0"/>
              </a:rPr>
              <a:t>C.Wang</a:t>
            </a:r>
            <a:r>
              <a:rPr lang="en-US" sz="1800" b="0" i="0" dirty="0">
                <a:solidFill>
                  <a:srgbClr val="000000"/>
                </a:solidFill>
                <a:effectLst/>
                <a:latin typeface="Times New Roman" panose="02020603050405020304" pitchFamily="18" charset="0"/>
                <a:cs typeface="Times New Roman" panose="02020603050405020304" pitchFamily="18" charset="0"/>
              </a:rPr>
              <a:t>, A. Nazi, S. </a:t>
            </a:r>
            <a:r>
              <a:rPr lang="en-US" sz="1800" b="0" i="0" dirty="0" err="1">
                <a:solidFill>
                  <a:srgbClr val="000000"/>
                </a:solidFill>
                <a:effectLst/>
                <a:latin typeface="Times New Roman" panose="02020603050405020304" pitchFamily="18" charset="0"/>
                <a:cs typeface="Times New Roman" panose="02020603050405020304" pitchFamily="18" charset="0"/>
              </a:rPr>
              <a:t>Kandula</a:t>
            </a:r>
            <a:r>
              <a:rPr lang="en-US" sz="1800" b="0" i="0" dirty="0">
                <a:solidFill>
                  <a:srgbClr val="000000"/>
                </a:solidFill>
                <a:effectLst/>
                <a:latin typeface="Times New Roman" panose="02020603050405020304" pitchFamily="18" charset="0"/>
                <a:cs typeface="Times New Roman" panose="02020603050405020304" pitchFamily="18" charset="0"/>
              </a:rPr>
              <a:t>, V. R. </a:t>
            </a:r>
            <a:r>
              <a:rPr lang="en-US" sz="1800" b="0" i="0" dirty="0" err="1">
                <a:solidFill>
                  <a:srgbClr val="000000"/>
                </a:solidFill>
                <a:effectLst/>
                <a:latin typeface="Times New Roman" panose="02020603050405020304" pitchFamily="18" charset="0"/>
                <a:cs typeface="Times New Roman" panose="02020603050405020304" pitchFamily="18" charset="0"/>
              </a:rPr>
              <a:t>Narasayya</a:t>
            </a:r>
            <a:r>
              <a:rPr lang="en-US" sz="1800" b="0" i="0" dirty="0">
                <a:solidFill>
                  <a:srgbClr val="000000"/>
                </a:solidFill>
                <a:effectLst/>
                <a:latin typeface="Times New Roman" panose="02020603050405020304" pitchFamily="18" charset="0"/>
                <a:cs typeface="Times New Roman" panose="02020603050405020304" pitchFamily="18" charset="0"/>
              </a:rPr>
              <a:t>, and S. Chaudhuri. Selectivity estimation for range predicates using lightweight models. </a:t>
            </a:r>
            <a:r>
              <a:rPr lang="en-US" sz="1800" b="0" i="1" dirty="0">
                <a:solidFill>
                  <a:srgbClr val="000000"/>
                </a:solidFill>
                <a:effectLst/>
                <a:latin typeface="Times New Roman" panose="02020603050405020304" pitchFamily="18" charset="0"/>
                <a:cs typeface="Times New Roman" panose="02020603050405020304" pitchFamily="18" charset="0"/>
              </a:rPr>
              <a:t>PVLDB</a:t>
            </a:r>
            <a:r>
              <a:rPr lang="en-US" sz="1800" b="0" i="0" dirty="0">
                <a:solidFill>
                  <a:srgbClr val="000000"/>
                </a:solidFill>
                <a:effectLst/>
                <a:latin typeface="Times New Roman" panose="02020603050405020304" pitchFamily="18" charset="0"/>
                <a:cs typeface="Times New Roman" panose="02020603050405020304" pitchFamily="18" charset="0"/>
              </a:rPr>
              <a:t>, 12(9):1044–1057, 2019</a:t>
            </a:r>
            <a:r>
              <a:rPr lang="en-US" dirty="0">
                <a:latin typeface="Times New Roman" panose="02020603050405020304" pitchFamily="18" charset="0"/>
                <a:cs typeface="Times New Roman" panose="02020603050405020304" pitchFamily="18" charset="0"/>
              </a:rPr>
              <a:t> </a:t>
            </a:r>
          </a:p>
        </p:txBody>
      </p:sp>
      <p:pic>
        <p:nvPicPr>
          <p:cNvPr id="4" name="Picture 3">
            <a:extLst>
              <a:ext uri="{FF2B5EF4-FFF2-40B4-BE49-F238E27FC236}">
                <a16:creationId xmlns:a16="http://schemas.microsoft.com/office/drawing/2014/main" id="{24488534-306D-45E6-AEB0-25CCC4913D5B}"/>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3810000" y="4107189"/>
            <a:ext cx="5327568" cy="1947318"/>
          </a:xfrm>
          <a:prstGeom prst="rect">
            <a:avLst/>
          </a:prstGeom>
        </p:spPr>
      </p:pic>
    </p:spTree>
    <p:extLst>
      <p:ext uri="{BB962C8B-B14F-4D97-AF65-F5344CB8AC3E}">
        <p14:creationId xmlns:p14="http://schemas.microsoft.com/office/powerpoint/2010/main" val="315088641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176FA375-609F-4380-A649-F26BBCA98A61}" type="slidenum">
              <a:rPr lang="en-US" altLang="zh-CN">
                <a:solidFill>
                  <a:srgbClr val="000000"/>
                </a:solidFill>
              </a:rPr>
              <a:pPr>
                <a:defRPr/>
              </a:pPr>
              <a:t>27</a:t>
            </a:fld>
            <a:endParaRPr lang="en-US" altLang="zh-CN">
              <a:solidFill>
                <a:srgbClr val="000000"/>
              </a:solidFill>
            </a:endParaRPr>
          </a:p>
        </p:txBody>
      </p:sp>
      <p:sp>
        <p:nvSpPr>
          <p:cNvPr id="4099" name="Rectangle 2"/>
          <p:cNvSpPr>
            <a:spLocks noGrp="1" noChangeArrowheads="1"/>
          </p:cNvSpPr>
          <p:nvPr>
            <p:ph type="title"/>
          </p:nvPr>
        </p:nvSpPr>
        <p:spPr/>
        <p:txBody>
          <a:bodyPr/>
          <a:lstStyle/>
          <a:p>
            <a:pPr eaLnBrk="1" hangingPunct="1"/>
            <a:r>
              <a:rPr lang="en-US" altLang="zh-CN" sz="4400" dirty="0">
                <a:latin typeface="Times New Roman" pitchFamily="18" charset="0"/>
              </a:rPr>
              <a:t>Deep Learning Models for Cardinality Estimation</a:t>
            </a:r>
          </a:p>
        </p:txBody>
      </p:sp>
      <p:sp>
        <p:nvSpPr>
          <p:cNvPr id="4100" name="Rectangle 3"/>
          <p:cNvSpPr>
            <a:spLocks noGrp="1" noChangeArrowheads="1"/>
          </p:cNvSpPr>
          <p:nvPr>
            <p:ph type="body" idx="1"/>
          </p:nvPr>
        </p:nvSpPr>
        <p:spPr>
          <a:xfrm>
            <a:off x="457200" y="1600200"/>
            <a:ext cx="8305800" cy="4530725"/>
          </a:xfrm>
        </p:spPr>
        <p:txBody>
          <a:bodyPr>
            <a:normAutofit/>
          </a:bodyPr>
          <a:lstStyle/>
          <a:p>
            <a:pPr algn="just" eaLnBrk="1" hangingPunct="1"/>
            <a:r>
              <a:rPr lang="en-US" altLang="zh-CN" sz="3200" dirty="0">
                <a:latin typeface="Times New Roman" pitchFamily="18" charset="0"/>
              </a:rPr>
              <a:t>Model the cardinality estimation as a regression problem, </a:t>
            </a:r>
            <a:r>
              <a:rPr lang="en-US" altLang="zh-CN" sz="3200" i="1" dirty="0">
                <a:solidFill>
                  <a:srgbClr val="FF0000"/>
                </a:solidFill>
                <a:latin typeface="Times New Roman" pitchFamily="18" charset="0"/>
              </a:rPr>
              <a:t>c</a:t>
            </a:r>
            <a:r>
              <a:rPr lang="en-US" altLang="zh-CN" sz="3200" dirty="0">
                <a:solidFill>
                  <a:srgbClr val="FF0000"/>
                </a:solidFill>
                <a:latin typeface="Times New Roman" pitchFamily="18" charset="0"/>
              </a:rPr>
              <a:t>(</a:t>
            </a:r>
            <a:r>
              <a:rPr lang="en-US" altLang="zh-CN" sz="3200" i="1" dirty="0">
                <a:solidFill>
                  <a:srgbClr val="FF0000"/>
                </a:solidFill>
                <a:latin typeface="Times New Roman" pitchFamily="18" charset="0"/>
              </a:rPr>
              <a:t>q</a:t>
            </a:r>
            <a:r>
              <a:rPr lang="en-US" altLang="zh-CN" sz="3200" dirty="0">
                <a:solidFill>
                  <a:srgbClr val="FF0000"/>
                </a:solidFill>
                <a:latin typeface="Times New Roman" pitchFamily="18" charset="0"/>
              </a:rPr>
              <a:t>, </a:t>
            </a:r>
            <a:r>
              <a:rPr lang="en-US" altLang="zh-CN" sz="3200" i="1" dirty="0">
                <a:solidFill>
                  <a:srgbClr val="FF0000"/>
                </a:solidFill>
                <a:latin typeface="Symbol" panose="05050102010706020507" pitchFamily="18" charset="2"/>
              </a:rPr>
              <a:t>q</a:t>
            </a:r>
            <a:r>
              <a:rPr lang="en-US" altLang="zh-CN" sz="3200" dirty="0">
                <a:solidFill>
                  <a:srgbClr val="FF0000"/>
                </a:solidFill>
                <a:latin typeface="Times New Roman" pitchFamily="18" charset="0"/>
              </a:rPr>
              <a:t>)</a:t>
            </a:r>
          </a:p>
          <a:p>
            <a:pPr algn="just" eaLnBrk="1" hangingPunct="1"/>
            <a:r>
              <a:rPr lang="en-US" altLang="zh-CN" sz="3200" dirty="0">
                <a:latin typeface="Times New Roman" pitchFamily="18" charset="0"/>
              </a:rPr>
              <a:t>Framework (Data Modeling </a:t>
            </a:r>
            <a:r>
              <a:rPr lang="en-US" altLang="zh-CN" sz="3200" dirty="0">
                <a:latin typeface="Times New Roman" pitchFamily="18" charset="0"/>
                <a:sym typeface="Wingdings" panose="05000000000000000000" pitchFamily="2" charset="2"/>
              </a:rPr>
              <a:t></a:t>
            </a:r>
            <a:r>
              <a:rPr lang="en-US" altLang="zh-CN" sz="3200" dirty="0">
                <a:latin typeface="Times New Roman" pitchFamily="18" charset="0"/>
              </a:rPr>
              <a:t> Cardinality Estimation)</a:t>
            </a:r>
          </a:p>
          <a:p>
            <a:pPr lvl="1" algn="just" eaLnBrk="1" hangingPunct="1"/>
            <a:r>
              <a:rPr lang="en-US" altLang="zh-CN" sz="2800" b="1" dirty="0">
                <a:solidFill>
                  <a:schemeClr val="accent6">
                    <a:lumMod val="75000"/>
                  </a:schemeClr>
                </a:solidFill>
                <a:latin typeface="Times New Roman" pitchFamily="18" charset="0"/>
              </a:rPr>
              <a:t>Feature extraction function</a:t>
            </a:r>
            <a:r>
              <a:rPr lang="en-US" altLang="zh-CN" sz="2800" dirty="0">
                <a:latin typeface="Times New Roman" pitchFamily="18" charset="0"/>
              </a:rPr>
              <a:t>, </a:t>
            </a:r>
            <a:r>
              <a:rPr lang="en-US" altLang="zh-CN" sz="2800" i="1" dirty="0">
                <a:latin typeface="Times New Roman" pitchFamily="18" charset="0"/>
              </a:rPr>
              <a:t>h</a:t>
            </a:r>
            <a:r>
              <a:rPr lang="en-US" altLang="zh-CN" sz="2800" dirty="0">
                <a:latin typeface="Times New Roman" pitchFamily="18" charset="0"/>
              </a:rPr>
              <a:t>, maps an object </a:t>
            </a:r>
            <a:r>
              <a:rPr lang="en-US" altLang="zh-CN" sz="2800" i="1" dirty="0">
                <a:latin typeface="Times New Roman" pitchFamily="18" charset="0"/>
              </a:rPr>
              <a:t>x </a:t>
            </a:r>
            <a:r>
              <a:rPr lang="en-US" altLang="zh-CN" sz="2800" dirty="0">
                <a:latin typeface="Times New Roman" pitchFamily="18" charset="0"/>
              </a:rPr>
              <a:t>and threshold </a:t>
            </a:r>
            <a:r>
              <a:rPr lang="en-US" altLang="zh-CN" sz="2800" i="1" dirty="0">
                <a:latin typeface="Symbol" panose="05050102010706020507" pitchFamily="18" charset="2"/>
              </a:rPr>
              <a:t>q</a:t>
            </a:r>
            <a:r>
              <a:rPr lang="en-US" altLang="zh-CN" sz="2800" dirty="0">
                <a:latin typeface="Times New Roman" pitchFamily="18" charset="0"/>
              </a:rPr>
              <a:t> to a </a:t>
            </a:r>
            <a:r>
              <a:rPr lang="en-US" altLang="zh-CN" sz="2800" i="1" dirty="0">
                <a:latin typeface="Times New Roman" pitchFamily="18" charset="0"/>
              </a:rPr>
              <a:t>d</a:t>
            </a:r>
            <a:r>
              <a:rPr lang="en-US" altLang="zh-CN" sz="2800" dirty="0">
                <a:latin typeface="Times New Roman" pitchFamily="18" charset="0"/>
              </a:rPr>
              <a:t>-dimensional binary vector </a:t>
            </a:r>
            <a:r>
              <a:rPr lang="en-US" altLang="zh-CN" sz="2800" b="1" dirty="0">
                <a:latin typeface="Times New Roman" pitchFamily="18" charset="0"/>
              </a:rPr>
              <a:t>x </a:t>
            </a:r>
            <a:r>
              <a:rPr lang="en-US" altLang="zh-CN" sz="2800" dirty="0">
                <a:latin typeface="Times New Roman" pitchFamily="18" charset="0"/>
              </a:rPr>
              <a:t>and a non-negative integer threshold </a:t>
            </a:r>
            <a:r>
              <a:rPr lang="en-US" altLang="zh-CN" sz="2800" i="1" dirty="0">
                <a:latin typeface="Symbol" panose="05050102010706020507" pitchFamily="18" charset="2"/>
              </a:rPr>
              <a:t>t</a:t>
            </a:r>
          </a:p>
          <a:p>
            <a:pPr lvl="1" algn="just" eaLnBrk="1" hangingPunct="1"/>
            <a:r>
              <a:rPr lang="en-US" altLang="zh-CN" sz="2800" b="1" dirty="0">
                <a:solidFill>
                  <a:srgbClr val="CC00FF"/>
                </a:solidFill>
                <a:latin typeface="Times New Roman" pitchFamily="18" charset="0"/>
              </a:rPr>
              <a:t>Regression function</a:t>
            </a:r>
            <a:r>
              <a:rPr lang="en-US" altLang="zh-CN" sz="2800" dirty="0">
                <a:latin typeface="Times New Roman" pitchFamily="18" charset="0"/>
              </a:rPr>
              <a:t>, </a:t>
            </a:r>
            <a:r>
              <a:rPr lang="en-US" altLang="zh-CN" sz="2800" i="1" dirty="0">
                <a:latin typeface="Times New Roman" pitchFamily="18" charset="0"/>
              </a:rPr>
              <a:t>g</a:t>
            </a:r>
            <a:r>
              <a:rPr lang="en-US" altLang="zh-CN" sz="2800" dirty="0">
                <a:latin typeface="Times New Roman" pitchFamily="18" charset="0"/>
              </a:rPr>
              <a:t>, takes input pair (</a:t>
            </a:r>
            <a:r>
              <a:rPr lang="en-US" altLang="zh-CN" sz="2800" b="1" dirty="0">
                <a:latin typeface="Times New Roman" pitchFamily="18" charset="0"/>
              </a:rPr>
              <a:t>x</a:t>
            </a:r>
            <a:r>
              <a:rPr lang="en-US" altLang="zh-CN" sz="2800" dirty="0">
                <a:latin typeface="Times New Roman" pitchFamily="18" charset="0"/>
              </a:rPr>
              <a:t>, </a:t>
            </a:r>
            <a:r>
              <a:rPr lang="en-US" altLang="zh-CN" sz="2800" i="1" dirty="0">
                <a:latin typeface="Symbol" panose="05050102010706020507" pitchFamily="18" charset="2"/>
              </a:rPr>
              <a:t>t</a:t>
            </a:r>
            <a:r>
              <a:rPr lang="en-US" altLang="zh-CN" sz="2800" dirty="0">
                <a:latin typeface="Times New Roman" pitchFamily="18" charset="0"/>
              </a:rPr>
              <a:t>) and estimates the cardinality </a:t>
            </a:r>
            <a:r>
              <a:rPr lang="en-US" altLang="zh-CN" sz="2800" i="1" dirty="0">
                <a:latin typeface="Times New Roman" pitchFamily="18" charset="0"/>
              </a:rPr>
              <a:t>c</a:t>
            </a:r>
            <a:r>
              <a:rPr lang="en-US" altLang="zh-CN" sz="2800" dirty="0">
                <a:latin typeface="Times New Roman" pitchFamily="18" charset="0"/>
              </a:rPr>
              <a:t>(</a:t>
            </a:r>
            <a:r>
              <a:rPr lang="en-US" altLang="zh-CN" sz="2800" i="1" dirty="0">
                <a:latin typeface="Times New Roman" pitchFamily="18" charset="0"/>
              </a:rPr>
              <a:t>x</a:t>
            </a:r>
            <a:r>
              <a:rPr lang="en-US" altLang="zh-CN" sz="2800" dirty="0">
                <a:latin typeface="Times New Roman" pitchFamily="18" charset="0"/>
              </a:rPr>
              <a:t>, </a:t>
            </a:r>
            <a:r>
              <a:rPr lang="en-US" altLang="zh-CN" sz="2800" i="1" dirty="0">
                <a:latin typeface="Symbol" panose="05050102010706020507" pitchFamily="18" charset="2"/>
              </a:rPr>
              <a:t>q</a:t>
            </a:r>
            <a:r>
              <a:rPr lang="en-US" altLang="zh-CN" sz="2800" dirty="0">
                <a:latin typeface="Times New Roman" pitchFamily="18" charset="0"/>
              </a:rPr>
              <a:t>)</a:t>
            </a:r>
          </a:p>
          <a:p>
            <a:pPr lvl="1" algn="just" eaLnBrk="1" hangingPunct="1"/>
            <a:endParaRPr lang="en-US" altLang="zh-CN" sz="2800" dirty="0">
              <a:latin typeface="Times New Roman" pitchFamily="18" charset="0"/>
            </a:endParaRPr>
          </a:p>
          <a:p>
            <a:pPr lvl="1" algn="just" eaLnBrk="1" hangingPunct="1"/>
            <a:endParaRPr lang="en-US" altLang="zh-CN" sz="2800" b="1" dirty="0">
              <a:latin typeface="Times New Roman" pitchFamily="18" charset="0"/>
            </a:endParaRPr>
          </a:p>
          <a:p>
            <a:pPr lvl="1" algn="just" eaLnBrk="1" hangingPunct="1"/>
            <a:endParaRPr lang="en-US" altLang="zh-CN" sz="2800" dirty="0">
              <a:latin typeface="Times New Roman" pitchFamily="18" charset="0"/>
            </a:endParaRPr>
          </a:p>
        </p:txBody>
      </p:sp>
      <p:pic>
        <p:nvPicPr>
          <p:cNvPr id="3" name="Picture 2">
            <a:extLst>
              <a:ext uri="{FF2B5EF4-FFF2-40B4-BE49-F238E27FC236}">
                <a16:creationId xmlns:a16="http://schemas.microsoft.com/office/drawing/2014/main" id="{EB75C6CA-C299-4BC3-8778-913C3187CC9D}"/>
              </a:ext>
            </a:extLst>
          </p:cNvPr>
          <p:cNvPicPr>
            <a:picLocks noChangeAspect="1"/>
          </p:cNvPicPr>
          <p:nvPr/>
        </p:nvPicPr>
        <p:blipFill>
          <a:blip r:embed="rId3">
            <a:duotone>
              <a:prstClr val="black"/>
              <a:srgbClr val="FFA3A3">
                <a:tint val="45000"/>
                <a:satMod val="400000"/>
              </a:srgbClr>
            </a:duotone>
          </a:blip>
          <a:stretch>
            <a:fillRect/>
          </a:stretch>
        </p:blipFill>
        <p:spPr>
          <a:xfrm>
            <a:off x="6629400" y="933544"/>
            <a:ext cx="2057400" cy="610299"/>
          </a:xfrm>
          <a:prstGeom prst="rect">
            <a:avLst/>
          </a:prstGeom>
          <a:ln>
            <a:solidFill>
              <a:schemeClr val="tx1"/>
            </a:solidFill>
          </a:ln>
          <a:effectLst>
            <a:outerShdw blurRad="50800" dist="38100" dir="2700000" algn="tl" rotWithShape="0">
              <a:prstClr val="black">
                <a:alpha val="40000"/>
              </a:prstClr>
            </a:outerShdw>
          </a:effectLst>
        </p:spPr>
      </p:pic>
      <p:pic>
        <p:nvPicPr>
          <p:cNvPr id="5" name="Picture 4">
            <a:extLst>
              <a:ext uri="{FF2B5EF4-FFF2-40B4-BE49-F238E27FC236}">
                <a16:creationId xmlns:a16="http://schemas.microsoft.com/office/drawing/2014/main" id="{B4561D50-5166-4122-95D1-58D1A0DF1CF5}"/>
              </a:ext>
            </a:extLst>
          </p:cNvPr>
          <p:cNvPicPr>
            <a:picLocks noChangeAspect="1"/>
          </p:cNvPicPr>
          <p:nvPr/>
        </p:nvPicPr>
        <p:blipFill>
          <a:blip r:embed="rId4">
            <a:duotone>
              <a:prstClr val="black"/>
              <a:schemeClr val="tx2">
                <a:tint val="45000"/>
                <a:satMod val="400000"/>
              </a:schemeClr>
            </a:duotone>
          </a:blip>
          <a:stretch>
            <a:fillRect/>
          </a:stretch>
        </p:blipFill>
        <p:spPr>
          <a:xfrm>
            <a:off x="5915025" y="3351852"/>
            <a:ext cx="2771775" cy="513710"/>
          </a:xfrm>
          <a:prstGeom prst="rect">
            <a:avLst/>
          </a:prstGeom>
          <a:ln>
            <a:solidFill>
              <a:schemeClr val="tx1"/>
            </a:solidFill>
          </a:ln>
          <a:effectLst>
            <a:outerShdw blurRad="50800" dist="38100" dir="2700000" algn="tl" rotWithShape="0">
              <a:prstClr val="black">
                <a:alpha val="40000"/>
              </a:prstClr>
            </a:outerShdw>
          </a:effectLst>
        </p:spPr>
      </p:pic>
      <p:pic>
        <p:nvPicPr>
          <p:cNvPr id="8" name="Picture 7">
            <a:extLst>
              <a:ext uri="{FF2B5EF4-FFF2-40B4-BE49-F238E27FC236}">
                <a16:creationId xmlns:a16="http://schemas.microsoft.com/office/drawing/2014/main" id="{DBEB2CD5-45CE-4570-9F20-CCD63EE6C963}"/>
              </a:ext>
            </a:extLst>
          </p:cNvPr>
          <p:cNvPicPr>
            <a:picLocks noChangeAspect="1"/>
          </p:cNvPicPr>
          <p:nvPr/>
        </p:nvPicPr>
        <p:blipFill>
          <a:blip r:embed="rId5">
            <a:duotone>
              <a:prstClr val="black"/>
              <a:srgbClr val="FFAFFF">
                <a:tint val="45000"/>
                <a:satMod val="400000"/>
              </a:srgbClr>
            </a:duotone>
          </a:blip>
          <a:stretch>
            <a:fillRect/>
          </a:stretch>
        </p:blipFill>
        <p:spPr>
          <a:xfrm>
            <a:off x="6400800" y="5630027"/>
            <a:ext cx="2211188" cy="513710"/>
          </a:xfrm>
          <a:prstGeom prst="rect">
            <a:avLst/>
          </a:prstGeom>
          <a:ln>
            <a:solidFill>
              <a:schemeClr val="tx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57383303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176FA375-609F-4380-A649-F26BBCA98A61}" type="slidenum">
              <a:rPr lang="en-US" altLang="zh-CN">
                <a:solidFill>
                  <a:srgbClr val="000000"/>
                </a:solidFill>
              </a:rPr>
              <a:pPr>
                <a:defRPr/>
              </a:pPr>
              <a:t>28</a:t>
            </a:fld>
            <a:endParaRPr lang="en-US" altLang="zh-CN">
              <a:solidFill>
                <a:srgbClr val="000000"/>
              </a:solidFill>
            </a:endParaRPr>
          </a:p>
        </p:txBody>
      </p:sp>
      <p:sp>
        <p:nvSpPr>
          <p:cNvPr id="4099" name="Rectangle 2"/>
          <p:cNvSpPr>
            <a:spLocks noGrp="1" noChangeArrowheads="1"/>
          </p:cNvSpPr>
          <p:nvPr>
            <p:ph type="title"/>
          </p:nvPr>
        </p:nvSpPr>
        <p:spPr>
          <a:xfrm>
            <a:off x="457200" y="277813"/>
            <a:ext cx="8763000" cy="1139825"/>
          </a:xfrm>
        </p:spPr>
        <p:txBody>
          <a:bodyPr/>
          <a:lstStyle/>
          <a:p>
            <a:pPr eaLnBrk="1" hangingPunct="1"/>
            <a:r>
              <a:rPr lang="en-US" altLang="zh-CN" sz="4400" dirty="0">
                <a:latin typeface="Times New Roman" pitchFamily="18" charset="0"/>
              </a:rPr>
              <a:t>DL Models for Cardinality Estimation – Feature Extraction</a:t>
            </a:r>
          </a:p>
        </p:txBody>
      </p:sp>
      <p:sp>
        <p:nvSpPr>
          <p:cNvPr id="4100" name="Rectangle 3"/>
          <p:cNvSpPr>
            <a:spLocks noGrp="1" noChangeArrowheads="1"/>
          </p:cNvSpPr>
          <p:nvPr>
            <p:ph type="body" idx="1"/>
          </p:nvPr>
        </p:nvSpPr>
        <p:spPr/>
        <p:txBody>
          <a:bodyPr>
            <a:normAutofit/>
          </a:bodyPr>
          <a:lstStyle/>
          <a:p>
            <a:pPr algn="just" eaLnBrk="1" hangingPunct="1"/>
            <a:r>
              <a:rPr lang="en-US" altLang="zh-CN" sz="3200" b="1" dirty="0">
                <a:solidFill>
                  <a:schemeClr val="accent6">
                    <a:lumMod val="75000"/>
                  </a:schemeClr>
                </a:solidFill>
                <a:latin typeface="Times New Roman" pitchFamily="18" charset="0"/>
              </a:rPr>
              <a:t>Feature extraction function, </a:t>
            </a:r>
            <a:r>
              <a:rPr lang="en-US" altLang="zh-CN" sz="3200" b="1" i="1" dirty="0">
                <a:solidFill>
                  <a:schemeClr val="accent6">
                    <a:lumMod val="75000"/>
                  </a:schemeClr>
                </a:solidFill>
                <a:latin typeface="Times New Roman" pitchFamily="18" charset="0"/>
              </a:rPr>
              <a:t>h</a:t>
            </a:r>
            <a:r>
              <a:rPr lang="en-US" altLang="zh-CN" sz="3200" b="1" dirty="0">
                <a:solidFill>
                  <a:schemeClr val="accent6">
                    <a:lumMod val="75000"/>
                  </a:schemeClr>
                </a:solidFill>
                <a:latin typeface="Times New Roman" pitchFamily="18" charset="0"/>
              </a:rPr>
              <a:t>(</a:t>
            </a:r>
            <a:r>
              <a:rPr lang="en-US" altLang="zh-CN" sz="3200" b="1" i="1" dirty="0">
                <a:solidFill>
                  <a:schemeClr val="accent6">
                    <a:lumMod val="75000"/>
                  </a:schemeClr>
                </a:solidFill>
                <a:latin typeface="Times New Roman" pitchFamily="18" charset="0"/>
              </a:rPr>
              <a:t>x</a:t>
            </a:r>
            <a:r>
              <a:rPr lang="en-US" altLang="zh-CN" sz="3200" b="1" dirty="0">
                <a:solidFill>
                  <a:schemeClr val="accent6">
                    <a:lumMod val="75000"/>
                  </a:schemeClr>
                </a:solidFill>
                <a:latin typeface="Times New Roman" pitchFamily="18" charset="0"/>
              </a:rPr>
              <a:t>, </a:t>
            </a:r>
            <a:r>
              <a:rPr lang="en-US" altLang="zh-CN" sz="3200" b="1" i="1" dirty="0">
                <a:solidFill>
                  <a:schemeClr val="accent6">
                    <a:lumMod val="75000"/>
                  </a:schemeClr>
                </a:solidFill>
                <a:latin typeface="Symbol" panose="05050102010706020507" pitchFamily="18" charset="2"/>
              </a:rPr>
              <a:t>q</a:t>
            </a:r>
            <a:r>
              <a:rPr lang="en-US" altLang="zh-CN" sz="3200" b="1" dirty="0">
                <a:solidFill>
                  <a:schemeClr val="accent6">
                    <a:lumMod val="75000"/>
                  </a:schemeClr>
                </a:solidFill>
                <a:latin typeface="Times New Roman" pitchFamily="18" charset="0"/>
              </a:rPr>
              <a:t>)</a:t>
            </a:r>
          </a:p>
          <a:p>
            <a:pPr lvl="1" algn="just" eaLnBrk="1" hangingPunct="1"/>
            <a:r>
              <a:rPr lang="en-US" altLang="zh-CN" sz="2800" dirty="0">
                <a:latin typeface="Times New Roman" pitchFamily="18" charset="0"/>
              </a:rPr>
              <a:t>Hamming Distance</a:t>
            </a:r>
          </a:p>
          <a:p>
            <a:pPr lvl="2" algn="just" eaLnBrk="1" hangingPunct="1"/>
            <a:r>
              <a:rPr lang="en-US" altLang="zh-CN" sz="2400" dirty="0">
                <a:latin typeface="Times New Roman" pitchFamily="18" charset="0"/>
              </a:rPr>
              <a:t>Map to a </a:t>
            </a:r>
            <a:r>
              <a:rPr lang="en-US" altLang="zh-CN" sz="2400" i="1" dirty="0">
                <a:latin typeface="Times New Roman" pitchFamily="18" charset="0"/>
              </a:rPr>
              <a:t>d</a:t>
            </a:r>
            <a:r>
              <a:rPr lang="en-US" altLang="zh-CN" sz="2400" dirty="0">
                <a:latin typeface="Times New Roman" pitchFamily="18" charset="0"/>
              </a:rPr>
              <a:t>-dimensional binary vector in the Hamming space</a:t>
            </a:r>
          </a:p>
          <a:p>
            <a:pPr lvl="2" algn="just" eaLnBrk="1" hangingPunct="1"/>
            <a:r>
              <a:rPr lang="en-US" altLang="zh-CN" sz="2400" dirty="0">
                <a:latin typeface="Times New Roman" panose="02020603050405020304" pitchFamily="18" charset="0"/>
                <a:cs typeface="Times New Roman" panose="02020603050405020304" pitchFamily="18" charset="0"/>
              </a:rPr>
              <a:t>If </a:t>
            </a:r>
            <a:r>
              <a:rPr lang="en-US" altLang="zh-CN" sz="2400" i="1" dirty="0" err="1">
                <a:latin typeface="Symbol" panose="05050102010706020507" pitchFamily="18" charset="2"/>
              </a:rPr>
              <a:t>q</a:t>
            </a:r>
            <a:r>
              <a:rPr lang="en-US" altLang="zh-CN" sz="2400" baseline="-25000" dirty="0" err="1">
                <a:latin typeface="Times New Roman" panose="02020603050405020304" pitchFamily="18" charset="0"/>
                <a:cs typeface="Times New Roman" panose="02020603050405020304" pitchFamily="18" charset="0"/>
              </a:rPr>
              <a:t>max</a:t>
            </a:r>
            <a:r>
              <a:rPr lang="en-US" altLang="zh-CN" sz="2400" baseline="-25000" dirty="0">
                <a:latin typeface="Times New Roman" panose="02020603050405020304" pitchFamily="18" charset="0"/>
                <a:cs typeface="Times New Roman" panose="02020603050405020304" pitchFamily="18" charset="0"/>
              </a:rPr>
              <a:t>  </a:t>
            </a:r>
            <a:r>
              <a:rPr lang="en-US" altLang="zh-CN" sz="2400" dirty="0">
                <a:latin typeface="Times New Roman" panose="02020603050405020304" pitchFamily="18" charset="0"/>
                <a:cs typeface="Times New Roman" panose="02020603050405020304" pitchFamily="18" charset="0"/>
              </a:rPr>
              <a:t>≤ </a:t>
            </a:r>
            <a:r>
              <a:rPr lang="en-US" altLang="zh-CN" sz="2400" i="1" dirty="0" err="1">
                <a:latin typeface="Symbol" panose="05050102010706020507" pitchFamily="18" charset="2"/>
              </a:rPr>
              <a:t>t</a:t>
            </a:r>
            <a:r>
              <a:rPr lang="en-US" altLang="zh-CN" sz="2400" baseline="-25000" dirty="0" err="1">
                <a:latin typeface="Times New Roman" panose="02020603050405020304" pitchFamily="18" charset="0"/>
                <a:cs typeface="Times New Roman" panose="02020603050405020304" pitchFamily="18" charset="0"/>
              </a:rPr>
              <a:t>max</a:t>
            </a:r>
            <a:r>
              <a:rPr lang="en-US" altLang="zh-CN" sz="2400" dirty="0">
                <a:latin typeface="Times New Roman" panose="02020603050405020304" pitchFamily="18" charset="0"/>
                <a:cs typeface="Times New Roman" panose="02020603050405020304" pitchFamily="18" charset="0"/>
              </a:rPr>
              <a:t>, we set </a:t>
            </a:r>
            <a:r>
              <a:rPr lang="en-US" altLang="zh-CN" sz="2400" i="1" dirty="0">
                <a:latin typeface="Symbol" panose="05050102010706020507" pitchFamily="18" charset="2"/>
              </a:rPr>
              <a:t>t</a:t>
            </a:r>
            <a:r>
              <a:rPr lang="en-US" altLang="zh-CN" sz="2400" dirty="0">
                <a:latin typeface="Times New Roman" pitchFamily="18" charset="0"/>
              </a:rPr>
              <a:t> = </a:t>
            </a:r>
            <a:r>
              <a:rPr lang="en-US" altLang="zh-CN" sz="2400" i="1" dirty="0">
                <a:latin typeface="Symbol" panose="05050102010706020507" pitchFamily="18" charset="2"/>
              </a:rPr>
              <a:t>q </a:t>
            </a:r>
            <a:r>
              <a:rPr lang="en-US" altLang="zh-CN" sz="2400" dirty="0">
                <a:latin typeface="Times New Roman" panose="02020603050405020304" pitchFamily="18" charset="0"/>
                <a:cs typeface="Times New Roman" panose="02020603050405020304" pitchFamily="18" charset="0"/>
              </a:rPr>
              <a:t>; otherwise, </a:t>
            </a:r>
          </a:p>
          <a:p>
            <a:pPr lvl="1" algn="just" eaLnBrk="1" hangingPunct="1"/>
            <a:r>
              <a:rPr lang="en-US" altLang="zh-CN" sz="2800" dirty="0">
                <a:latin typeface="Times New Roman" panose="02020603050405020304" pitchFamily="18" charset="0"/>
                <a:cs typeface="Times New Roman" panose="02020603050405020304" pitchFamily="18" charset="0"/>
              </a:rPr>
              <a:t>(</a:t>
            </a:r>
            <a:r>
              <a:rPr lang="en-US" altLang="zh-CN" sz="2800" dirty="0" err="1">
                <a:latin typeface="Times New Roman" panose="02020603050405020304" pitchFamily="18" charset="0"/>
                <a:cs typeface="Times New Roman" panose="02020603050405020304" pitchFamily="18" charset="0"/>
              </a:rPr>
              <a:t>Levenshtein</a:t>
            </a:r>
            <a:r>
              <a:rPr lang="en-US" altLang="zh-CN" sz="2800" dirty="0">
                <a:latin typeface="Times New Roman" panose="02020603050405020304" pitchFamily="18" charset="0"/>
                <a:cs typeface="Times New Roman" panose="02020603050405020304" pitchFamily="18" charset="0"/>
              </a:rPr>
              <a:t>) Edit Distance for String Data</a:t>
            </a:r>
          </a:p>
          <a:p>
            <a:pPr lvl="2" algn="just" eaLnBrk="1" hangingPunct="1"/>
            <a:r>
              <a:rPr lang="en-US" altLang="zh-CN" sz="2400" dirty="0">
                <a:latin typeface="Times New Roman" panose="02020603050405020304" pitchFamily="18" charset="0"/>
                <a:cs typeface="Times New Roman" panose="02020603050405020304" pitchFamily="18" charset="0"/>
              </a:rPr>
              <a:t>Map each character to (2</a:t>
            </a:r>
            <a:r>
              <a:rPr lang="en-US" altLang="zh-CN" sz="2400" i="1" dirty="0">
                <a:latin typeface="Symbol" panose="05050102010706020507" pitchFamily="18" charset="2"/>
              </a:rPr>
              <a:t>t</a:t>
            </a:r>
            <a:r>
              <a:rPr lang="en-US" altLang="zh-CN" sz="2400" baseline="-25000" dirty="0">
                <a:solidFill>
                  <a:schemeClr val="accent6">
                    <a:lumMod val="75000"/>
                  </a:schemeClr>
                </a:solidFill>
                <a:latin typeface="Times New Roman" panose="02020603050405020304" pitchFamily="18" charset="0"/>
                <a:cs typeface="Times New Roman" panose="02020603050405020304" pitchFamily="18" charset="0"/>
              </a:rPr>
              <a:t>max</a:t>
            </a:r>
            <a:r>
              <a:rPr lang="en-US" altLang="zh-CN" sz="2400" dirty="0">
                <a:solidFill>
                  <a:schemeClr val="accent6">
                    <a:lumMod val="75000"/>
                  </a:schemeClr>
                </a:solidFill>
                <a:latin typeface="Times New Roman" panose="02020603050405020304" pitchFamily="18" charset="0"/>
                <a:cs typeface="Times New Roman" panose="02020603050405020304" pitchFamily="18" charset="0"/>
              </a:rPr>
              <a:t> + 1) bits in a bit vector of </a:t>
            </a:r>
            <a:r>
              <a:rPr lang="en-US" altLang="zh-CN" sz="2400" dirty="0">
                <a:latin typeface="Times New Roman" panose="02020603050405020304" pitchFamily="18" charset="0"/>
                <a:cs typeface="Times New Roman" panose="02020603050405020304" pitchFamily="18" charset="0"/>
              </a:rPr>
              <a:t>size </a:t>
            </a:r>
            <a:r>
              <a:rPr lang="en-US" altLang="zh-CN" sz="2400" i="1" dirty="0">
                <a:latin typeface="Times New Roman" panose="02020603050405020304" pitchFamily="18" charset="0"/>
                <a:cs typeface="Times New Roman" panose="02020603050405020304" pitchFamily="18" charset="0"/>
              </a:rPr>
              <a:t>d</a:t>
            </a:r>
            <a:r>
              <a:rPr lang="en-US" altLang="zh-CN" sz="2400" dirty="0">
                <a:latin typeface="Times New Roman" panose="02020603050405020304" pitchFamily="18" charset="0"/>
                <a:cs typeface="Times New Roman" panose="02020603050405020304" pitchFamily="18" charset="0"/>
              </a:rPr>
              <a:t> =  ((</a:t>
            </a:r>
            <a:r>
              <a:rPr lang="zh-CN" altLang="en-US" sz="2400" dirty="0">
                <a:latin typeface="Times New Roman" panose="02020603050405020304" pitchFamily="18" charset="0"/>
                <a:cs typeface="Times New Roman" panose="02020603050405020304" pitchFamily="18" charset="0"/>
              </a:rPr>
              <a:t>𝑙</a:t>
            </a:r>
            <a:r>
              <a:rPr lang="en-US" altLang="zh-CN" sz="2400" baseline="-25000" dirty="0">
                <a:latin typeface="Times New Roman" panose="02020603050405020304" pitchFamily="18" charset="0"/>
                <a:cs typeface="Times New Roman" panose="02020603050405020304" pitchFamily="18" charset="0"/>
              </a:rPr>
              <a:t>max</a:t>
            </a:r>
            <a:r>
              <a:rPr lang="en-US" altLang="zh-CN" sz="2400" dirty="0">
                <a:latin typeface="Times New Roman" panose="02020603050405020304" pitchFamily="18" charset="0"/>
                <a:cs typeface="Times New Roman" panose="02020603050405020304" pitchFamily="18" charset="0"/>
              </a:rPr>
              <a:t> + 2</a:t>
            </a:r>
            <a:r>
              <a:rPr lang="zh-CN" altLang="en-US" sz="2400" dirty="0">
                <a:latin typeface="Times New Roman" panose="02020603050405020304" pitchFamily="18" charset="0"/>
                <a:cs typeface="Times New Roman" panose="02020603050405020304" pitchFamily="18" charset="0"/>
              </a:rPr>
              <a:t>𝜏</a:t>
            </a:r>
            <a:r>
              <a:rPr lang="en-US" altLang="zh-CN" sz="2400" baseline="-25000" dirty="0">
                <a:latin typeface="Times New Roman" panose="02020603050405020304" pitchFamily="18" charset="0"/>
                <a:cs typeface="Times New Roman" panose="02020603050405020304" pitchFamily="18" charset="0"/>
              </a:rPr>
              <a:t>max</a:t>
            </a:r>
            <a:r>
              <a:rPr lang="en-US" altLang="zh-CN" sz="2400" dirty="0">
                <a:latin typeface="Times New Roman" panose="02020603050405020304" pitchFamily="18" charset="0"/>
                <a:cs typeface="Times New Roman" panose="02020603050405020304" pitchFamily="18" charset="0"/>
              </a:rPr>
              <a:t>) · |</a:t>
            </a:r>
            <a:r>
              <a:rPr lang="el-GR" altLang="zh-CN" sz="2400" dirty="0">
                <a:latin typeface="Times New Roman" panose="02020603050405020304" pitchFamily="18" charset="0"/>
                <a:cs typeface="Times New Roman" panose="02020603050405020304" pitchFamily="18" charset="0"/>
              </a:rPr>
              <a:t>Σ|)</a:t>
            </a:r>
            <a:r>
              <a:rPr lang="en-US" altLang="zh-CN" sz="2400" dirty="0">
                <a:latin typeface="Times New Roman" panose="02020603050405020304" pitchFamily="18" charset="0"/>
                <a:cs typeface="Times New Roman" panose="02020603050405020304" pitchFamily="18" charset="0"/>
              </a:rPr>
              <a:t>, where </a:t>
            </a:r>
            <a:r>
              <a:rPr lang="zh-CN" altLang="en-US" sz="2400" dirty="0">
                <a:latin typeface="Times New Roman" panose="02020603050405020304" pitchFamily="18" charset="0"/>
                <a:cs typeface="Times New Roman" panose="02020603050405020304" pitchFamily="18" charset="0"/>
              </a:rPr>
              <a:t>𝑙</a:t>
            </a:r>
            <a:r>
              <a:rPr lang="en-US" altLang="zh-CN" sz="2400" baseline="-25000" dirty="0">
                <a:latin typeface="Times New Roman" panose="02020603050405020304" pitchFamily="18" charset="0"/>
                <a:cs typeface="Times New Roman" panose="02020603050405020304" pitchFamily="18" charset="0"/>
              </a:rPr>
              <a:t>max</a:t>
            </a:r>
            <a:r>
              <a:rPr lang="en-US" altLang="zh-CN" sz="2400" dirty="0">
                <a:latin typeface="Times New Roman" panose="02020603050405020304" pitchFamily="18" charset="0"/>
                <a:cs typeface="Times New Roman" panose="02020603050405020304" pitchFamily="18" charset="0"/>
              </a:rPr>
              <a:t> is the maximum length of strings</a:t>
            </a:r>
          </a:p>
          <a:p>
            <a:pPr lvl="2" algn="just" eaLnBrk="1" hangingPunct="1"/>
            <a:endParaRPr lang="en-US" altLang="zh-CN" sz="2400" dirty="0">
              <a:solidFill>
                <a:schemeClr val="accent6">
                  <a:lumMod val="75000"/>
                </a:schemeClr>
              </a:solidFill>
              <a:latin typeface="Symbol" panose="05050102010706020507" pitchFamily="18" charset="2"/>
            </a:endParaRPr>
          </a:p>
        </p:txBody>
      </p:sp>
      <p:pic>
        <p:nvPicPr>
          <p:cNvPr id="5" name="Picture 4">
            <a:extLst>
              <a:ext uri="{FF2B5EF4-FFF2-40B4-BE49-F238E27FC236}">
                <a16:creationId xmlns:a16="http://schemas.microsoft.com/office/drawing/2014/main" id="{ECBAE504-3D95-414B-91F3-9A3D4B11454F}"/>
              </a:ext>
            </a:extLst>
          </p:cNvPr>
          <p:cNvPicPr>
            <a:picLocks noChangeAspect="1"/>
          </p:cNvPicPr>
          <p:nvPr/>
        </p:nvPicPr>
        <p:blipFill>
          <a:blip r:embed="rId3">
            <a:duotone>
              <a:prstClr val="black"/>
              <a:schemeClr val="tx2">
                <a:tint val="45000"/>
                <a:satMod val="400000"/>
              </a:schemeClr>
            </a:duotone>
          </a:blip>
          <a:stretch>
            <a:fillRect/>
          </a:stretch>
        </p:blipFill>
        <p:spPr>
          <a:xfrm>
            <a:off x="5791200" y="1086490"/>
            <a:ext cx="2771775" cy="513710"/>
          </a:xfrm>
          <a:prstGeom prst="rect">
            <a:avLst/>
          </a:prstGeom>
          <a:ln>
            <a:solidFill>
              <a:schemeClr val="tx1"/>
            </a:solidFill>
          </a:ln>
          <a:effectLst>
            <a:outerShdw blurRad="50800" dist="38100" dir="2700000" algn="tl" rotWithShape="0">
              <a:prstClr val="black">
                <a:alpha val="40000"/>
              </a:prstClr>
            </a:outerShdw>
          </a:effectLst>
        </p:spPr>
      </p:pic>
      <p:pic>
        <p:nvPicPr>
          <p:cNvPr id="3" name="Picture 2">
            <a:extLst>
              <a:ext uri="{FF2B5EF4-FFF2-40B4-BE49-F238E27FC236}">
                <a16:creationId xmlns:a16="http://schemas.microsoft.com/office/drawing/2014/main" id="{B6D9965B-E943-4931-811B-5A0A26CE898A}"/>
              </a:ext>
            </a:extLst>
          </p:cNvPr>
          <p:cNvPicPr>
            <a:picLocks noChangeAspect="1"/>
          </p:cNvPicPr>
          <p:nvPr/>
        </p:nvPicPr>
        <p:blipFill>
          <a:blip r:embed="rId4"/>
          <a:stretch>
            <a:fillRect/>
          </a:stretch>
        </p:blipFill>
        <p:spPr>
          <a:xfrm>
            <a:off x="6419850" y="3480108"/>
            <a:ext cx="2143125" cy="385454"/>
          </a:xfrm>
          <a:prstGeom prst="rect">
            <a:avLst/>
          </a:prstGeom>
        </p:spPr>
      </p:pic>
      <p:sp>
        <p:nvSpPr>
          <p:cNvPr id="9" name="TextBox 8">
            <a:extLst>
              <a:ext uri="{FF2B5EF4-FFF2-40B4-BE49-F238E27FC236}">
                <a16:creationId xmlns:a16="http://schemas.microsoft.com/office/drawing/2014/main" id="{1E0334D0-4487-46B6-9586-0B921BB81A6A}"/>
              </a:ext>
            </a:extLst>
          </p:cNvPr>
          <p:cNvSpPr txBox="1"/>
          <p:nvPr/>
        </p:nvSpPr>
        <p:spPr>
          <a:xfrm>
            <a:off x="457200" y="5675480"/>
            <a:ext cx="8229600" cy="646331"/>
          </a:xfrm>
          <a:prstGeom prst="rect">
            <a:avLst/>
          </a:prstGeom>
          <a:solidFill>
            <a:schemeClr val="bg1"/>
          </a:solidFill>
          <a:ln>
            <a:solidFill>
              <a:schemeClr val="tx1"/>
            </a:solidFill>
          </a:ln>
        </p:spPr>
        <p:txBody>
          <a:bodyPr wrap="square">
            <a:spAutoFit/>
          </a:bodyPr>
          <a:lstStyle/>
          <a:p>
            <a:pPr algn="just"/>
            <a:r>
              <a:rPr lang="en-US" b="1" i="0" dirty="0">
                <a:solidFill>
                  <a:srgbClr val="000000"/>
                </a:solidFill>
                <a:effectLst/>
                <a:latin typeface="Times New Roman" panose="02020603050405020304" pitchFamily="18" charset="0"/>
                <a:cs typeface="Times New Roman" panose="02020603050405020304" pitchFamily="18" charset="0"/>
              </a:rPr>
              <a:t>Example: </a:t>
            </a:r>
            <a:r>
              <a:rPr lang="en-US" b="0" i="0" dirty="0">
                <a:solidFill>
                  <a:srgbClr val="000000"/>
                </a:solidFill>
                <a:effectLst/>
                <a:latin typeface="Times New Roman" panose="02020603050405020304" pitchFamily="18" charset="0"/>
                <a:cs typeface="Times New Roman" panose="02020603050405020304" pitchFamily="18" charset="0"/>
              </a:rPr>
              <a:t>Given a string </a:t>
            </a:r>
            <a:r>
              <a:rPr lang="en-US" b="0" i="1" dirty="0">
                <a:solidFill>
                  <a:srgbClr val="000000"/>
                </a:solidFill>
                <a:effectLst/>
                <a:latin typeface="Times New Roman" panose="02020603050405020304" pitchFamily="18" charset="0"/>
                <a:cs typeface="Times New Roman" panose="02020603050405020304" pitchFamily="18" charset="0"/>
              </a:rPr>
              <a:t>𝑥 </a:t>
            </a:r>
            <a:r>
              <a:rPr lang="en-US" b="0" i="0" dirty="0">
                <a:solidFill>
                  <a:srgbClr val="000000"/>
                </a:solidFill>
                <a:effectLst/>
                <a:latin typeface="Times New Roman" panose="02020603050405020304" pitchFamily="18" charset="0"/>
                <a:cs typeface="Times New Roman" panose="02020603050405020304" pitchFamily="18" charset="0"/>
              </a:rPr>
              <a:t>= </a:t>
            </a:r>
            <a:r>
              <a:rPr lang="en-US" b="0" i="0" dirty="0" err="1">
                <a:solidFill>
                  <a:srgbClr val="000000"/>
                </a:solidFill>
                <a:effectLst/>
                <a:latin typeface="Times New Roman" panose="02020603050405020304" pitchFamily="18" charset="0"/>
                <a:cs typeface="Times New Roman" panose="02020603050405020304" pitchFamily="18" charset="0"/>
              </a:rPr>
              <a:t>abc</a:t>
            </a:r>
            <a:r>
              <a:rPr lang="en-US" b="0" i="0" dirty="0">
                <a:solidFill>
                  <a:srgbClr val="000000"/>
                </a:solidFill>
                <a:effectLst/>
                <a:latin typeface="Times New Roman" panose="02020603050405020304" pitchFamily="18" charset="0"/>
                <a:cs typeface="Times New Roman" panose="02020603050405020304" pitchFamily="18" charset="0"/>
              </a:rPr>
              <a:t>, </a:t>
            </a:r>
            <a:r>
              <a:rPr lang="el-GR" b="0" i="0" dirty="0">
                <a:solidFill>
                  <a:srgbClr val="000000"/>
                </a:solidFill>
                <a:effectLst/>
                <a:latin typeface="Times New Roman" panose="02020603050405020304" pitchFamily="18" charset="0"/>
                <a:cs typeface="Times New Roman" panose="02020603050405020304" pitchFamily="18" charset="0"/>
              </a:rPr>
              <a:t>Σ = { </a:t>
            </a:r>
            <a:r>
              <a:rPr lang="en-US" b="0" i="0" dirty="0">
                <a:solidFill>
                  <a:srgbClr val="000000"/>
                </a:solidFill>
                <a:effectLst/>
                <a:latin typeface="Times New Roman" panose="02020603050405020304" pitchFamily="18" charset="0"/>
                <a:cs typeface="Times New Roman" panose="02020603050405020304" pitchFamily="18" charset="0"/>
              </a:rPr>
              <a:t>a</a:t>
            </a:r>
            <a:r>
              <a:rPr lang="en-US" b="0" i="1" dirty="0">
                <a:solidFill>
                  <a:srgbClr val="000000"/>
                </a:solidFill>
                <a:effectLst/>
                <a:latin typeface="Times New Roman" panose="02020603050405020304" pitchFamily="18" charset="0"/>
                <a:cs typeface="Times New Roman" panose="02020603050405020304" pitchFamily="18" charset="0"/>
              </a:rPr>
              <a:t>, </a:t>
            </a:r>
            <a:r>
              <a:rPr lang="en-US" b="0" i="0" dirty="0">
                <a:solidFill>
                  <a:srgbClr val="000000"/>
                </a:solidFill>
                <a:effectLst/>
                <a:latin typeface="Times New Roman" panose="02020603050405020304" pitchFamily="18" charset="0"/>
                <a:cs typeface="Times New Roman" panose="02020603050405020304" pitchFamily="18" charset="0"/>
              </a:rPr>
              <a:t>b</a:t>
            </a:r>
            <a:r>
              <a:rPr lang="en-US" b="0" i="1" dirty="0">
                <a:solidFill>
                  <a:srgbClr val="000000"/>
                </a:solidFill>
                <a:effectLst/>
                <a:latin typeface="Times New Roman" panose="02020603050405020304" pitchFamily="18" charset="0"/>
                <a:cs typeface="Times New Roman" panose="02020603050405020304" pitchFamily="18" charset="0"/>
              </a:rPr>
              <a:t>, </a:t>
            </a:r>
            <a:r>
              <a:rPr lang="en-US" b="0" i="0" dirty="0">
                <a:solidFill>
                  <a:srgbClr val="000000"/>
                </a:solidFill>
                <a:effectLst/>
                <a:latin typeface="Times New Roman" panose="02020603050405020304" pitchFamily="18" charset="0"/>
                <a:cs typeface="Times New Roman" panose="02020603050405020304" pitchFamily="18" charset="0"/>
              </a:rPr>
              <a:t>c</a:t>
            </a:r>
            <a:r>
              <a:rPr lang="en-US" b="0" i="1" dirty="0">
                <a:solidFill>
                  <a:srgbClr val="000000"/>
                </a:solidFill>
                <a:effectLst/>
                <a:latin typeface="Times New Roman" panose="02020603050405020304" pitchFamily="18" charset="0"/>
                <a:cs typeface="Times New Roman" panose="02020603050405020304" pitchFamily="18" charset="0"/>
              </a:rPr>
              <a:t>, </a:t>
            </a:r>
            <a:r>
              <a:rPr lang="en-US" b="0" i="0" dirty="0">
                <a:solidFill>
                  <a:srgbClr val="000000"/>
                </a:solidFill>
                <a:effectLst/>
                <a:latin typeface="Times New Roman" panose="02020603050405020304" pitchFamily="18" charset="0"/>
                <a:cs typeface="Times New Roman" panose="02020603050405020304" pitchFamily="18" charset="0"/>
              </a:rPr>
              <a:t>d }, </a:t>
            </a:r>
            <a:r>
              <a:rPr lang="en-US" b="0" i="1" dirty="0">
                <a:solidFill>
                  <a:srgbClr val="000000"/>
                </a:solidFill>
                <a:effectLst/>
                <a:latin typeface="Times New Roman" panose="02020603050405020304" pitchFamily="18" charset="0"/>
                <a:cs typeface="Times New Roman" panose="02020603050405020304" pitchFamily="18" charset="0"/>
              </a:rPr>
              <a:t>𝑙</a:t>
            </a:r>
            <a:r>
              <a:rPr lang="en-US" b="0" i="0" baseline="-25000" dirty="0">
                <a:solidFill>
                  <a:srgbClr val="000000"/>
                </a:solidFill>
                <a:effectLst/>
                <a:latin typeface="Times New Roman" panose="02020603050405020304" pitchFamily="18" charset="0"/>
                <a:cs typeface="Times New Roman" panose="02020603050405020304" pitchFamily="18" charset="0"/>
              </a:rPr>
              <a:t>max</a:t>
            </a:r>
            <a:r>
              <a:rPr lang="en-US" b="0" i="0" dirty="0">
                <a:solidFill>
                  <a:srgbClr val="000000"/>
                </a:solidFill>
                <a:effectLst/>
                <a:latin typeface="Times New Roman" panose="02020603050405020304" pitchFamily="18" charset="0"/>
                <a:cs typeface="Times New Roman" panose="02020603050405020304" pitchFamily="18" charset="0"/>
              </a:rPr>
              <a:t> = 4, and </a:t>
            </a:r>
            <a:r>
              <a:rPr lang="en-US" b="0" i="1" dirty="0">
                <a:solidFill>
                  <a:srgbClr val="000000"/>
                </a:solidFill>
                <a:effectLst/>
                <a:latin typeface="Times New Roman" panose="02020603050405020304" pitchFamily="18" charset="0"/>
                <a:cs typeface="Times New Roman" panose="02020603050405020304" pitchFamily="18" charset="0"/>
              </a:rPr>
              <a:t>𝜏</a:t>
            </a:r>
            <a:r>
              <a:rPr lang="en-US" b="0" baseline="-25000" dirty="0">
                <a:solidFill>
                  <a:srgbClr val="000000"/>
                </a:solidFill>
                <a:effectLst/>
                <a:latin typeface="Times New Roman" panose="02020603050405020304" pitchFamily="18" charset="0"/>
                <a:cs typeface="Times New Roman" panose="02020603050405020304" pitchFamily="18" charset="0"/>
              </a:rPr>
              <a:t>𝑚𝑎𝑥 </a:t>
            </a:r>
            <a:r>
              <a:rPr lang="en-US" b="0" i="0" dirty="0">
                <a:solidFill>
                  <a:srgbClr val="000000"/>
                </a:solidFill>
                <a:effectLst/>
                <a:latin typeface="Times New Roman" panose="02020603050405020304" pitchFamily="18" charset="0"/>
                <a:cs typeface="Times New Roman" panose="02020603050405020304" pitchFamily="18" charset="0"/>
              </a:rPr>
              <a:t>= 1, the binary vector is </a:t>
            </a:r>
            <a:r>
              <a:rPr lang="en-US" b="0" i="0" dirty="0">
                <a:solidFill>
                  <a:srgbClr val="3333FF"/>
                </a:solidFill>
                <a:effectLst/>
                <a:latin typeface="Times New Roman" panose="02020603050405020304" pitchFamily="18" charset="0"/>
                <a:cs typeface="Times New Roman" panose="02020603050405020304" pitchFamily="18" charset="0"/>
              </a:rPr>
              <a:t>111</a:t>
            </a:r>
            <a:r>
              <a:rPr lang="en-US" b="0" i="0" dirty="0">
                <a:solidFill>
                  <a:srgbClr val="000000"/>
                </a:solidFill>
                <a:effectLst/>
                <a:latin typeface="Times New Roman" panose="02020603050405020304" pitchFamily="18" charset="0"/>
                <a:cs typeface="Times New Roman" panose="02020603050405020304" pitchFamily="18" charset="0"/>
              </a:rPr>
              <a:t>000, 0</a:t>
            </a:r>
            <a:r>
              <a:rPr lang="en-US" b="0" i="0" dirty="0">
                <a:solidFill>
                  <a:srgbClr val="3333FF"/>
                </a:solidFill>
                <a:effectLst/>
                <a:latin typeface="Times New Roman" panose="02020603050405020304" pitchFamily="18" charset="0"/>
                <a:cs typeface="Times New Roman" panose="02020603050405020304" pitchFamily="18" charset="0"/>
              </a:rPr>
              <a:t>111</a:t>
            </a:r>
            <a:r>
              <a:rPr lang="en-US" b="0" i="0" dirty="0">
                <a:solidFill>
                  <a:srgbClr val="000000"/>
                </a:solidFill>
                <a:effectLst/>
                <a:latin typeface="Times New Roman" panose="02020603050405020304" pitchFamily="18" charset="0"/>
                <a:cs typeface="Times New Roman" panose="02020603050405020304" pitchFamily="18" charset="0"/>
              </a:rPr>
              <a:t>00, 00</a:t>
            </a:r>
            <a:r>
              <a:rPr lang="en-US" b="0" i="0" dirty="0">
                <a:solidFill>
                  <a:srgbClr val="3333FF"/>
                </a:solidFill>
                <a:effectLst/>
                <a:latin typeface="Times New Roman" panose="02020603050405020304" pitchFamily="18" charset="0"/>
                <a:cs typeface="Times New Roman" panose="02020603050405020304" pitchFamily="18" charset="0"/>
              </a:rPr>
              <a:t>111</a:t>
            </a:r>
            <a:r>
              <a:rPr lang="en-US" b="0" i="0" dirty="0">
                <a:solidFill>
                  <a:srgbClr val="000000"/>
                </a:solidFill>
                <a:effectLst/>
                <a:latin typeface="Times New Roman" panose="02020603050405020304" pitchFamily="18" charset="0"/>
                <a:cs typeface="Times New Roman" panose="02020603050405020304" pitchFamily="18" charset="0"/>
              </a:rPr>
              <a:t>0, 000000</a:t>
            </a:r>
            <a:r>
              <a:rPr lang="en-US"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10234293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176FA375-609F-4380-A649-F26BBCA98A61}" type="slidenum">
              <a:rPr lang="en-US" altLang="zh-CN">
                <a:solidFill>
                  <a:srgbClr val="000000"/>
                </a:solidFill>
              </a:rPr>
              <a:pPr>
                <a:defRPr/>
              </a:pPr>
              <a:t>29</a:t>
            </a:fld>
            <a:endParaRPr lang="en-US" altLang="zh-CN">
              <a:solidFill>
                <a:srgbClr val="000000"/>
              </a:solidFill>
            </a:endParaRPr>
          </a:p>
        </p:txBody>
      </p:sp>
      <p:sp>
        <p:nvSpPr>
          <p:cNvPr id="4099" name="Rectangle 2"/>
          <p:cNvSpPr>
            <a:spLocks noGrp="1" noChangeArrowheads="1"/>
          </p:cNvSpPr>
          <p:nvPr>
            <p:ph type="title"/>
          </p:nvPr>
        </p:nvSpPr>
        <p:spPr>
          <a:xfrm>
            <a:off x="457200" y="277813"/>
            <a:ext cx="8915400" cy="1139825"/>
          </a:xfrm>
        </p:spPr>
        <p:txBody>
          <a:bodyPr/>
          <a:lstStyle/>
          <a:p>
            <a:pPr eaLnBrk="1" hangingPunct="1"/>
            <a:r>
              <a:rPr lang="en-US" altLang="zh-CN" sz="4400" dirty="0">
                <a:latin typeface="Times New Roman" pitchFamily="18" charset="0"/>
              </a:rPr>
              <a:t>DL Models for Cardinality Estimation – Feature Extraction (cont'd)</a:t>
            </a:r>
          </a:p>
        </p:txBody>
      </p:sp>
      <p:sp>
        <p:nvSpPr>
          <p:cNvPr id="4100" name="Rectangle 3"/>
          <p:cNvSpPr>
            <a:spLocks noGrp="1" noChangeArrowheads="1"/>
          </p:cNvSpPr>
          <p:nvPr>
            <p:ph type="body" idx="1"/>
          </p:nvPr>
        </p:nvSpPr>
        <p:spPr>
          <a:xfrm>
            <a:off x="457200" y="1600200"/>
            <a:ext cx="8229600" cy="4979987"/>
          </a:xfrm>
        </p:spPr>
        <p:txBody>
          <a:bodyPr>
            <a:normAutofit/>
          </a:bodyPr>
          <a:lstStyle/>
          <a:p>
            <a:pPr algn="just" eaLnBrk="1" hangingPunct="1"/>
            <a:r>
              <a:rPr lang="en-US" altLang="zh-CN" sz="3200" b="1" dirty="0">
                <a:solidFill>
                  <a:schemeClr val="accent6">
                    <a:lumMod val="75000"/>
                  </a:schemeClr>
                </a:solidFill>
                <a:latin typeface="Times New Roman" pitchFamily="18" charset="0"/>
              </a:rPr>
              <a:t>Feature extraction function, </a:t>
            </a:r>
            <a:r>
              <a:rPr lang="en-US" altLang="zh-CN" sz="3200" b="1" i="1" dirty="0">
                <a:solidFill>
                  <a:schemeClr val="accent6">
                    <a:lumMod val="75000"/>
                  </a:schemeClr>
                </a:solidFill>
                <a:latin typeface="Times New Roman" pitchFamily="18" charset="0"/>
              </a:rPr>
              <a:t>h</a:t>
            </a:r>
            <a:r>
              <a:rPr lang="en-US" altLang="zh-CN" sz="3200" b="1" dirty="0">
                <a:solidFill>
                  <a:schemeClr val="accent6">
                    <a:lumMod val="75000"/>
                  </a:schemeClr>
                </a:solidFill>
                <a:latin typeface="Times New Roman" pitchFamily="18" charset="0"/>
              </a:rPr>
              <a:t>(</a:t>
            </a:r>
            <a:r>
              <a:rPr lang="en-US" altLang="zh-CN" sz="3200" b="1" i="1" dirty="0">
                <a:solidFill>
                  <a:schemeClr val="accent6">
                    <a:lumMod val="75000"/>
                  </a:schemeClr>
                </a:solidFill>
                <a:latin typeface="Times New Roman" pitchFamily="18" charset="0"/>
              </a:rPr>
              <a:t>x</a:t>
            </a:r>
            <a:r>
              <a:rPr lang="en-US" altLang="zh-CN" sz="3200" b="1" dirty="0">
                <a:solidFill>
                  <a:schemeClr val="accent6">
                    <a:lumMod val="75000"/>
                  </a:schemeClr>
                </a:solidFill>
                <a:latin typeface="Times New Roman" pitchFamily="18" charset="0"/>
              </a:rPr>
              <a:t>, </a:t>
            </a:r>
            <a:r>
              <a:rPr lang="en-US" altLang="zh-CN" sz="3200" b="1" i="1" dirty="0">
                <a:solidFill>
                  <a:schemeClr val="accent6">
                    <a:lumMod val="75000"/>
                  </a:schemeClr>
                </a:solidFill>
                <a:latin typeface="Symbol" panose="05050102010706020507" pitchFamily="18" charset="2"/>
              </a:rPr>
              <a:t>q</a:t>
            </a:r>
            <a:r>
              <a:rPr lang="en-US" altLang="zh-CN" sz="3200" b="1" dirty="0">
                <a:solidFill>
                  <a:schemeClr val="accent6">
                    <a:lumMod val="75000"/>
                  </a:schemeClr>
                </a:solidFill>
                <a:latin typeface="Times New Roman" pitchFamily="18" charset="0"/>
              </a:rPr>
              <a:t>)</a:t>
            </a:r>
          </a:p>
          <a:p>
            <a:pPr lvl="1" algn="just" eaLnBrk="1" hangingPunct="1"/>
            <a:r>
              <a:rPr lang="en-US" altLang="zh-CN" sz="2800" dirty="0">
                <a:latin typeface="Times New Roman" pitchFamily="18" charset="0"/>
              </a:rPr>
              <a:t>Jaccard Distance for Set Data</a:t>
            </a:r>
          </a:p>
          <a:p>
            <a:pPr lvl="2" algn="just" eaLnBrk="1" hangingPunct="1"/>
            <a:r>
              <a:rPr lang="zh-CN" altLang="en-US" sz="2400" dirty="0">
                <a:latin typeface="Times New Roman" pitchFamily="18" charset="0"/>
              </a:rPr>
              <a:t>𝑏</a:t>
            </a:r>
            <a:r>
              <a:rPr lang="en-US" altLang="zh-CN" sz="2400" dirty="0">
                <a:latin typeface="Times New Roman" pitchFamily="18" charset="0"/>
              </a:rPr>
              <a:t>-bit </a:t>
            </a:r>
            <a:r>
              <a:rPr lang="en-US" altLang="zh-CN" sz="2400" dirty="0" err="1">
                <a:latin typeface="Times New Roman" pitchFamily="18" charset="0"/>
              </a:rPr>
              <a:t>minwise</a:t>
            </a:r>
            <a:r>
              <a:rPr lang="en-US" altLang="zh-CN" sz="2400" dirty="0">
                <a:latin typeface="Times New Roman" pitchFamily="18" charset="0"/>
              </a:rPr>
              <a:t> hashing (LSH)</a:t>
            </a:r>
          </a:p>
          <a:p>
            <a:pPr lvl="3" algn="just" eaLnBrk="1" hangingPunct="1"/>
            <a:r>
              <a:rPr lang="en-US" altLang="zh-CN" sz="2200" dirty="0">
                <a:latin typeface="Times New Roman" pitchFamily="18" charset="0"/>
              </a:rPr>
              <a:t>Given a set </a:t>
            </a:r>
            <a:r>
              <a:rPr lang="en-US" altLang="zh-CN" sz="2200" i="1" dirty="0">
                <a:latin typeface="Times New Roman" pitchFamily="18" charset="0"/>
              </a:rPr>
              <a:t>x</a:t>
            </a:r>
            <a:r>
              <a:rPr lang="en-US" altLang="zh-CN" sz="2200" dirty="0">
                <a:latin typeface="Times New Roman" pitchFamily="18" charset="0"/>
              </a:rPr>
              <a:t>, denote </a:t>
            </a:r>
            <a:r>
              <a:rPr lang="en-US" altLang="zh-CN" sz="2200" i="1" dirty="0">
                <a:latin typeface="Symbol" panose="05050102010706020507" pitchFamily="18" charset="2"/>
              </a:rPr>
              <a:t>p</a:t>
            </a:r>
            <a:r>
              <a:rPr lang="en-US" altLang="zh-CN" sz="2200" dirty="0">
                <a:latin typeface="Times New Roman" pitchFamily="18" charset="0"/>
              </a:rPr>
              <a:t>(</a:t>
            </a:r>
            <a:r>
              <a:rPr lang="en-US" altLang="zh-CN" sz="2200" i="1" dirty="0">
                <a:latin typeface="Times New Roman" pitchFamily="18" charset="0"/>
              </a:rPr>
              <a:t>x</a:t>
            </a:r>
            <a:r>
              <a:rPr lang="en-US" altLang="zh-CN" sz="2200" dirty="0">
                <a:latin typeface="Times New Roman" pitchFamily="18" charset="0"/>
              </a:rPr>
              <a:t>) as a permutation of elements in </a:t>
            </a:r>
            <a:r>
              <a:rPr lang="en-US" altLang="zh-CN" sz="2200" i="1" dirty="0">
                <a:latin typeface="Times New Roman" pitchFamily="18" charset="0"/>
              </a:rPr>
              <a:t>x</a:t>
            </a:r>
            <a:endParaRPr lang="en-US" altLang="zh-CN" sz="2200" dirty="0">
              <a:latin typeface="Times New Roman" pitchFamily="18" charset="0"/>
            </a:endParaRPr>
          </a:p>
          <a:p>
            <a:pPr lvl="3" algn="just" eaLnBrk="1" hangingPunct="1"/>
            <a:r>
              <a:rPr lang="en-US" altLang="zh-CN" sz="2200" dirty="0">
                <a:latin typeface="Times New Roman" pitchFamily="18" charset="0"/>
              </a:rPr>
              <a:t>Randomly choose </a:t>
            </a:r>
            <a:r>
              <a:rPr lang="en-US" altLang="zh-CN" sz="2200" i="1" dirty="0">
                <a:latin typeface="Times New Roman" pitchFamily="18" charset="0"/>
              </a:rPr>
              <a:t>k</a:t>
            </a:r>
            <a:r>
              <a:rPr lang="en-US" altLang="zh-CN" sz="2200" dirty="0">
                <a:latin typeface="Times New Roman" pitchFamily="18" charset="0"/>
              </a:rPr>
              <a:t> permutations {</a:t>
            </a:r>
            <a:r>
              <a:rPr lang="en-US" altLang="zh-CN" sz="2200" i="1" dirty="0">
                <a:latin typeface="Symbol" panose="05050102010706020507" pitchFamily="18" charset="2"/>
              </a:rPr>
              <a:t>p</a:t>
            </a:r>
            <a:r>
              <a:rPr lang="en-US" altLang="zh-CN" sz="2200" i="1" baseline="-25000" dirty="0">
                <a:latin typeface="Times New Roman" pitchFamily="18" charset="0"/>
              </a:rPr>
              <a:t> </a:t>
            </a:r>
            <a:r>
              <a:rPr lang="en-US" altLang="zh-CN" sz="2200" baseline="-25000" dirty="0">
                <a:latin typeface="Times New Roman" pitchFamily="18" charset="0"/>
              </a:rPr>
              <a:t>1</a:t>
            </a:r>
            <a:r>
              <a:rPr lang="en-US" altLang="zh-CN" sz="2200" dirty="0">
                <a:latin typeface="Times New Roman" pitchFamily="18" charset="0"/>
              </a:rPr>
              <a:t>(</a:t>
            </a:r>
            <a:r>
              <a:rPr lang="en-US" altLang="zh-CN" sz="2200" i="1" dirty="0">
                <a:latin typeface="Times New Roman" pitchFamily="18" charset="0"/>
              </a:rPr>
              <a:t>x</a:t>
            </a:r>
            <a:r>
              <a:rPr lang="en-US" altLang="zh-CN" sz="2200" dirty="0">
                <a:latin typeface="Times New Roman" pitchFamily="18" charset="0"/>
              </a:rPr>
              <a:t>), </a:t>
            </a:r>
            <a:r>
              <a:rPr lang="en-US" altLang="zh-CN" sz="2200" i="1" dirty="0">
                <a:latin typeface="Symbol" panose="05050102010706020507" pitchFamily="18" charset="2"/>
              </a:rPr>
              <a:t>p</a:t>
            </a:r>
            <a:r>
              <a:rPr lang="en-US" altLang="zh-CN" sz="2200" i="1" baseline="-25000" dirty="0">
                <a:latin typeface="Times New Roman" pitchFamily="18" charset="0"/>
              </a:rPr>
              <a:t> </a:t>
            </a:r>
            <a:r>
              <a:rPr lang="en-US" altLang="zh-CN" sz="2200" baseline="-25000" dirty="0">
                <a:latin typeface="Times New Roman" pitchFamily="18" charset="0"/>
              </a:rPr>
              <a:t>2</a:t>
            </a:r>
            <a:r>
              <a:rPr lang="en-US" altLang="zh-CN" sz="2200" dirty="0">
                <a:latin typeface="Times New Roman" pitchFamily="18" charset="0"/>
              </a:rPr>
              <a:t>(</a:t>
            </a:r>
            <a:r>
              <a:rPr lang="en-US" altLang="zh-CN" sz="2200" i="1" dirty="0">
                <a:latin typeface="Times New Roman" pitchFamily="18" charset="0"/>
              </a:rPr>
              <a:t>x</a:t>
            </a:r>
            <a:r>
              <a:rPr lang="en-US" altLang="zh-CN" sz="2200" dirty="0">
                <a:latin typeface="Times New Roman" pitchFamily="18" charset="0"/>
              </a:rPr>
              <a:t>), …, </a:t>
            </a:r>
            <a:r>
              <a:rPr lang="en-US" altLang="zh-CN" sz="2200" i="1" dirty="0">
                <a:latin typeface="Symbol" panose="05050102010706020507" pitchFamily="18" charset="2"/>
              </a:rPr>
              <a:t>p</a:t>
            </a:r>
            <a:r>
              <a:rPr lang="en-US" altLang="zh-CN" sz="2200" i="1" baseline="-25000" dirty="0">
                <a:latin typeface="Times New Roman" pitchFamily="18" charset="0"/>
              </a:rPr>
              <a:t> k</a:t>
            </a:r>
            <a:r>
              <a:rPr lang="en-US" altLang="zh-CN" sz="2200" dirty="0">
                <a:latin typeface="Times New Roman" pitchFamily="18" charset="0"/>
              </a:rPr>
              <a:t>(</a:t>
            </a:r>
            <a:r>
              <a:rPr lang="en-US" altLang="zh-CN" sz="2200" i="1" dirty="0">
                <a:latin typeface="Times New Roman" pitchFamily="18" charset="0"/>
              </a:rPr>
              <a:t>x</a:t>
            </a:r>
            <a:r>
              <a:rPr lang="en-US" altLang="zh-CN" sz="2200" dirty="0">
                <a:latin typeface="Times New Roman" pitchFamily="18" charset="0"/>
              </a:rPr>
              <a:t>)}</a:t>
            </a:r>
          </a:p>
          <a:p>
            <a:pPr lvl="3" algn="just" eaLnBrk="1" hangingPunct="1"/>
            <a:r>
              <a:rPr lang="en-US" altLang="zh-CN" sz="2200" i="1" dirty="0" err="1">
                <a:latin typeface="Times New Roman" pitchFamily="18" charset="0"/>
              </a:rPr>
              <a:t>bmin</a:t>
            </a:r>
            <a:r>
              <a:rPr lang="en-US" altLang="zh-CN" sz="2200" dirty="0">
                <a:latin typeface="Times New Roman" pitchFamily="18" charset="0"/>
              </a:rPr>
              <a:t>(</a:t>
            </a:r>
            <a:r>
              <a:rPr lang="en-US" altLang="zh-CN" sz="2200" i="1" dirty="0">
                <a:latin typeface="Symbol" panose="05050102010706020507" pitchFamily="18" charset="2"/>
              </a:rPr>
              <a:t>p</a:t>
            </a:r>
            <a:r>
              <a:rPr lang="en-US" altLang="zh-CN" sz="2200" i="1" baseline="-25000" dirty="0">
                <a:latin typeface="Times New Roman" pitchFamily="18" charset="0"/>
              </a:rPr>
              <a:t> </a:t>
            </a:r>
            <a:r>
              <a:rPr lang="en-US" altLang="zh-CN" sz="2200" dirty="0">
                <a:latin typeface="Times New Roman" pitchFamily="18" charset="0"/>
              </a:rPr>
              <a:t>(</a:t>
            </a:r>
            <a:r>
              <a:rPr lang="en-US" altLang="zh-CN" sz="2200" i="1" dirty="0">
                <a:latin typeface="Times New Roman" pitchFamily="18" charset="0"/>
              </a:rPr>
              <a:t>x</a:t>
            </a:r>
            <a:r>
              <a:rPr lang="en-US" altLang="zh-CN" sz="2200" dirty="0">
                <a:latin typeface="Times New Roman" pitchFamily="18" charset="0"/>
              </a:rPr>
              <a:t>)) – the last </a:t>
            </a:r>
            <a:r>
              <a:rPr lang="en-US" altLang="zh-CN" sz="2200" i="1" dirty="0">
                <a:latin typeface="Times New Roman" pitchFamily="18" charset="0"/>
              </a:rPr>
              <a:t>b </a:t>
            </a:r>
            <a:r>
              <a:rPr lang="en-US" altLang="zh-CN" sz="2200" dirty="0">
                <a:latin typeface="Times New Roman" pitchFamily="18" charset="0"/>
              </a:rPr>
              <a:t>bits of the smallest element in </a:t>
            </a:r>
            <a:r>
              <a:rPr lang="en-US" altLang="zh-CN" sz="2200" i="1" dirty="0">
                <a:latin typeface="Symbol" panose="05050102010706020507" pitchFamily="18" charset="2"/>
              </a:rPr>
              <a:t>p</a:t>
            </a:r>
            <a:r>
              <a:rPr lang="en-US" altLang="zh-CN" sz="2200" i="1" baseline="-25000" dirty="0">
                <a:latin typeface="Times New Roman" pitchFamily="18" charset="0"/>
              </a:rPr>
              <a:t> </a:t>
            </a:r>
            <a:r>
              <a:rPr lang="en-US" altLang="zh-CN" sz="2200" dirty="0">
                <a:latin typeface="Times New Roman" pitchFamily="18" charset="0"/>
              </a:rPr>
              <a:t>(</a:t>
            </a:r>
            <a:r>
              <a:rPr lang="en-US" altLang="zh-CN" sz="2200" i="1" dirty="0">
                <a:latin typeface="Times New Roman" pitchFamily="18" charset="0"/>
              </a:rPr>
              <a:t>x</a:t>
            </a:r>
            <a:r>
              <a:rPr lang="en-US" altLang="zh-CN" sz="2200" dirty="0">
                <a:latin typeface="Times New Roman" pitchFamily="18" charset="0"/>
              </a:rPr>
              <a:t>), </a:t>
            </a:r>
            <a:r>
              <a:rPr lang="en-US" altLang="zh-CN" sz="2200" i="1" dirty="0" err="1">
                <a:latin typeface="Times New Roman" pitchFamily="18" charset="0"/>
              </a:rPr>
              <a:t>set_bit</a:t>
            </a:r>
            <a:r>
              <a:rPr lang="en-US" altLang="zh-CN" sz="2200" i="1" dirty="0">
                <a:latin typeface="Times New Roman" pitchFamily="18" charset="0"/>
              </a:rPr>
              <a:t> </a:t>
            </a:r>
            <a:r>
              <a:rPr lang="en-US" altLang="zh-CN" sz="2200" dirty="0">
                <a:latin typeface="Times New Roman" pitchFamily="18" charset="0"/>
              </a:rPr>
              <a:t>(</a:t>
            </a:r>
            <a:r>
              <a:rPr lang="en-US" altLang="zh-CN" sz="2200" i="1" dirty="0">
                <a:latin typeface="Times New Roman" pitchFamily="18" charset="0"/>
              </a:rPr>
              <a:t>i</a:t>
            </a:r>
            <a:r>
              <a:rPr lang="en-US" altLang="zh-CN" sz="2200" dirty="0">
                <a:latin typeface="Times New Roman" pitchFamily="18" charset="0"/>
              </a:rPr>
              <a:t>, </a:t>
            </a:r>
            <a:r>
              <a:rPr lang="en-US" altLang="zh-CN" sz="2200" i="1" dirty="0">
                <a:latin typeface="Times New Roman" pitchFamily="18" charset="0"/>
              </a:rPr>
              <a:t>j</a:t>
            </a:r>
            <a:r>
              <a:rPr lang="en-US" altLang="zh-CN" sz="2200" dirty="0">
                <a:latin typeface="Times New Roman" pitchFamily="18" charset="0"/>
              </a:rPr>
              <a:t>) set the </a:t>
            </a:r>
            <a:r>
              <a:rPr lang="en-US" altLang="zh-CN" sz="2200" i="1" dirty="0">
                <a:latin typeface="Times New Roman" pitchFamily="18" charset="0"/>
              </a:rPr>
              <a:t>i</a:t>
            </a:r>
            <a:r>
              <a:rPr lang="en-US" altLang="zh-CN" sz="2200" dirty="0">
                <a:latin typeface="Times New Roman" pitchFamily="18" charset="0"/>
              </a:rPr>
              <a:t>-</a:t>
            </a:r>
            <a:r>
              <a:rPr lang="en-US" altLang="zh-CN" sz="2200" dirty="0" err="1">
                <a:latin typeface="Times New Roman" pitchFamily="18" charset="0"/>
              </a:rPr>
              <a:t>th</a:t>
            </a:r>
            <a:r>
              <a:rPr lang="en-US" altLang="zh-CN" sz="2200" dirty="0">
                <a:latin typeface="Times New Roman" pitchFamily="18" charset="0"/>
              </a:rPr>
              <a:t> bit to 1 out of </a:t>
            </a:r>
            <a:r>
              <a:rPr lang="en-US" altLang="zh-CN" sz="2200" i="1" dirty="0">
                <a:latin typeface="Times New Roman" pitchFamily="18" charset="0"/>
              </a:rPr>
              <a:t>j </a:t>
            </a:r>
            <a:r>
              <a:rPr lang="en-US" altLang="zh-CN" sz="2200" dirty="0">
                <a:latin typeface="Times New Roman" pitchFamily="18" charset="0"/>
              </a:rPr>
              <a:t>bits</a:t>
            </a:r>
          </a:p>
          <a:p>
            <a:pPr lvl="3" algn="just" eaLnBrk="1" hangingPunct="1"/>
            <a:r>
              <a:rPr lang="en-US" altLang="zh-CN" sz="2200" i="1" dirty="0">
                <a:latin typeface="Times New Roman" pitchFamily="18" charset="0"/>
              </a:rPr>
              <a:t>x</a:t>
            </a:r>
            <a:r>
              <a:rPr lang="en-US" altLang="zh-CN" sz="2200" dirty="0">
                <a:latin typeface="Times New Roman" pitchFamily="18" charset="0"/>
              </a:rPr>
              <a:t> is transformed to a </a:t>
            </a:r>
            <a:r>
              <a:rPr lang="en-US" altLang="zh-CN" sz="2200" i="1" dirty="0">
                <a:latin typeface="Times New Roman" pitchFamily="18" charset="0"/>
              </a:rPr>
              <a:t>d</a:t>
            </a:r>
            <a:r>
              <a:rPr lang="en-US" altLang="zh-CN" sz="2200" dirty="0">
                <a:latin typeface="Times New Roman" pitchFamily="18" charset="0"/>
              </a:rPr>
              <a:t>(= 2</a:t>
            </a:r>
            <a:r>
              <a:rPr lang="en-US" altLang="zh-CN" sz="2200" i="1" baseline="30000" dirty="0">
                <a:latin typeface="Times New Roman" pitchFamily="18" charset="0"/>
              </a:rPr>
              <a:t>b</a:t>
            </a:r>
            <a:r>
              <a:rPr lang="en-US" altLang="zh-CN" sz="2200" i="1" dirty="0">
                <a:latin typeface="Times New Roman" pitchFamily="18" charset="0"/>
              </a:rPr>
              <a:t>k</a:t>
            </a:r>
            <a:r>
              <a:rPr lang="en-US" altLang="zh-CN" sz="2200" dirty="0">
                <a:latin typeface="Times New Roman" pitchFamily="18" charset="0"/>
              </a:rPr>
              <a:t>)-dimensional bit vector [</a:t>
            </a:r>
            <a:r>
              <a:rPr lang="zh-CN" altLang="en-US" sz="2200" dirty="0">
                <a:latin typeface="Times New Roman" pitchFamily="18" charset="0"/>
              </a:rPr>
              <a:t>𝑠𝑒𝑡</a:t>
            </a:r>
            <a:r>
              <a:rPr lang="en-US" altLang="zh-CN" sz="2200" dirty="0">
                <a:latin typeface="Times New Roman" pitchFamily="18" charset="0"/>
              </a:rPr>
              <a:t>_</a:t>
            </a:r>
            <a:r>
              <a:rPr lang="zh-CN" altLang="en-US" sz="2200" dirty="0">
                <a:latin typeface="Times New Roman" pitchFamily="18" charset="0"/>
              </a:rPr>
              <a:t>𝑏𝑖𝑡 </a:t>
            </a:r>
            <a:r>
              <a:rPr lang="en-US" altLang="zh-CN" sz="2200" dirty="0">
                <a:latin typeface="Times New Roman" pitchFamily="18" charset="0"/>
              </a:rPr>
              <a:t>(</a:t>
            </a:r>
            <a:r>
              <a:rPr lang="zh-CN" altLang="en-US" sz="2200" dirty="0">
                <a:latin typeface="Times New Roman" pitchFamily="18" charset="0"/>
              </a:rPr>
              <a:t>𝑏𝑚𝑖𝑛</a:t>
            </a:r>
            <a:r>
              <a:rPr lang="en-US" altLang="zh-CN" sz="2200" dirty="0">
                <a:latin typeface="Times New Roman" pitchFamily="18" charset="0"/>
              </a:rPr>
              <a:t>(</a:t>
            </a:r>
            <a:r>
              <a:rPr lang="zh-CN" altLang="en-US" sz="2200" dirty="0">
                <a:latin typeface="Times New Roman" pitchFamily="18" charset="0"/>
              </a:rPr>
              <a:t>𝜋</a:t>
            </a:r>
            <a:r>
              <a:rPr lang="en-US" altLang="zh-CN" sz="2200" baseline="-25000" dirty="0">
                <a:latin typeface="Times New Roman" pitchFamily="18" charset="0"/>
              </a:rPr>
              <a:t>1</a:t>
            </a:r>
            <a:r>
              <a:rPr lang="en-US" altLang="zh-CN" sz="2200" dirty="0">
                <a:latin typeface="Times New Roman" pitchFamily="18" charset="0"/>
              </a:rPr>
              <a:t>(</a:t>
            </a:r>
            <a:r>
              <a:rPr lang="zh-CN" altLang="en-US" sz="2200" dirty="0">
                <a:latin typeface="Times New Roman" pitchFamily="18" charset="0"/>
              </a:rPr>
              <a:t>𝑥</a:t>
            </a:r>
            <a:r>
              <a:rPr lang="en-US" altLang="zh-CN" sz="2200" dirty="0">
                <a:latin typeface="Times New Roman" pitchFamily="18" charset="0"/>
              </a:rPr>
              <a:t>)), 2</a:t>
            </a:r>
            <a:r>
              <a:rPr lang="zh-CN" altLang="en-US" sz="2200" baseline="30000" dirty="0">
                <a:latin typeface="Times New Roman" pitchFamily="18" charset="0"/>
              </a:rPr>
              <a:t>𝑏</a:t>
            </a:r>
            <a:r>
              <a:rPr lang="en-US" altLang="zh-CN" sz="2200" dirty="0">
                <a:latin typeface="Times New Roman" pitchFamily="18" charset="0"/>
              </a:rPr>
              <a:t>), …, </a:t>
            </a:r>
            <a:r>
              <a:rPr lang="zh-CN" altLang="en-US" sz="2200" dirty="0">
                <a:latin typeface="Times New Roman" pitchFamily="18" charset="0"/>
              </a:rPr>
              <a:t>𝑠𝑒𝑡</a:t>
            </a:r>
            <a:r>
              <a:rPr lang="en-US" altLang="zh-CN" sz="2200" dirty="0">
                <a:latin typeface="Times New Roman" pitchFamily="18" charset="0"/>
              </a:rPr>
              <a:t>_</a:t>
            </a:r>
            <a:r>
              <a:rPr lang="zh-CN" altLang="en-US" sz="2200" dirty="0">
                <a:latin typeface="Times New Roman" pitchFamily="18" charset="0"/>
              </a:rPr>
              <a:t>𝑏𝑖𝑡 </a:t>
            </a:r>
            <a:r>
              <a:rPr lang="en-US" altLang="zh-CN" sz="2200" dirty="0">
                <a:latin typeface="Times New Roman" pitchFamily="18" charset="0"/>
              </a:rPr>
              <a:t>(</a:t>
            </a:r>
            <a:r>
              <a:rPr lang="zh-CN" altLang="en-US" sz="2200" dirty="0">
                <a:latin typeface="Times New Roman" pitchFamily="18" charset="0"/>
              </a:rPr>
              <a:t>𝑏𝑚𝑖𝑛</a:t>
            </a:r>
            <a:r>
              <a:rPr lang="en-US" altLang="zh-CN" sz="2200" dirty="0">
                <a:latin typeface="Times New Roman" pitchFamily="18" charset="0"/>
              </a:rPr>
              <a:t>(</a:t>
            </a:r>
            <a:r>
              <a:rPr lang="zh-CN" altLang="en-US" sz="2200" dirty="0">
                <a:latin typeface="Times New Roman" pitchFamily="18" charset="0"/>
              </a:rPr>
              <a:t>𝜋</a:t>
            </a:r>
            <a:r>
              <a:rPr lang="zh-CN" altLang="en-US" sz="2200" baseline="-25000" dirty="0">
                <a:latin typeface="Times New Roman" pitchFamily="18" charset="0"/>
              </a:rPr>
              <a:t>𝑘</a:t>
            </a:r>
            <a:r>
              <a:rPr lang="en-US" altLang="zh-CN" sz="2200" dirty="0">
                <a:latin typeface="Times New Roman" pitchFamily="18" charset="0"/>
              </a:rPr>
              <a:t>(</a:t>
            </a:r>
            <a:r>
              <a:rPr lang="zh-CN" altLang="en-US" sz="2200" dirty="0">
                <a:latin typeface="Times New Roman" pitchFamily="18" charset="0"/>
              </a:rPr>
              <a:t>𝑥</a:t>
            </a:r>
            <a:r>
              <a:rPr lang="en-US" altLang="zh-CN" sz="2200" dirty="0">
                <a:latin typeface="Times New Roman" pitchFamily="18" charset="0"/>
              </a:rPr>
              <a:t>)), 2</a:t>
            </a:r>
            <a:r>
              <a:rPr lang="zh-CN" altLang="en-US" sz="2200" baseline="30000" dirty="0">
                <a:latin typeface="Times New Roman" pitchFamily="18" charset="0"/>
              </a:rPr>
              <a:t>𝑏</a:t>
            </a:r>
            <a:r>
              <a:rPr lang="en-US" altLang="zh-CN" sz="2200" dirty="0">
                <a:latin typeface="Times New Roman" pitchFamily="18" charset="0"/>
              </a:rPr>
              <a:t>)]</a:t>
            </a:r>
          </a:p>
          <a:p>
            <a:pPr lvl="2" algn="just" eaLnBrk="1" hangingPunct="1"/>
            <a:r>
              <a:rPr lang="en-US" altLang="zh-CN" sz="2400" i="1" dirty="0">
                <a:latin typeface="Times New Roman" pitchFamily="18" charset="0"/>
              </a:rPr>
              <a:t> </a:t>
            </a:r>
          </a:p>
          <a:p>
            <a:pPr lvl="3" algn="just" eaLnBrk="1" hangingPunct="1"/>
            <a:endParaRPr lang="en-US" altLang="zh-CN" sz="2200" i="1" dirty="0">
              <a:latin typeface="Times New Roman" pitchFamily="18" charset="0"/>
            </a:endParaRPr>
          </a:p>
        </p:txBody>
      </p:sp>
      <p:pic>
        <p:nvPicPr>
          <p:cNvPr id="5" name="Picture 4">
            <a:extLst>
              <a:ext uri="{FF2B5EF4-FFF2-40B4-BE49-F238E27FC236}">
                <a16:creationId xmlns:a16="http://schemas.microsoft.com/office/drawing/2014/main" id="{AC3228CD-17DA-4B84-B6DB-F7B58D5FA942}"/>
              </a:ext>
            </a:extLst>
          </p:cNvPr>
          <p:cNvPicPr>
            <a:picLocks noChangeAspect="1"/>
          </p:cNvPicPr>
          <p:nvPr/>
        </p:nvPicPr>
        <p:blipFill>
          <a:blip r:embed="rId3"/>
          <a:stretch>
            <a:fillRect/>
          </a:stretch>
        </p:blipFill>
        <p:spPr>
          <a:xfrm>
            <a:off x="1676400" y="5410200"/>
            <a:ext cx="2143125" cy="385454"/>
          </a:xfrm>
          <a:prstGeom prst="rect">
            <a:avLst/>
          </a:prstGeom>
        </p:spPr>
      </p:pic>
      <p:sp>
        <p:nvSpPr>
          <p:cNvPr id="7" name="TextBox 6">
            <a:extLst>
              <a:ext uri="{FF2B5EF4-FFF2-40B4-BE49-F238E27FC236}">
                <a16:creationId xmlns:a16="http://schemas.microsoft.com/office/drawing/2014/main" id="{C6ADD5DC-27D7-4348-89AE-0AE5A92F9921}"/>
              </a:ext>
            </a:extLst>
          </p:cNvPr>
          <p:cNvSpPr txBox="1"/>
          <p:nvPr/>
        </p:nvSpPr>
        <p:spPr>
          <a:xfrm>
            <a:off x="400050" y="5799857"/>
            <a:ext cx="8343900" cy="923330"/>
          </a:xfrm>
          <a:prstGeom prst="rect">
            <a:avLst/>
          </a:prstGeom>
          <a:solidFill>
            <a:schemeClr val="bg1"/>
          </a:solidFill>
          <a:ln>
            <a:solidFill>
              <a:schemeClr val="tx1"/>
            </a:solidFill>
          </a:ln>
        </p:spPr>
        <p:txBody>
          <a:bodyPr wrap="square">
            <a:spAutoFit/>
          </a:bodyPr>
          <a:lstStyle/>
          <a:p>
            <a:pPr algn="just"/>
            <a:r>
              <a:rPr lang="en-US" b="1" i="0" dirty="0">
                <a:solidFill>
                  <a:srgbClr val="000000"/>
                </a:solidFill>
                <a:effectLst/>
                <a:latin typeface="Times New Roman" panose="02020603050405020304" pitchFamily="18" charset="0"/>
                <a:cs typeface="Times New Roman" panose="02020603050405020304" pitchFamily="18" charset="0"/>
              </a:rPr>
              <a:t>Example: </a:t>
            </a:r>
            <a:r>
              <a:rPr lang="en-US" b="0" i="1" dirty="0">
                <a:solidFill>
                  <a:srgbClr val="000000"/>
                </a:solidFill>
                <a:effectLst/>
                <a:latin typeface="Times New Roman" panose="02020603050405020304" pitchFamily="18" charset="0"/>
                <a:cs typeface="Times New Roman" panose="02020603050405020304" pitchFamily="18" charset="0"/>
              </a:rPr>
              <a:t>𝑥 </a:t>
            </a:r>
            <a:r>
              <a:rPr lang="en-US" b="0" i="0" dirty="0">
                <a:solidFill>
                  <a:srgbClr val="000000"/>
                </a:solidFill>
                <a:effectLst/>
                <a:latin typeface="Times New Roman" panose="02020603050405020304" pitchFamily="18" charset="0"/>
                <a:cs typeface="Times New Roman" panose="02020603050405020304" pitchFamily="18" charset="0"/>
              </a:rPr>
              <a:t>= { 1</a:t>
            </a:r>
            <a:r>
              <a:rPr lang="en-US" b="0" i="1" dirty="0">
                <a:solidFill>
                  <a:srgbClr val="000000"/>
                </a:solidFill>
                <a:effectLst/>
                <a:latin typeface="Times New Roman" panose="02020603050405020304" pitchFamily="18" charset="0"/>
                <a:cs typeface="Times New Roman" panose="02020603050405020304" pitchFamily="18" charset="0"/>
              </a:rPr>
              <a:t>, </a:t>
            </a:r>
            <a:r>
              <a:rPr lang="en-US" b="0" i="0" dirty="0">
                <a:solidFill>
                  <a:srgbClr val="000000"/>
                </a:solidFill>
                <a:effectLst/>
                <a:latin typeface="Times New Roman" panose="02020603050405020304" pitchFamily="18" charset="0"/>
                <a:cs typeface="Times New Roman" panose="02020603050405020304" pitchFamily="18" charset="0"/>
              </a:rPr>
              <a:t>2</a:t>
            </a:r>
            <a:r>
              <a:rPr lang="en-US" b="0" i="1" dirty="0">
                <a:solidFill>
                  <a:srgbClr val="000000"/>
                </a:solidFill>
                <a:effectLst/>
                <a:latin typeface="Times New Roman" panose="02020603050405020304" pitchFamily="18" charset="0"/>
                <a:cs typeface="Times New Roman" panose="02020603050405020304" pitchFamily="18" charset="0"/>
              </a:rPr>
              <a:t>, </a:t>
            </a:r>
            <a:r>
              <a:rPr lang="en-US" b="0" i="0" dirty="0">
                <a:solidFill>
                  <a:srgbClr val="000000"/>
                </a:solidFill>
                <a:effectLst/>
                <a:latin typeface="Times New Roman" panose="02020603050405020304" pitchFamily="18" charset="0"/>
                <a:cs typeface="Times New Roman" panose="02020603050405020304" pitchFamily="18" charset="0"/>
              </a:rPr>
              <a:t>4 }. O = { 1</a:t>
            </a:r>
            <a:r>
              <a:rPr lang="en-US" b="0" i="1" dirty="0">
                <a:solidFill>
                  <a:srgbClr val="000000"/>
                </a:solidFill>
                <a:effectLst/>
                <a:latin typeface="Times New Roman" panose="02020603050405020304" pitchFamily="18" charset="0"/>
                <a:cs typeface="Times New Roman" panose="02020603050405020304" pitchFamily="18" charset="0"/>
              </a:rPr>
              <a:t>, </a:t>
            </a:r>
            <a:r>
              <a:rPr lang="en-US" b="0" i="0" dirty="0">
                <a:solidFill>
                  <a:srgbClr val="000000"/>
                </a:solidFill>
                <a:effectLst/>
                <a:latin typeface="Times New Roman" panose="02020603050405020304" pitchFamily="18" charset="0"/>
                <a:cs typeface="Times New Roman" panose="02020603050405020304" pitchFamily="18" charset="0"/>
              </a:rPr>
              <a:t>2</a:t>
            </a:r>
            <a:r>
              <a:rPr lang="en-US" b="0" i="1" dirty="0">
                <a:solidFill>
                  <a:srgbClr val="000000"/>
                </a:solidFill>
                <a:effectLst/>
                <a:latin typeface="Times New Roman" panose="02020603050405020304" pitchFamily="18" charset="0"/>
                <a:cs typeface="Times New Roman" panose="02020603050405020304" pitchFamily="18" charset="0"/>
              </a:rPr>
              <a:t>, </a:t>
            </a:r>
            <a:r>
              <a:rPr lang="en-US" b="0" i="0" dirty="0">
                <a:solidFill>
                  <a:srgbClr val="000000"/>
                </a:solidFill>
                <a:effectLst/>
                <a:latin typeface="Times New Roman" panose="02020603050405020304" pitchFamily="18" charset="0"/>
                <a:cs typeface="Times New Roman" panose="02020603050405020304" pitchFamily="18" charset="0"/>
              </a:rPr>
              <a:t>3</a:t>
            </a:r>
            <a:r>
              <a:rPr lang="en-US" b="0" i="1" dirty="0">
                <a:solidFill>
                  <a:srgbClr val="000000"/>
                </a:solidFill>
                <a:effectLst/>
                <a:latin typeface="Times New Roman" panose="02020603050405020304" pitchFamily="18" charset="0"/>
                <a:cs typeface="Times New Roman" panose="02020603050405020304" pitchFamily="18" charset="0"/>
              </a:rPr>
              <a:t>, </a:t>
            </a:r>
            <a:r>
              <a:rPr lang="en-US" b="0" i="0" dirty="0">
                <a:solidFill>
                  <a:srgbClr val="000000"/>
                </a:solidFill>
                <a:effectLst/>
                <a:latin typeface="Times New Roman" panose="02020603050405020304" pitchFamily="18" charset="0"/>
                <a:cs typeface="Times New Roman" panose="02020603050405020304" pitchFamily="18" charset="0"/>
              </a:rPr>
              <a:t>4</a:t>
            </a:r>
            <a:r>
              <a:rPr lang="en-US" b="0" i="1" dirty="0">
                <a:solidFill>
                  <a:srgbClr val="000000"/>
                </a:solidFill>
                <a:effectLst/>
                <a:latin typeface="Times New Roman" panose="02020603050405020304" pitchFamily="18" charset="0"/>
                <a:cs typeface="Times New Roman" panose="02020603050405020304" pitchFamily="18" charset="0"/>
              </a:rPr>
              <a:t>, </a:t>
            </a:r>
            <a:r>
              <a:rPr lang="en-US" b="0" i="0" dirty="0">
                <a:solidFill>
                  <a:srgbClr val="000000"/>
                </a:solidFill>
                <a:effectLst/>
                <a:latin typeface="Times New Roman" panose="02020603050405020304" pitchFamily="18" charset="0"/>
                <a:cs typeface="Times New Roman" panose="02020603050405020304" pitchFamily="18" charset="0"/>
              </a:rPr>
              <a:t>5 }. </a:t>
            </a:r>
            <a:r>
              <a:rPr lang="en-US" b="0" i="1" dirty="0">
                <a:solidFill>
                  <a:srgbClr val="000000"/>
                </a:solidFill>
                <a:effectLst/>
                <a:latin typeface="Times New Roman" panose="02020603050405020304" pitchFamily="18" charset="0"/>
                <a:cs typeface="Times New Roman" panose="02020603050405020304" pitchFamily="18" charset="0"/>
              </a:rPr>
              <a:t>𝜋</a:t>
            </a:r>
            <a:r>
              <a:rPr lang="en-US" b="0" i="0" baseline="-25000" dirty="0">
                <a:solidFill>
                  <a:srgbClr val="000000"/>
                </a:solidFill>
                <a:effectLst/>
                <a:latin typeface="Times New Roman" panose="02020603050405020304" pitchFamily="18" charset="0"/>
                <a:cs typeface="Times New Roman" panose="02020603050405020304" pitchFamily="18" charset="0"/>
              </a:rPr>
              <a:t>1</a:t>
            </a:r>
            <a:r>
              <a:rPr lang="en-US" b="0" i="0" dirty="0">
                <a:solidFill>
                  <a:srgbClr val="000000"/>
                </a:solidFill>
                <a:effectLst/>
                <a:latin typeface="Times New Roman" panose="02020603050405020304" pitchFamily="18" charset="0"/>
                <a:cs typeface="Times New Roman" panose="02020603050405020304" pitchFamily="18" charset="0"/>
              </a:rPr>
              <a:t> = 12345, </a:t>
            </a:r>
            <a:r>
              <a:rPr lang="en-US" b="0" i="1" dirty="0">
                <a:solidFill>
                  <a:srgbClr val="000000"/>
                </a:solidFill>
                <a:effectLst/>
                <a:latin typeface="Times New Roman" panose="02020603050405020304" pitchFamily="18" charset="0"/>
                <a:cs typeface="Times New Roman" panose="02020603050405020304" pitchFamily="18" charset="0"/>
              </a:rPr>
              <a:t>𝜋</a:t>
            </a:r>
            <a:r>
              <a:rPr lang="en-US" b="0" i="0" baseline="-25000" dirty="0">
                <a:solidFill>
                  <a:srgbClr val="000000"/>
                </a:solidFill>
                <a:effectLst/>
                <a:latin typeface="Times New Roman" panose="02020603050405020304" pitchFamily="18" charset="0"/>
                <a:cs typeface="Times New Roman" panose="02020603050405020304" pitchFamily="18" charset="0"/>
              </a:rPr>
              <a:t>2</a:t>
            </a:r>
            <a:r>
              <a:rPr lang="en-US" b="0" i="0" dirty="0">
                <a:solidFill>
                  <a:srgbClr val="000000"/>
                </a:solidFill>
                <a:effectLst/>
                <a:latin typeface="Times New Roman" panose="02020603050405020304" pitchFamily="18" charset="0"/>
                <a:cs typeface="Times New Roman" panose="02020603050405020304" pitchFamily="18" charset="0"/>
              </a:rPr>
              <a:t> = 54321, and </a:t>
            </a:r>
            <a:r>
              <a:rPr lang="en-US" b="0" i="1" dirty="0">
                <a:solidFill>
                  <a:srgbClr val="000000"/>
                </a:solidFill>
                <a:effectLst/>
                <a:latin typeface="Times New Roman" panose="02020603050405020304" pitchFamily="18" charset="0"/>
                <a:cs typeface="Times New Roman" panose="02020603050405020304" pitchFamily="18" charset="0"/>
              </a:rPr>
              <a:t>𝜋</a:t>
            </a:r>
            <a:r>
              <a:rPr lang="en-US" b="0" i="0" baseline="-25000" dirty="0">
                <a:solidFill>
                  <a:srgbClr val="000000"/>
                </a:solidFill>
                <a:effectLst/>
                <a:latin typeface="Times New Roman" panose="02020603050405020304" pitchFamily="18" charset="0"/>
                <a:cs typeface="Times New Roman" panose="02020603050405020304" pitchFamily="18" charset="0"/>
              </a:rPr>
              <a:t>3</a:t>
            </a:r>
            <a:r>
              <a:rPr lang="en-US" b="0" i="0" dirty="0">
                <a:solidFill>
                  <a:srgbClr val="000000"/>
                </a:solidFill>
                <a:effectLst/>
                <a:latin typeface="Times New Roman" panose="02020603050405020304" pitchFamily="18" charset="0"/>
                <a:cs typeface="Times New Roman" panose="02020603050405020304" pitchFamily="18" charset="0"/>
              </a:rPr>
              <a:t> = 21453. </a:t>
            </a:r>
            <a:r>
              <a:rPr lang="en-US" b="0" i="1" dirty="0">
                <a:solidFill>
                  <a:srgbClr val="000000"/>
                </a:solidFill>
                <a:effectLst/>
                <a:latin typeface="Times New Roman" panose="02020603050405020304" pitchFamily="18" charset="0"/>
                <a:cs typeface="Times New Roman" panose="02020603050405020304" pitchFamily="18" charset="0"/>
              </a:rPr>
              <a:t>𝑏 </a:t>
            </a:r>
            <a:r>
              <a:rPr lang="en-US" b="0" i="0" dirty="0">
                <a:solidFill>
                  <a:srgbClr val="000000"/>
                </a:solidFill>
                <a:effectLst/>
                <a:latin typeface="Times New Roman" panose="02020603050405020304" pitchFamily="18" charset="0"/>
                <a:cs typeface="Times New Roman" panose="02020603050405020304" pitchFamily="18" charset="0"/>
              </a:rPr>
              <a:t>= 2. We have </a:t>
            </a:r>
            <a:r>
              <a:rPr lang="en-US" b="0" i="1" dirty="0">
                <a:solidFill>
                  <a:srgbClr val="000000"/>
                </a:solidFill>
                <a:effectLst/>
                <a:latin typeface="Times New Roman" panose="02020603050405020304" pitchFamily="18" charset="0"/>
                <a:cs typeface="Times New Roman" panose="02020603050405020304" pitchFamily="18" charset="0"/>
              </a:rPr>
              <a:t>𝑏𝑚𝑖𝑛</a:t>
            </a:r>
            <a:r>
              <a:rPr lang="en-US" b="0" i="0" dirty="0">
                <a:solidFill>
                  <a:srgbClr val="000000"/>
                </a:solidFill>
                <a:effectLst/>
                <a:latin typeface="Times New Roman" panose="02020603050405020304" pitchFamily="18" charset="0"/>
                <a:cs typeface="Times New Roman" panose="02020603050405020304" pitchFamily="18" charset="0"/>
              </a:rPr>
              <a:t>(</a:t>
            </a:r>
            <a:r>
              <a:rPr lang="en-US" b="0" i="1" dirty="0">
                <a:solidFill>
                  <a:srgbClr val="000000"/>
                </a:solidFill>
                <a:effectLst/>
                <a:latin typeface="Times New Roman" panose="02020603050405020304" pitchFamily="18" charset="0"/>
                <a:cs typeface="Times New Roman" panose="02020603050405020304" pitchFamily="18" charset="0"/>
              </a:rPr>
              <a:t>𝜋</a:t>
            </a:r>
            <a:r>
              <a:rPr lang="en-US" b="0" i="0" baseline="-25000" dirty="0">
                <a:solidFill>
                  <a:srgbClr val="000000"/>
                </a:solidFill>
                <a:effectLst/>
                <a:latin typeface="Times New Roman" panose="02020603050405020304" pitchFamily="18" charset="0"/>
                <a:cs typeface="Times New Roman" panose="02020603050405020304" pitchFamily="18" charset="0"/>
              </a:rPr>
              <a:t>1</a:t>
            </a:r>
            <a:r>
              <a:rPr lang="en-US" b="0" i="0" dirty="0">
                <a:solidFill>
                  <a:srgbClr val="000000"/>
                </a:solidFill>
                <a:effectLst/>
                <a:latin typeface="Times New Roman" panose="02020603050405020304" pitchFamily="18" charset="0"/>
                <a:cs typeface="Times New Roman" panose="02020603050405020304" pitchFamily="18" charset="0"/>
              </a:rPr>
              <a:t>(</a:t>
            </a:r>
            <a:r>
              <a:rPr lang="en-US" b="0" i="1" dirty="0">
                <a:solidFill>
                  <a:srgbClr val="000000"/>
                </a:solidFill>
                <a:effectLst/>
                <a:latin typeface="Times New Roman" panose="02020603050405020304" pitchFamily="18" charset="0"/>
                <a:cs typeface="Times New Roman" panose="02020603050405020304" pitchFamily="18" charset="0"/>
              </a:rPr>
              <a:t>𝑥</a:t>
            </a:r>
            <a:r>
              <a:rPr lang="en-US" b="0" i="0" dirty="0">
                <a:solidFill>
                  <a:srgbClr val="000000"/>
                </a:solidFill>
                <a:effectLst/>
                <a:latin typeface="Times New Roman" panose="02020603050405020304" pitchFamily="18" charset="0"/>
                <a:cs typeface="Times New Roman" panose="02020603050405020304" pitchFamily="18" charset="0"/>
              </a:rPr>
              <a:t>)) = 1, </a:t>
            </a:r>
            <a:r>
              <a:rPr lang="en-US" b="0" i="1" dirty="0">
                <a:solidFill>
                  <a:srgbClr val="000000"/>
                </a:solidFill>
                <a:effectLst/>
                <a:latin typeface="Times New Roman" panose="02020603050405020304" pitchFamily="18" charset="0"/>
                <a:cs typeface="Times New Roman" panose="02020603050405020304" pitchFamily="18" charset="0"/>
              </a:rPr>
              <a:t>𝑏𝑚𝑖𝑛</a:t>
            </a:r>
            <a:r>
              <a:rPr lang="en-US" b="0" i="0" dirty="0">
                <a:solidFill>
                  <a:srgbClr val="000000"/>
                </a:solidFill>
                <a:effectLst/>
                <a:latin typeface="Times New Roman" panose="02020603050405020304" pitchFamily="18" charset="0"/>
                <a:cs typeface="Times New Roman" panose="02020603050405020304" pitchFamily="18" charset="0"/>
              </a:rPr>
              <a:t>(</a:t>
            </a:r>
            <a:r>
              <a:rPr lang="en-US" b="0" i="1" dirty="0">
                <a:solidFill>
                  <a:srgbClr val="000000"/>
                </a:solidFill>
                <a:effectLst/>
                <a:latin typeface="Times New Roman" panose="02020603050405020304" pitchFamily="18" charset="0"/>
                <a:cs typeface="Times New Roman" panose="02020603050405020304" pitchFamily="18" charset="0"/>
              </a:rPr>
              <a:t>𝜋</a:t>
            </a:r>
            <a:r>
              <a:rPr lang="en-US" b="0" i="0" baseline="-25000" dirty="0">
                <a:solidFill>
                  <a:srgbClr val="000000"/>
                </a:solidFill>
                <a:effectLst/>
                <a:latin typeface="Times New Roman" panose="02020603050405020304" pitchFamily="18" charset="0"/>
                <a:cs typeface="Times New Roman" panose="02020603050405020304" pitchFamily="18" charset="0"/>
              </a:rPr>
              <a:t>2</a:t>
            </a:r>
            <a:r>
              <a:rPr lang="en-US" b="0" i="0" dirty="0">
                <a:solidFill>
                  <a:srgbClr val="000000"/>
                </a:solidFill>
                <a:effectLst/>
                <a:latin typeface="Times New Roman" panose="02020603050405020304" pitchFamily="18" charset="0"/>
                <a:cs typeface="Times New Roman" panose="02020603050405020304" pitchFamily="18" charset="0"/>
              </a:rPr>
              <a:t>(</a:t>
            </a:r>
            <a:r>
              <a:rPr lang="en-US" b="0" i="1" dirty="0">
                <a:solidFill>
                  <a:srgbClr val="000000"/>
                </a:solidFill>
                <a:effectLst/>
                <a:latin typeface="Times New Roman" panose="02020603050405020304" pitchFamily="18" charset="0"/>
                <a:cs typeface="Times New Roman" panose="02020603050405020304" pitchFamily="18" charset="0"/>
              </a:rPr>
              <a:t>𝑥</a:t>
            </a:r>
            <a:r>
              <a:rPr lang="en-US" b="0" i="0" dirty="0">
                <a:solidFill>
                  <a:srgbClr val="000000"/>
                </a:solidFill>
                <a:effectLst/>
                <a:latin typeface="Times New Roman" panose="02020603050405020304" pitchFamily="18" charset="0"/>
                <a:cs typeface="Times New Roman" panose="02020603050405020304" pitchFamily="18" charset="0"/>
              </a:rPr>
              <a:t>)) = 0, and </a:t>
            </a:r>
            <a:r>
              <a:rPr lang="en-US" b="0" i="1" dirty="0">
                <a:solidFill>
                  <a:srgbClr val="000000"/>
                </a:solidFill>
                <a:effectLst/>
                <a:latin typeface="Times New Roman" panose="02020603050405020304" pitchFamily="18" charset="0"/>
                <a:cs typeface="Times New Roman" panose="02020603050405020304" pitchFamily="18" charset="0"/>
              </a:rPr>
              <a:t>𝑏𝑚𝑖𝑛</a:t>
            </a:r>
            <a:r>
              <a:rPr lang="en-US" b="0" i="0" dirty="0">
                <a:solidFill>
                  <a:srgbClr val="000000"/>
                </a:solidFill>
                <a:effectLst/>
                <a:latin typeface="Times New Roman" panose="02020603050405020304" pitchFamily="18" charset="0"/>
                <a:cs typeface="Times New Roman" panose="02020603050405020304" pitchFamily="18" charset="0"/>
              </a:rPr>
              <a:t>(</a:t>
            </a:r>
            <a:r>
              <a:rPr lang="en-US" b="0" i="1" dirty="0">
                <a:solidFill>
                  <a:srgbClr val="000000"/>
                </a:solidFill>
                <a:effectLst/>
                <a:latin typeface="Times New Roman" panose="02020603050405020304" pitchFamily="18" charset="0"/>
                <a:cs typeface="Times New Roman" panose="02020603050405020304" pitchFamily="18" charset="0"/>
              </a:rPr>
              <a:t>𝜋</a:t>
            </a:r>
            <a:r>
              <a:rPr lang="en-US" b="0" i="0" baseline="-25000" dirty="0">
                <a:solidFill>
                  <a:srgbClr val="000000"/>
                </a:solidFill>
                <a:effectLst/>
                <a:latin typeface="Times New Roman" panose="02020603050405020304" pitchFamily="18" charset="0"/>
                <a:cs typeface="Times New Roman" panose="02020603050405020304" pitchFamily="18" charset="0"/>
              </a:rPr>
              <a:t>3</a:t>
            </a:r>
            <a:r>
              <a:rPr lang="en-US" b="0" i="0" dirty="0">
                <a:solidFill>
                  <a:srgbClr val="000000"/>
                </a:solidFill>
                <a:effectLst/>
                <a:latin typeface="Times New Roman" panose="02020603050405020304" pitchFamily="18" charset="0"/>
                <a:cs typeface="Times New Roman" panose="02020603050405020304" pitchFamily="18" charset="0"/>
              </a:rPr>
              <a:t>(</a:t>
            </a:r>
            <a:r>
              <a:rPr lang="en-US" b="0" i="1" dirty="0">
                <a:solidFill>
                  <a:srgbClr val="000000"/>
                </a:solidFill>
                <a:effectLst/>
                <a:latin typeface="Times New Roman" panose="02020603050405020304" pitchFamily="18" charset="0"/>
                <a:cs typeface="Times New Roman" panose="02020603050405020304" pitchFamily="18" charset="0"/>
              </a:rPr>
              <a:t>𝑥</a:t>
            </a:r>
            <a:r>
              <a:rPr lang="en-US" b="0" i="0" dirty="0">
                <a:solidFill>
                  <a:srgbClr val="000000"/>
                </a:solidFill>
                <a:effectLst/>
                <a:latin typeface="Times New Roman" panose="02020603050405020304" pitchFamily="18" charset="0"/>
                <a:cs typeface="Times New Roman" panose="02020603050405020304" pitchFamily="18" charset="0"/>
              </a:rPr>
              <a:t>)) = 2. The binary vector is 0010, 0001, 0100.</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891513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176FA375-609F-4380-A649-F26BBCA98A61}" type="slidenum">
              <a:rPr lang="en-US" altLang="zh-CN">
                <a:solidFill>
                  <a:srgbClr val="000000"/>
                </a:solidFill>
              </a:rPr>
              <a:pPr>
                <a:defRPr/>
              </a:pPr>
              <a:t>3</a:t>
            </a:fld>
            <a:endParaRPr lang="en-US" altLang="zh-CN" dirty="0">
              <a:solidFill>
                <a:srgbClr val="000000"/>
              </a:solidFill>
            </a:endParaRPr>
          </a:p>
        </p:txBody>
      </p:sp>
      <p:sp>
        <p:nvSpPr>
          <p:cNvPr id="4099" name="Rectangle 2"/>
          <p:cNvSpPr>
            <a:spLocks noGrp="1" noChangeArrowheads="1"/>
          </p:cNvSpPr>
          <p:nvPr>
            <p:ph type="title"/>
          </p:nvPr>
        </p:nvSpPr>
        <p:spPr/>
        <p:txBody>
          <a:bodyPr/>
          <a:lstStyle/>
          <a:p>
            <a:pPr eaLnBrk="1" hangingPunct="1"/>
            <a:r>
              <a:rPr lang="en-US" altLang="zh-CN" sz="4400" dirty="0">
                <a:latin typeface="Times New Roman" pitchFamily="18" charset="0"/>
              </a:rPr>
              <a:t>Outline</a:t>
            </a:r>
          </a:p>
        </p:txBody>
      </p:sp>
      <p:sp>
        <p:nvSpPr>
          <p:cNvPr id="4100" name="Rectangle 3"/>
          <p:cNvSpPr>
            <a:spLocks noGrp="1" noChangeArrowheads="1"/>
          </p:cNvSpPr>
          <p:nvPr>
            <p:ph type="body" idx="1"/>
          </p:nvPr>
        </p:nvSpPr>
        <p:spPr/>
        <p:txBody>
          <a:bodyPr>
            <a:normAutofit lnSpcReduction="10000"/>
          </a:bodyPr>
          <a:lstStyle/>
          <a:p>
            <a:pPr algn="just" eaLnBrk="1" hangingPunct="1"/>
            <a:r>
              <a:rPr lang="en-US" altLang="zh-CN" sz="3200" dirty="0">
                <a:latin typeface="Times New Roman" pitchFamily="18" charset="0"/>
              </a:rPr>
              <a:t>Introduction</a:t>
            </a:r>
          </a:p>
          <a:p>
            <a:pPr algn="just" eaLnBrk="1" hangingPunct="1"/>
            <a:r>
              <a:rPr lang="en-US" altLang="zh-CN" sz="3200" dirty="0">
                <a:latin typeface="Times New Roman" pitchFamily="18" charset="0"/>
              </a:rPr>
              <a:t>Problem Definition of the Cardinality Estimation</a:t>
            </a:r>
          </a:p>
          <a:p>
            <a:pPr algn="just" eaLnBrk="1" hangingPunct="1"/>
            <a:r>
              <a:rPr lang="en-US" altLang="zh-CN" sz="3200" dirty="0">
                <a:latin typeface="Times New Roman" pitchFamily="18" charset="0"/>
              </a:rPr>
              <a:t>Cardinality Estimation Techniques</a:t>
            </a:r>
          </a:p>
          <a:p>
            <a:pPr algn="just" eaLnBrk="1" hangingPunct="1"/>
            <a:r>
              <a:rPr lang="en-US" altLang="zh-CN" sz="3200" dirty="0">
                <a:latin typeface="Times New Roman" pitchFamily="18" charset="0"/>
              </a:rPr>
              <a:t>Cardinality Estimation for Approximate String Matching</a:t>
            </a:r>
          </a:p>
          <a:p>
            <a:pPr algn="just" eaLnBrk="1" hangingPunct="1"/>
            <a:r>
              <a:rPr lang="en-US" altLang="zh-CN" sz="3200" dirty="0">
                <a:latin typeface="Times New Roman" pitchFamily="18" charset="0"/>
              </a:rPr>
              <a:t>Learning-based Approaches for the Cardinality Estimation of LIKE Predicates</a:t>
            </a:r>
          </a:p>
          <a:p>
            <a:pPr algn="just" eaLnBrk="1" hangingPunct="1"/>
            <a:r>
              <a:rPr lang="en-US" altLang="zh-CN" sz="3200" dirty="0">
                <a:latin typeface="Times New Roman" pitchFamily="18" charset="0"/>
              </a:rPr>
              <a:t>Path Length Estimation in Graphs</a:t>
            </a:r>
          </a:p>
        </p:txBody>
      </p:sp>
    </p:spTree>
    <p:extLst>
      <p:ext uri="{BB962C8B-B14F-4D97-AF65-F5344CB8AC3E}">
        <p14:creationId xmlns:p14="http://schemas.microsoft.com/office/powerpoint/2010/main" val="378066966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176FA375-609F-4380-A649-F26BBCA98A61}" type="slidenum">
              <a:rPr lang="en-US" altLang="zh-CN">
                <a:solidFill>
                  <a:srgbClr val="000000"/>
                </a:solidFill>
              </a:rPr>
              <a:pPr>
                <a:defRPr/>
              </a:pPr>
              <a:t>30</a:t>
            </a:fld>
            <a:endParaRPr lang="en-US" altLang="zh-CN">
              <a:solidFill>
                <a:srgbClr val="000000"/>
              </a:solidFill>
            </a:endParaRPr>
          </a:p>
        </p:txBody>
      </p:sp>
      <p:sp>
        <p:nvSpPr>
          <p:cNvPr id="4099" name="Rectangle 2"/>
          <p:cNvSpPr>
            <a:spLocks noGrp="1" noChangeArrowheads="1"/>
          </p:cNvSpPr>
          <p:nvPr>
            <p:ph type="title"/>
          </p:nvPr>
        </p:nvSpPr>
        <p:spPr>
          <a:xfrm>
            <a:off x="457200" y="277813"/>
            <a:ext cx="8839200" cy="1139825"/>
          </a:xfrm>
        </p:spPr>
        <p:txBody>
          <a:bodyPr/>
          <a:lstStyle/>
          <a:p>
            <a:pPr eaLnBrk="1" hangingPunct="1"/>
            <a:r>
              <a:rPr lang="en-US" altLang="zh-CN" sz="4400" dirty="0">
                <a:latin typeface="Times New Roman" pitchFamily="18" charset="0"/>
              </a:rPr>
              <a:t>DL Models for Cardinality Estimation – Feature Extraction (cont'd)</a:t>
            </a:r>
          </a:p>
        </p:txBody>
      </p:sp>
      <p:sp>
        <p:nvSpPr>
          <p:cNvPr id="4100" name="Rectangle 3"/>
          <p:cNvSpPr>
            <a:spLocks noGrp="1" noChangeArrowheads="1"/>
          </p:cNvSpPr>
          <p:nvPr>
            <p:ph type="body" idx="1"/>
          </p:nvPr>
        </p:nvSpPr>
        <p:spPr/>
        <p:txBody>
          <a:bodyPr>
            <a:normAutofit/>
          </a:bodyPr>
          <a:lstStyle/>
          <a:p>
            <a:pPr algn="just" eaLnBrk="1" hangingPunct="1"/>
            <a:r>
              <a:rPr lang="en-US" altLang="zh-CN" sz="3200" b="1" dirty="0">
                <a:solidFill>
                  <a:schemeClr val="accent6">
                    <a:lumMod val="75000"/>
                  </a:schemeClr>
                </a:solidFill>
                <a:latin typeface="Times New Roman" pitchFamily="18" charset="0"/>
              </a:rPr>
              <a:t>Feature extraction function, </a:t>
            </a:r>
            <a:r>
              <a:rPr lang="en-US" altLang="zh-CN" sz="3200" b="1" i="1" dirty="0">
                <a:solidFill>
                  <a:schemeClr val="accent6">
                    <a:lumMod val="75000"/>
                  </a:schemeClr>
                </a:solidFill>
                <a:latin typeface="Times New Roman" pitchFamily="18" charset="0"/>
              </a:rPr>
              <a:t>h</a:t>
            </a:r>
            <a:r>
              <a:rPr lang="en-US" altLang="zh-CN" sz="3200" b="1" dirty="0">
                <a:solidFill>
                  <a:schemeClr val="accent6">
                    <a:lumMod val="75000"/>
                  </a:schemeClr>
                </a:solidFill>
                <a:latin typeface="Times New Roman" pitchFamily="18" charset="0"/>
              </a:rPr>
              <a:t>(</a:t>
            </a:r>
            <a:r>
              <a:rPr lang="en-US" altLang="zh-CN" sz="3200" b="1" i="1" dirty="0">
                <a:solidFill>
                  <a:schemeClr val="accent6">
                    <a:lumMod val="75000"/>
                  </a:schemeClr>
                </a:solidFill>
                <a:latin typeface="Times New Roman" pitchFamily="18" charset="0"/>
              </a:rPr>
              <a:t>x</a:t>
            </a:r>
            <a:r>
              <a:rPr lang="en-US" altLang="zh-CN" sz="3200" b="1" dirty="0">
                <a:solidFill>
                  <a:schemeClr val="accent6">
                    <a:lumMod val="75000"/>
                  </a:schemeClr>
                </a:solidFill>
                <a:latin typeface="Times New Roman" pitchFamily="18" charset="0"/>
              </a:rPr>
              <a:t>, </a:t>
            </a:r>
            <a:r>
              <a:rPr lang="en-US" altLang="zh-CN" sz="3200" b="1" i="1" dirty="0">
                <a:solidFill>
                  <a:schemeClr val="accent6">
                    <a:lumMod val="75000"/>
                  </a:schemeClr>
                </a:solidFill>
                <a:latin typeface="Symbol" panose="05050102010706020507" pitchFamily="18" charset="2"/>
              </a:rPr>
              <a:t>q</a:t>
            </a:r>
            <a:r>
              <a:rPr lang="en-US" altLang="zh-CN" sz="3200" b="1" dirty="0">
                <a:solidFill>
                  <a:schemeClr val="accent6">
                    <a:lumMod val="75000"/>
                  </a:schemeClr>
                </a:solidFill>
                <a:latin typeface="Times New Roman" pitchFamily="18" charset="0"/>
              </a:rPr>
              <a:t>)</a:t>
            </a:r>
          </a:p>
          <a:p>
            <a:pPr lvl="1" algn="just" eaLnBrk="1" hangingPunct="1"/>
            <a:r>
              <a:rPr lang="en-US" altLang="zh-CN" sz="2800" dirty="0">
                <a:latin typeface="Times New Roman" pitchFamily="18" charset="0"/>
              </a:rPr>
              <a:t>Euclidean Distance in the Euclidean Space</a:t>
            </a:r>
          </a:p>
          <a:p>
            <a:pPr lvl="1" algn="just" eaLnBrk="1" hangingPunct="1"/>
            <a:r>
              <a:rPr lang="en-US" altLang="zh-CN" sz="2800" dirty="0">
                <a:latin typeface="Times New Roman" pitchFamily="18" charset="0"/>
              </a:rPr>
              <a:t>LSH</a:t>
            </a:r>
          </a:p>
          <a:p>
            <a:pPr lvl="2" eaLnBrk="1" hangingPunct="1"/>
            <a:r>
              <a:rPr lang="en-US" sz="2400" b="0" i="0" dirty="0">
                <a:solidFill>
                  <a:srgbClr val="000000"/>
                </a:solidFill>
                <a:effectLst/>
                <a:latin typeface="Times New Roman" panose="02020603050405020304" pitchFamily="18" charset="0"/>
                <a:cs typeface="Times New Roman" panose="02020603050405020304" pitchFamily="18" charset="0"/>
              </a:rPr>
              <a:t>Given </a:t>
            </a:r>
            <a:r>
              <a:rPr lang="en-US" sz="2400" b="0" i="1" dirty="0">
                <a:solidFill>
                  <a:srgbClr val="000000"/>
                </a:solidFill>
                <a:effectLst/>
                <a:latin typeface="Times New Roman" panose="02020603050405020304" pitchFamily="18" charset="0"/>
                <a:cs typeface="Times New Roman" panose="02020603050405020304" pitchFamily="18" charset="0"/>
              </a:rPr>
              <a:t>k </a:t>
            </a:r>
            <a:r>
              <a:rPr lang="en-US" sz="2400" b="0" i="0" dirty="0">
                <a:solidFill>
                  <a:srgbClr val="000000"/>
                </a:solidFill>
                <a:effectLst/>
                <a:latin typeface="Times New Roman" panose="02020603050405020304" pitchFamily="18" charset="0"/>
                <a:cs typeface="Times New Roman" panose="02020603050405020304" pitchFamily="18" charset="0"/>
              </a:rPr>
              <a:t>hash functions, vector </a:t>
            </a:r>
            <a:r>
              <a:rPr lang="en-US" sz="2400" b="0" i="1" dirty="0">
                <a:solidFill>
                  <a:srgbClr val="000000"/>
                </a:solidFill>
                <a:effectLst/>
                <a:latin typeface="Times New Roman" panose="02020603050405020304" pitchFamily="18" charset="0"/>
                <a:cs typeface="Times New Roman" panose="02020603050405020304" pitchFamily="18" charset="0"/>
              </a:rPr>
              <a:t>x </a:t>
            </a:r>
            <a:r>
              <a:rPr lang="en-US" sz="2400" b="0" i="0" dirty="0">
                <a:solidFill>
                  <a:srgbClr val="000000"/>
                </a:solidFill>
                <a:effectLst/>
                <a:latin typeface="Times New Roman" panose="02020603050405020304" pitchFamily="18" charset="0"/>
                <a:cs typeface="Times New Roman" panose="02020603050405020304" pitchFamily="18" charset="0"/>
              </a:rPr>
              <a:t>is transformed to a </a:t>
            </a:r>
            <a:r>
              <a:rPr lang="en-US" sz="2400" b="0" i="1" dirty="0">
                <a:solidFill>
                  <a:srgbClr val="000000"/>
                </a:solidFill>
                <a:effectLst/>
                <a:latin typeface="Times New Roman" panose="02020603050405020304" pitchFamily="18" charset="0"/>
                <a:cs typeface="Times New Roman" panose="02020603050405020304" pitchFamily="18" charset="0"/>
              </a:rPr>
              <a:t>d</a:t>
            </a:r>
            <a:r>
              <a:rPr lang="en-US" sz="2400" b="0" i="0" dirty="0">
                <a:solidFill>
                  <a:srgbClr val="000000"/>
                </a:solidFill>
                <a:effectLst/>
                <a:latin typeface="Times New Roman" panose="02020603050405020304" pitchFamily="18" charset="0"/>
                <a:cs typeface="Times New Roman" panose="02020603050405020304" pitchFamily="18" charset="0"/>
              </a:rPr>
              <a:t>-dimensional (</a:t>
            </a:r>
            <a:r>
              <a:rPr lang="en-US" sz="2400" b="0" i="1" dirty="0">
                <a:solidFill>
                  <a:srgbClr val="000000"/>
                </a:solidFill>
                <a:effectLst/>
                <a:latin typeface="Times New Roman" panose="02020603050405020304" pitchFamily="18" charset="0"/>
                <a:cs typeface="Times New Roman" panose="02020603050405020304" pitchFamily="18" charset="0"/>
              </a:rPr>
              <a:t>d </a:t>
            </a:r>
            <a:r>
              <a:rPr lang="en-US" sz="2400" b="0" dirty="0">
                <a:solidFill>
                  <a:srgbClr val="000000"/>
                </a:solidFill>
                <a:effectLst/>
                <a:latin typeface="Times New Roman" panose="02020603050405020304" pitchFamily="18" charset="0"/>
                <a:cs typeface="Times New Roman" panose="02020603050405020304" pitchFamily="18" charset="0"/>
              </a:rPr>
              <a:t>= </a:t>
            </a:r>
            <a:r>
              <a:rPr lang="en-US" sz="2400" b="0" i="1" dirty="0">
                <a:solidFill>
                  <a:srgbClr val="000000"/>
                </a:solidFill>
                <a:effectLst/>
                <a:latin typeface="Times New Roman" panose="02020603050405020304" pitchFamily="18" charset="0"/>
                <a:cs typeface="Times New Roman" panose="02020603050405020304" pitchFamily="18" charset="0"/>
              </a:rPr>
              <a:t>k</a:t>
            </a:r>
            <a:r>
              <a:rPr lang="en-US" sz="2400" b="0" i="0" dirty="0">
                <a:solidFill>
                  <a:srgbClr val="000000"/>
                </a:solidFill>
                <a:effectLst/>
                <a:latin typeface="Times New Roman" panose="02020603050405020304" pitchFamily="18" charset="0"/>
                <a:cs typeface="Times New Roman" panose="02020603050405020304" pitchFamily="18" charset="0"/>
              </a:rPr>
              <a:t>(</a:t>
            </a:r>
            <a:r>
              <a:rPr lang="en-US" sz="2400" b="0" i="1" dirty="0">
                <a:solidFill>
                  <a:srgbClr val="000000"/>
                </a:solidFill>
                <a:effectLst/>
                <a:latin typeface="Times New Roman" panose="02020603050405020304" pitchFamily="18" charset="0"/>
                <a:cs typeface="Times New Roman" panose="02020603050405020304" pitchFamily="18" charset="0"/>
              </a:rPr>
              <a:t>v</a:t>
            </a:r>
            <a:r>
              <a:rPr lang="en-US" sz="2400" b="0" i="0" dirty="0">
                <a:solidFill>
                  <a:srgbClr val="000000"/>
                </a:solidFill>
                <a:effectLst/>
                <a:latin typeface="Times New Roman" panose="02020603050405020304" pitchFamily="18" charset="0"/>
                <a:cs typeface="Times New Roman" panose="02020603050405020304" pitchFamily="18" charset="0"/>
              </a:rPr>
              <a:t>+1)) binary vector: [</a:t>
            </a:r>
            <a:r>
              <a:rPr lang="en-US" sz="2400" b="0" i="1" dirty="0" err="1">
                <a:solidFill>
                  <a:srgbClr val="000000"/>
                </a:solidFill>
                <a:effectLst/>
                <a:latin typeface="Times New Roman" panose="02020603050405020304" pitchFamily="18" charset="0"/>
                <a:cs typeface="Times New Roman" panose="02020603050405020304" pitchFamily="18" charset="0"/>
              </a:rPr>
              <a:t>set_bit</a:t>
            </a:r>
            <a:r>
              <a:rPr lang="en-US" sz="2400" b="0" i="0" dirty="0">
                <a:solidFill>
                  <a:srgbClr val="000000"/>
                </a:solidFill>
                <a:effectLst/>
                <a:latin typeface="Times New Roman" panose="02020603050405020304" pitchFamily="18" charset="0"/>
                <a:cs typeface="Times New Roman" panose="02020603050405020304" pitchFamily="18" charset="0"/>
              </a:rPr>
              <a:t>(</a:t>
            </a:r>
            <a:r>
              <a:rPr lang="en-US" sz="2400" b="0" i="1" dirty="0">
                <a:solidFill>
                  <a:srgbClr val="000000"/>
                </a:solidFill>
                <a:effectLst/>
                <a:latin typeface="Times New Roman" panose="02020603050405020304" pitchFamily="18" charset="0"/>
                <a:cs typeface="Times New Roman" panose="02020603050405020304" pitchFamily="18" charset="0"/>
              </a:rPr>
              <a:t>h</a:t>
            </a:r>
            <a:r>
              <a:rPr lang="en-US" sz="2400" b="0" i="1" baseline="-25000" dirty="0">
                <a:solidFill>
                  <a:srgbClr val="000000"/>
                </a:solidFill>
                <a:effectLst/>
                <a:latin typeface="Times New Roman" panose="02020603050405020304" pitchFamily="18" charset="0"/>
                <a:cs typeface="Times New Roman" panose="02020603050405020304" pitchFamily="18" charset="0"/>
              </a:rPr>
              <a:t>a</a:t>
            </a:r>
            <a:r>
              <a:rPr lang="en-US" sz="2400" b="0" baseline="-25000" dirty="0">
                <a:solidFill>
                  <a:srgbClr val="000000"/>
                </a:solidFill>
                <a:effectLst/>
                <a:latin typeface="Times New Roman" panose="02020603050405020304" pitchFamily="18" charset="0"/>
                <a:cs typeface="Times New Roman" panose="02020603050405020304" pitchFamily="18" charset="0"/>
              </a:rPr>
              <a:t>1</a:t>
            </a:r>
            <a:r>
              <a:rPr lang="en-US" sz="2400" b="0" i="1" baseline="-25000" dirty="0">
                <a:solidFill>
                  <a:srgbClr val="000000"/>
                </a:solidFill>
                <a:effectLst/>
                <a:latin typeface="Times New Roman" panose="02020603050405020304" pitchFamily="18" charset="0"/>
                <a:cs typeface="Times New Roman" panose="02020603050405020304" pitchFamily="18" charset="0"/>
              </a:rPr>
              <a:t>,b</a:t>
            </a:r>
            <a:r>
              <a:rPr lang="en-US" sz="2400" b="0" baseline="-25000" dirty="0">
                <a:solidFill>
                  <a:srgbClr val="000000"/>
                </a:solidFill>
                <a:effectLst/>
                <a:latin typeface="Times New Roman" panose="02020603050405020304" pitchFamily="18" charset="0"/>
                <a:cs typeface="Times New Roman" panose="02020603050405020304" pitchFamily="18" charset="0"/>
              </a:rPr>
              <a:t>1</a:t>
            </a:r>
            <a:r>
              <a:rPr lang="en-US" sz="2400" b="0" i="0" dirty="0">
                <a:solidFill>
                  <a:srgbClr val="000000"/>
                </a:solidFill>
                <a:effectLst/>
                <a:latin typeface="Times New Roman" panose="02020603050405020304" pitchFamily="18" charset="0"/>
                <a:cs typeface="Times New Roman" panose="02020603050405020304" pitchFamily="18" charset="0"/>
              </a:rPr>
              <a:t>(</a:t>
            </a:r>
            <a:r>
              <a:rPr lang="en-US" sz="2400" b="0" i="1" dirty="0">
                <a:solidFill>
                  <a:srgbClr val="000000"/>
                </a:solidFill>
                <a:effectLst/>
                <a:latin typeface="Times New Roman" panose="02020603050405020304" pitchFamily="18" charset="0"/>
                <a:cs typeface="Times New Roman" panose="02020603050405020304" pitchFamily="18" charset="0"/>
              </a:rPr>
              <a:t>x</a:t>
            </a:r>
            <a:r>
              <a:rPr lang="en-US" sz="2400" b="0" i="0" dirty="0">
                <a:solidFill>
                  <a:srgbClr val="000000"/>
                </a:solidFill>
                <a:effectLst/>
                <a:latin typeface="Times New Roman" panose="02020603050405020304" pitchFamily="18" charset="0"/>
                <a:cs typeface="Times New Roman" panose="02020603050405020304" pitchFamily="18" charset="0"/>
              </a:rPr>
              <a:t>), </a:t>
            </a:r>
            <a:r>
              <a:rPr lang="en-US" sz="2400" b="0" i="1" dirty="0">
                <a:solidFill>
                  <a:srgbClr val="000000"/>
                </a:solidFill>
                <a:effectLst/>
                <a:latin typeface="Times New Roman" panose="02020603050405020304" pitchFamily="18" charset="0"/>
                <a:cs typeface="Times New Roman" panose="02020603050405020304" pitchFamily="18" charset="0"/>
              </a:rPr>
              <a:t>v</a:t>
            </a:r>
            <a:r>
              <a:rPr lang="en-US" sz="2400" b="0" i="0" dirty="0">
                <a:solidFill>
                  <a:srgbClr val="000000"/>
                </a:solidFill>
                <a:effectLst/>
                <a:latin typeface="Times New Roman" panose="02020603050405020304" pitchFamily="18" charset="0"/>
                <a:cs typeface="Times New Roman" panose="02020603050405020304" pitchFamily="18" charset="0"/>
              </a:rPr>
              <a:t>+1), …,</a:t>
            </a:r>
            <a:r>
              <a:rPr lang="en-US" sz="2400" b="0" i="1" dirty="0">
                <a:solidFill>
                  <a:srgbClr val="000000"/>
                </a:solidFill>
                <a:effectLst/>
                <a:latin typeface="Times New Roman" panose="02020603050405020304" pitchFamily="18" charset="0"/>
                <a:cs typeface="Times New Roman" panose="02020603050405020304" pitchFamily="18" charset="0"/>
              </a:rPr>
              <a:t> </a:t>
            </a:r>
            <a:r>
              <a:rPr lang="en-US" sz="2400" b="0" i="1" dirty="0" err="1">
                <a:solidFill>
                  <a:srgbClr val="000000"/>
                </a:solidFill>
                <a:effectLst/>
                <a:latin typeface="Times New Roman" panose="02020603050405020304" pitchFamily="18" charset="0"/>
                <a:cs typeface="Times New Roman" panose="02020603050405020304" pitchFamily="18" charset="0"/>
              </a:rPr>
              <a:t>set_bit</a:t>
            </a:r>
            <a:r>
              <a:rPr lang="en-US" sz="2400" b="0" i="0" dirty="0">
                <a:solidFill>
                  <a:srgbClr val="000000"/>
                </a:solidFill>
                <a:effectLst/>
                <a:latin typeface="Times New Roman" panose="02020603050405020304" pitchFamily="18" charset="0"/>
                <a:cs typeface="Times New Roman" panose="02020603050405020304" pitchFamily="18" charset="0"/>
              </a:rPr>
              <a:t>(</a:t>
            </a:r>
            <a:r>
              <a:rPr lang="en-US" sz="2400" b="0" i="1" dirty="0" err="1">
                <a:solidFill>
                  <a:srgbClr val="000000"/>
                </a:solidFill>
                <a:effectLst/>
                <a:latin typeface="Times New Roman" panose="02020603050405020304" pitchFamily="18" charset="0"/>
                <a:cs typeface="Times New Roman" panose="02020603050405020304" pitchFamily="18" charset="0"/>
              </a:rPr>
              <a:t>h</a:t>
            </a:r>
            <a:r>
              <a:rPr lang="en-US" sz="2400" b="0" i="1" baseline="-25000" dirty="0" err="1">
                <a:solidFill>
                  <a:srgbClr val="000000"/>
                </a:solidFill>
                <a:effectLst/>
                <a:latin typeface="Times New Roman" panose="02020603050405020304" pitchFamily="18" charset="0"/>
                <a:cs typeface="Times New Roman" panose="02020603050405020304" pitchFamily="18" charset="0"/>
              </a:rPr>
              <a:t>a</a:t>
            </a:r>
            <a:r>
              <a:rPr lang="en-US" altLang="zh-CN" sz="2400" b="0" i="1" baseline="-25000" dirty="0" err="1">
                <a:solidFill>
                  <a:srgbClr val="000000"/>
                </a:solidFill>
                <a:effectLst/>
                <a:latin typeface="Times New Roman" panose="02020603050405020304" pitchFamily="18" charset="0"/>
                <a:cs typeface="Times New Roman" panose="02020603050405020304" pitchFamily="18" charset="0"/>
              </a:rPr>
              <a:t>k</a:t>
            </a:r>
            <a:r>
              <a:rPr lang="en-US" sz="2400" b="0" i="1" baseline="-25000" dirty="0" err="1">
                <a:solidFill>
                  <a:srgbClr val="000000"/>
                </a:solidFill>
                <a:effectLst/>
                <a:latin typeface="Times New Roman" panose="02020603050405020304" pitchFamily="18" charset="0"/>
                <a:cs typeface="Times New Roman" panose="02020603050405020304" pitchFamily="18" charset="0"/>
              </a:rPr>
              <a:t>,b</a:t>
            </a:r>
            <a:r>
              <a:rPr lang="en-US" altLang="zh-CN" sz="2400" b="0" i="1" baseline="-25000" dirty="0" err="1">
                <a:solidFill>
                  <a:srgbClr val="000000"/>
                </a:solidFill>
                <a:effectLst/>
                <a:latin typeface="Times New Roman" panose="02020603050405020304" pitchFamily="18" charset="0"/>
                <a:cs typeface="Times New Roman" panose="02020603050405020304" pitchFamily="18" charset="0"/>
              </a:rPr>
              <a:t>k</a:t>
            </a:r>
            <a:r>
              <a:rPr lang="en-US" sz="2400" b="0" i="0" dirty="0">
                <a:solidFill>
                  <a:srgbClr val="000000"/>
                </a:solidFill>
                <a:effectLst/>
                <a:latin typeface="Times New Roman" panose="02020603050405020304" pitchFamily="18" charset="0"/>
                <a:cs typeface="Times New Roman" panose="02020603050405020304" pitchFamily="18" charset="0"/>
              </a:rPr>
              <a:t>(</a:t>
            </a:r>
            <a:r>
              <a:rPr lang="en-US" sz="2400" b="0" i="1" dirty="0">
                <a:solidFill>
                  <a:srgbClr val="000000"/>
                </a:solidFill>
                <a:effectLst/>
                <a:latin typeface="Times New Roman" panose="02020603050405020304" pitchFamily="18" charset="0"/>
                <a:cs typeface="Times New Roman" panose="02020603050405020304" pitchFamily="18" charset="0"/>
              </a:rPr>
              <a:t>x</a:t>
            </a:r>
            <a:r>
              <a:rPr lang="en-US" sz="2400" b="0" i="0" dirty="0">
                <a:solidFill>
                  <a:srgbClr val="000000"/>
                </a:solidFill>
                <a:effectLst/>
                <a:latin typeface="Times New Roman" panose="02020603050405020304" pitchFamily="18" charset="0"/>
                <a:cs typeface="Times New Roman" panose="02020603050405020304" pitchFamily="18" charset="0"/>
              </a:rPr>
              <a:t>), </a:t>
            </a:r>
            <a:r>
              <a:rPr lang="en-US" sz="2400" b="0" i="1" dirty="0">
                <a:solidFill>
                  <a:srgbClr val="000000"/>
                </a:solidFill>
                <a:effectLst/>
                <a:latin typeface="Times New Roman" panose="02020603050405020304" pitchFamily="18" charset="0"/>
                <a:cs typeface="Times New Roman" panose="02020603050405020304" pitchFamily="18" charset="0"/>
              </a:rPr>
              <a:t>v</a:t>
            </a:r>
            <a:r>
              <a:rPr lang="en-US" sz="2400" b="0" i="0" dirty="0">
                <a:solidFill>
                  <a:srgbClr val="000000"/>
                </a:solidFill>
                <a:effectLst/>
                <a:latin typeface="Times New Roman" panose="02020603050405020304" pitchFamily="18" charset="0"/>
                <a:cs typeface="Times New Roman" panose="02020603050405020304" pitchFamily="18" charset="0"/>
              </a:rPr>
              <a:t>+1)]</a:t>
            </a:r>
            <a:endParaRPr lang="en-US" sz="2000" b="0" i="0" dirty="0">
              <a:solidFill>
                <a:srgbClr val="000000"/>
              </a:solidFill>
              <a:effectLst/>
              <a:latin typeface="Times New Roman" panose="02020603050405020304" pitchFamily="18" charset="0"/>
              <a:cs typeface="Times New Roman" panose="02020603050405020304" pitchFamily="18" charset="0"/>
            </a:endParaRPr>
          </a:p>
          <a:p>
            <a:pPr lvl="2" eaLnBrk="1" hangingPunct="1"/>
            <a:r>
              <a:rPr lang="en-US" sz="2000" dirty="0">
                <a:latin typeface="Times New Roman" panose="02020603050405020304" pitchFamily="18" charset="0"/>
                <a:cs typeface="Times New Roman" panose="02020603050405020304" pitchFamily="18" charset="0"/>
              </a:rPr>
              <a:t>  </a:t>
            </a:r>
          </a:p>
          <a:p>
            <a:pPr marL="671512" lvl="2" indent="0" eaLnBrk="1" hangingPunct="1">
              <a:buNone/>
            </a:pPr>
            <a:endParaRPr lang="en-US" altLang="zh-CN" sz="2000" dirty="0">
              <a:latin typeface="Times New Roman" panose="020206030504050203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8AA24A55-0160-4360-A17B-EC76AB57E5F8}"/>
              </a:ext>
            </a:extLst>
          </p:cNvPr>
          <p:cNvPicPr>
            <a:picLocks noChangeAspect="1"/>
          </p:cNvPicPr>
          <p:nvPr/>
        </p:nvPicPr>
        <p:blipFill>
          <a:blip r:embed="rId3"/>
          <a:stretch>
            <a:fillRect/>
          </a:stretch>
        </p:blipFill>
        <p:spPr>
          <a:xfrm>
            <a:off x="5029200" y="2698403"/>
            <a:ext cx="2385892" cy="578197"/>
          </a:xfrm>
          <a:prstGeom prst="rect">
            <a:avLst/>
          </a:prstGeom>
          <a:ln>
            <a:solidFill>
              <a:schemeClr val="tx1"/>
            </a:solidFill>
          </a:ln>
          <a:effectLst>
            <a:outerShdw blurRad="50800" dist="38100" dir="2700000" algn="tl" rotWithShape="0">
              <a:prstClr val="black">
                <a:alpha val="40000"/>
              </a:prstClr>
            </a:outerShdw>
          </a:effectLst>
        </p:spPr>
      </p:pic>
      <p:cxnSp>
        <p:nvCxnSpPr>
          <p:cNvPr id="5" name="Straight Connector 4">
            <a:extLst>
              <a:ext uri="{FF2B5EF4-FFF2-40B4-BE49-F238E27FC236}">
                <a16:creationId xmlns:a16="http://schemas.microsoft.com/office/drawing/2014/main" id="{40F99870-0DE2-473E-9097-1A365FF507C0}"/>
              </a:ext>
            </a:extLst>
          </p:cNvPr>
          <p:cNvCxnSpPr>
            <a:cxnSpLocks/>
          </p:cNvCxnSpPr>
          <p:nvPr/>
        </p:nvCxnSpPr>
        <p:spPr>
          <a:xfrm flipV="1">
            <a:off x="3657600" y="2819400"/>
            <a:ext cx="1066800" cy="4572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9CCA3074-A7B0-47E7-836F-8346AF6CEE25}"/>
              </a:ext>
            </a:extLst>
          </p:cNvPr>
          <p:cNvSpPr txBox="1"/>
          <p:nvPr/>
        </p:nvSpPr>
        <p:spPr>
          <a:xfrm>
            <a:off x="342900" y="5809590"/>
            <a:ext cx="8343900" cy="707886"/>
          </a:xfrm>
          <a:prstGeom prst="rect">
            <a:avLst/>
          </a:prstGeom>
          <a:solidFill>
            <a:schemeClr val="bg1"/>
          </a:solidFill>
          <a:ln>
            <a:solidFill>
              <a:schemeClr val="tx1"/>
            </a:solidFill>
          </a:ln>
        </p:spPr>
        <p:txBody>
          <a:bodyPr wrap="square">
            <a:spAutoFit/>
          </a:bodyPr>
          <a:lstStyle/>
          <a:p>
            <a:pPr algn="just"/>
            <a:r>
              <a:rPr lang="en-US" sz="2000" b="1" i="0" dirty="0">
                <a:solidFill>
                  <a:srgbClr val="000000"/>
                </a:solidFill>
                <a:effectLst/>
                <a:latin typeface="Times New Roman" panose="02020603050405020304" pitchFamily="18" charset="0"/>
                <a:cs typeface="Times New Roman" panose="02020603050405020304" pitchFamily="18" charset="0"/>
              </a:rPr>
              <a:t>Example: </a:t>
            </a:r>
            <a:r>
              <a:rPr lang="en-US" sz="2000" i="0" dirty="0">
                <a:solidFill>
                  <a:srgbClr val="000000"/>
                </a:solidFill>
                <a:effectLst/>
                <a:latin typeface="Times New Roman" panose="02020603050405020304" pitchFamily="18" charset="0"/>
                <a:cs typeface="Times New Roman" panose="02020603050405020304" pitchFamily="18" charset="0"/>
              </a:rPr>
              <a:t>𝑥 = [0.1, 0.2, 0.4]. 𝑣 = 4, </a:t>
            </a:r>
            <a:r>
              <a:rPr lang="en-US" sz="2000" i="1" dirty="0">
                <a:solidFill>
                  <a:srgbClr val="000000"/>
                </a:solidFill>
                <a:effectLst/>
                <a:latin typeface="Times New Roman" panose="02020603050405020304" pitchFamily="18" charset="0"/>
                <a:cs typeface="Times New Roman" panose="02020603050405020304" pitchFamily="18" charset="0"/>
              </a:rPr>
              <a:t>k </a:t>
            </a:r>
            <a:r>
              <a:rPr lang="en-US" sz="2000" dirty="0">
                <a:solidFill>
                  <a:srgbClr val="000000"/>
                </a:solidFill>
                <a:effectLst/>
                <a:latin typeface="Times New Roman" panose="02020603050405020304" pitchFamily="18" charset="0"/>
                <a:cs typeface="Times New Roman" panose="02020603050405020304" pitchFamily="18" charset="0"/>
              </a:rPr>
              <a:t>= 3</a:t>
            </a:r>
            <a:r>
              <a:rPr lang="en-US" sz="2000" i="0" dirty="0">
                <a:solidFill>
                  <a:srgbClr val="000000"/>
                </a:solidFill>
                <a:effectLst/>
                <a:latin typeface="Times New Roman" panose="02020603050405020304" pitchFamily="18" charset="0"/>
                <a:cs typeface="Times New Roman" panose="02020603050405020304" pitchFamily="18" charset="0"/>
              </a:rPr>
              <a:t>.  ℎ</a:t>
            </a:r>
            <a:r>
              <a:rPr lang="en-US" sz="2000" i="0" baseline="-25000" dirty="0">
                <a:solidFill>
                  <a:srgbClr val="000000"/>
                </a:solidFill>
                <a:effectLst/>
                <a:latin typeface="Times New Roman" panose="02020603050405020304" pitchFamily="18" charset="0"/>
                <a:cs typeface="Times New Roman" panose="02020603050405020304" pitchFamily="18" charset="0"/>
              </a:rPr>
              <a:t>a1,𝑏1</a:t>
            </a:r>
            <a:r>
              <a:rPr lang="en-US" sz="2000" i="0" dirty="0">
                <a:solidFill>
                  <a:srgbClr val="000000"/>
                </a:solidFill>
                <a:effectLst/>
                <a:latin typeface="Times New Roman" panose="02020603050405020304" pitchFamily="18" charset="0"/>
                <a:cs typeface="Times New Roman" panose="02020603050405020304" pitchFamily="18" charset="0"/>
              </a:rPr>
              <a:t> (𝑥) = 1. ℎ</a:t>
            </a:r>
            <a:r>
              <a:rPr lang="en-US" sz="2000" i="0" baseline="-25000" dirty="0">
                <a:solidFill>
                  <a:srgbClr val="000000"/>
                </a:solidFill>
                <a:effectLst/>
                <a:latin typeface="Times New Roman" panose="02020603050405020304" pitchFamily="18" charset="0"/>
                <a:cs typeface="Times New Roman" panose="02020603050405020304" pitchFamily="18" charset="0"/>
              </a:rPr>
              <a:t>a2,𝑏2</a:t>
            </a:r>
            <a:r>
              <a:rPr lang="en-US" sz="2000" i="0" dirty="0">
                <a:solidFill>
                  <a:srgbClr val="000000"/>
                </a:solidFill>
                <a:effectLst/>
                <a:latin typeface="Times New Roman" panose="02020603050405020304" pitchFamily="18" charset="0"/>
                <a:cs typeface="Times New Roman" panose="02020603050405020304" pitchFamily="18" charset="0"/>
              </a:rPr>
              <a:t> (𝑥) = 3, ℎ</a:t>
            </a:r>
            <a:r>
              <a:rPr lang="en-US" sz="2000" i="0" baseline="-25000" dirty="0">
                <a:solidFill>
                  <a:srgbClr val="000000"/>
                </a:solidFill>
                <a:effectLst/>
                <a:latin typeface="Times New Roman" panose="02020603050405020304" pitchFamily="18" charset="0"/>
                <a:cs typeface="Times New Roman" panose="02020603050405020304" pitchFamily="18" charset="0"/>
              </a:rPr>
              <a:t>a3,𝑏3</a:t>
            </a:r>
            <a:r>
              <a:rPr lang="en-US" sz="2000" i="0" dirty="0">
                <a:solidFill>
                  <a:srgbClr val="000000"/>
                </a:solidFill>
                <a:effectLst/>
                <a:latin typeface="Times New Roman" panose="02020603050405020304" pitchFamily="18" charset="0"/>
                <a:cs typeface="Times New Roman" panose="02020603050405020304" pitchFamily="18" charset="0"/>
              </a:rPr>
              <a:t> (𝑥) = 4. The binary vector is 000</a:t>
            </a:r>
            <a:r>
              <a:rPr lang="en-US" sz="2000" i="0" dirty="0">
                <a:solidFill>
                  <a:srgbClr val="3333FF"/>
                </a:solidFill>
                <a:effectLst/>
                <a:latin typeface="Times New Roman" panose="02020603050405020304" pitchFamily="18" charset="0"/>
                <a:cs typeface="Times New Roman" panose="02020603050405020304" pitchFamily="18" charset="0"/>
              </a:rPr>
              <a:t>1</a:t>
            </a:r>
            <a:r>
              <a:rPr lang="en-US" sz="2000" i="0" dirty="0">
                <a:solidFill>
                  <a:srgbClr val="000000"/>
                </a:solidFill>
                <a:effectLst/>
                <a:latin typeface="Times New Roman" panose="02020603050405020304" pitchFamily="18" charset="0"/>
                <a:cs typeface="Times New Roman" panose="02020603050405020304" pitchFamily="18" charset="0"/>
              </a:rPr>
              <a:t>0, 0</a:t>
            </a:r>
            <a:r>
              <a:rPr lang="en-US" sz="2000" i="0" dirty="0">
                <a:solidFill>
                  <a:srgbClr val="3333FF"/>
                </a:solidFill>
                <a:effectLst/>
                <a:latin typeface="Times New Roman" panose="02020603050405020304" pitchFamily="18" charset="0"/>
                <a:cs typeface="Times New Roman" panose="02020603050405020304" pitchFamily="18" charset="0"/>
              </a:rPr>
              <a:t>1</a:t>
            </a:r>
            <a:r>
              <a:rPr lang="en-US" sz="2000" i="0" dirty="0">
                <a:solidFill>
                  <a:srgbClr val="000000"/>
                </a:solidFill>
                <a:effectLst/>
                <a:latin typeface="Times New Roman" panose="02020603050405020304" pitchFamily="18" charset="0"/>
                <a:cs typeface="Times New Roman" panose="02020603050405020304" pitchFamily="18" charset="0"/>
              </a:rPr>
              <a:t>000, </a:t>
            </a:r>
            <a:r>
              <a:rPr lang="en-US" sz="2000" i="0" dirty="0">
                <a:solidFill>
                  <a:srgbClr val="3333FF"/>
                </a:solidFill>
                <a:effectLst/>
                <a:latin typeface="Times New Roman" panose="02020603050405020304" pitchFamily="18" charset="0"/>
                <a:cs typeface="Times New Roman" panose="02020603050405020304" pitchFamily="18" charset="0"/>
              </a:rPr>
              <a:t>1</a:t>
            </a:r>
            <a:r>
              <a:rPr lang="en-US" sz="2000" i="0" dirty="0">
                <a:solidFill>
                  <a:srgbClr val="000000"/>
                </a:solidFill>
                <a:effectLst/>
                <a:latin typeface="Times New Roman" panose="02020603050405020304" pitchFamily="18" charset="0"/>
                <a:cs typeface="Times New Roman" panose="02020603050405020304" pitchFamily="18" charset="0"/>
              </a:rPr>
              <a:t>0000.</a:t>
            </a:r>
            <a:endParaRPr lang="en-US" sz="2000" dirty="0">
              <a:latin typeface="Times New Roman" panose="02020603050405020304" pitchFamily="18" charset="0"/>
              <a:cs typeface="Times New Roman" panose="02020603050405020304" pitchFamily="18" charset="0"/>
            </a:endParaRPr>
          </a:p>
        </p:txBody>
      </p:sp>
      <p:pic>
        <p:nvPicPr>
          <p:cNvPr id="9" name="Picture 8">
            <a:extLst>
              <a:ext uri="{FF2B5EF4-FFF2-40B4-BE49-F238E27FC236}">
                <a16:creationId xmlns:a16="http://schemas.microsoft.com/office/drawing/2014/main" id="{144F13CE-C747-4E5C-94B7-3524616C69AA}"/>
              </a:ext>
            </a:extLst>
          </p:cNvPr>
          <p:cNvPicPr>
            <a:picLocks noChangeAspect="1"/>
          </p:cNvPicPr>
          <p:nvPr/>
        </p:nvPicPr>
        <p:blipFill>
          <a:blip r:embed="rId4"/>
          <a:stretch>
            <a:fillRect/>
          </a:stretch>
        </p:blipFill>
        <p:spPr>
          <a:xfrm>
            <a:off x="1585913" y="5238770"/>
            <a:ext cx="4572000" cy="387458"/>
          </a:xfrm>
          <a:prstGeom prst="rect">
            <a:avLst/>
          </a:prstGeom>
          <a:ln>
            <a:solidFill>
              <a:schemeClr val="tx1"/>
            </a:solidFill>
          </a:ln>
          <a:effectLst>
            <a:outerShdw blurRad="50800" dist="38100" dir="2700000" algn="tl" rotWithShape="0">
              <a:prstClr val="black">
                <a:alpha val="40000"/>
              </a:prstClr>
            </a:outerShdw>
          </a:effectLst>
        </p:spPr>
      </p:pic>
      <p:pic>
        <p:nvPicPr>
          <p:cNvPr id="12" name="Picture 11">
            <a:extLst>
              <a:ext uri="{FF2B5EF4-FFF2-40B4-BE49-F238E27FC236}">
                <a16:creationId xmlns:a16="http://schemas.microsoft.com/office/drawing/2014/main" id="{DAE33B07-C56A-46B1-9081-98BF3334A15E}"/>
              </a:ext>
            </a:extLst>
          </p:cNvPr>
          <p:cNvPicPr>
            <a:picLocks noChangeAspect="1"/>
          </p:cNvPicPr>
          <p:nvPr/>
        </p:nvPicPr>
        <p:blipFill>
          <a:blip r:embed="rId5"/>
          <a:stretch>
            <a:fillRect/>
          </a:stretch>
        </p:blipFill>
        <p:spPr>
          <a:xfrm>
            <a:off x="1585913" y="4463722"/>
            <a:ext cx="2757487" cy="531932"/>
          </a:xfrm>
          <a:prstGeom prst="rect">
            <a:avLst/>
          </a:prstGeom>
          <a:ln>
            <a:solidFill>
              <a:schemeClr val="tx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58093677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176FA375-609F-4380-A649-F26BBCA98A61}" type="slidenum">
              <a:rPr lang="en-US" altLang="zh-CN">
                <a:solidFill>
                  <a:srgbClr val="000000"/>
                </a:solidFill>
              </a:rPr>
              <a:pPr>
                <a:defRPr/>
              </a:pPr>
              <a:t>31</a:t>
            </a:fld>
            <a:endParaRPr lang="en-US" altLang="zh-CN">
              <a:solidFill>
                <a:srgbClr val="000000"/>
              </a:solidFill>
            </a:endParaRPr>
          </a:p>
        </p:txBody>
      </p:sp>
      <p:sp>
        <p:nvSpPr>
          <p:cNvPr id="4099" name="Rectangle 2"/>
          <p:cNvSpPr>
            <a:spLocks noGrp="1" noChangeArrowheads="1"/>
          </p:cNvSpPr>
          <p:nvPr>
            <p:ph type="title"/>
          </p:nvPr>
        </p:nvSpPr>
        <p:spPr/>
        <p:txBody>
          <a:bodyPr/>
          <a:lstStyle/>
          <a:p>
            <a:pPr eaLnBrk="1" hangingPunct="1"/>
            <a:r>
              <a:rPr lang="en-US" altLang="zh-CN" sz="4400" dirty="0">
                <a:latin typeface="Times New Roman" pitchFamily="18" charset="0"/>
              </a:rPr>
              <a:t>DL Models for Cardinality Estimation – Regression</a:t>
            </a:r>
          </a:p>
        </p:txBody>
      </p:sp>
      <p:sp>
        <p:nvSpPr>
          <p:cNvPr id="4100" name="Rectangle 3"/>
          <p:cNvSpPr>
            <a:spLocks noGrp="1" noChangeArrowheads="1"/>
          </p:cNvSpPr>
          <p:nvPr>
            <p:ph type="body" idx="1"/>
          </p:nvPr>
        </p:nvSpPr>
        <p:spPr/>
        <p:txBody>
          <a:bodyPr>
            <a:normAutofit/>
          </a:bodyPr>
          <a:lstStyle/>
          <a:p>
            <a:pPr algn="just" eaLnBrk="1" hangingPunct="1"/>
            <a:r>
              <a:rPr lang="en-US" altLang="zh-CN" sz="3200" dirty="0">
                <a:latin typeface="Times New Roman" pitchFamily="18" charset="0"/>
              </a:rPr>
              <a:t>Regression Model</a:t>
            </a:r>
          </a:p>
          <a:p>
            <a:pPr lvl="1" algn="just" eaLnBrk="1" hangingPunct="1"/>
            <a:r>
              <a:rPr lang="en-US" altLang="zh-CN" sz="2800" dirty="0">
                <a:latin typeface="Times New Roman" pitchFamily="18" charset="0"/>
              </a:rPr>
              <a:t>Encoder-Decoder Model</a:t>
            </a:r>
          </a:p>
          <a:p>
            <a:pPr lvl="2" algn="just" eaLnBrk="1" hangingPunct="1"/>
            <a:endParaRPr lang="en-US" altLang="zh-CN" sz="2400" dirty="0">
              <a:latin typeface="Times New Roman" pitchFamily="18" charset="0"/>
            </a:endParaRPr>
          </a:p>
        </p:txBody>
      </p:sp>
      <p:pic>
        <p:nvPicPr>
          <p:cNvPr id="5" name="Picture 4">
            <a:extLst>
              <a:ext uri="{FF2B5EF4-FFF2-40B4-BE49-F238E27FC236}">
                <a16:creationId xmlns:a16="http://schemas.microsoft.com/office/drawing/2014/main" id="{D4957DD5-4FB4-4A47-828D-0C7A8B33B501}"/>
              </a:ext>
            </a:extLst>
          </p:cNvPr>
          <p:cNvPicPr>
            <a:picLocks noChangeAspect="1"/>
          </p:cNvPicPr>
          <p:nvPr/>
        </p:nvPicPr>
        <p:blipFill>
          <a:blip r:embed="rId3">
            <a:duotone>
              <a:prstClr val="black"/>
              <a:srgbClr val="FFAFFF">
                <a:tint val="45000"/>
                <a:satMod val="400000"/>
              </a:srgbClr>
            </a:duotone>
          </a:blip>
          <a:stretch>
            <a:fillRect/>
          </a:stretch>
        </p:blipFill>
        <p:spPr>
          <a:xfrm>
            <a:off x="6781800" y="1252064"/>
            <a:ext cx="2211188" cy="513710"/>
          </a:xfrm>
          <a:prstGeom prst="rect">
            <a:avLst/>
          </a:prstGeom>
          <a:ln>
            <a:solidFill>
              <a:schemeClr val="tx1"/>
            </a:solidFill>
          </a:ln>
          <a:effectLst>
            <a:outerShdw blurRad="50800" dist="38100" dir="2700000" algn="tl" rotWithShape="0">
              <a:prstClr val="black">
                <a:alpha val="40000"/>
              </a:prstClr>
            </a:outerShdw>
          </a:effectLst>
        </p:spPr>
      </p:pic>
      <p:pic>
        <p:nvPicPr>
          <p:cNvPr id="3" name="Picture 2">
            <a:extLst>
              <a:ext uri="{FF2B5EF4-FFF2-40B4-BE49-F238E27FC236}">
                <a16:creationId xmlns:a16="http://schemas.microsoft.com/office/drawing/2014/main" id="{B68D9EB6-8A68-445A-8E6F-FFB6BDCA7FAC}"/>
              </a:ext>
            </a:extLst>
          </p:cNvPr>
          <p:cNvPicPr>
            <a:picLocks noChangeAspect="1"/>
          </p:cNvPicPr>
          <p:nvPr/>
        </p:nvPicPr>
        <p:blipFill>
          <a:blip r:embed="rId4"/>
          <a:stretch>
            <a:fillRect/>
          </a:stretch>
        </p:blipFill>
        <p:spPr>
          <a:xfrm>
            <a:off x="0" y="2971800"/>
            <a:ext cx="9144000" cy="2740061"/>
          </a:xfrm>
          <a:prstGeom prst="rect">
            <a:avLst/>
          </a:prstGeom>
        </p:spPr>
      </p:pic>
    </p:spTree>
    <p:extLst>
      <p:ext uri="{BB962C8B-B14F-4D97-AF65-F5344CB8AC3E}">
        <p14:creationId xmlns:p14="http://schemas.microsoft.com/office/powerpoint/2010/main" val="311038430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176FA375-609F-4380-A649-F26BBCA98A61}" type="slidenum">
              <a:rPr lang="en-US" altLang="zh-CN">
                <a:solidFill>
                  <a:srgbClr val="000000"/>
                </a:solidFill>
              </a:rPr>
              <a:pPr>
                <a:defRPr/>
              </a:pPr>
              <a:t>32</a:t>
            </a:fld>
            <a:endParaRPr lang="en-US" altLang="zh-CN">
              <a:solidFill>
                <a:srgbClr val="000000"/>
              </a:solidFill>
            </a:endParaRPr>
          </a:p>
        </p:txBody>
      </p:sp>
      <p:sp>
        <p:nvSpPr>
          <p:cNvPr id="4099" name="Rectangle 2"/>
          <p:cNvSpPr>
            <a:spLocks noGrp="1" noChangeArrowheads="1"/>
          </p:cNvSpPr>
          <p:nvPr>
            <p:ph type="title"/>
          </p:nvPr>
        </p:nvSpPr>
        <p:spPr/>
        <p:txBody>
          <a:bodyPr/>
          <a:lstStyle/>
          <a:p>
            <a:pPr eaLnBrk="1" hangingPunct="1"/>
            <a:r>
              <a:rPr lang="en-US" altLang="zh-CN" sz="4400" dirty="0">
                <a:latin typeface="Times New Roman" pitchFamily="18" charset="0"/>
              </a:rPr>
              <a:t>DL Models for Cardinality Estimation – Training (Homework)</a:t>
            </a:r>
          </a:p>
        </p:txBody>
      </p:sp>
      <p:sp>
        <p:nvSpPr>
          <p:cNvPr id="4100" name="Rectangle 3"/>
          <p:cNvSpPr>
            <a:spLocks noGrp="1" noChangeArrowheads="1"/>
          </p:cNvSpPr>
          <p:nvPr>
            <p:ph type="body" idx="1"/>
          </p:nvPr>
        </p:nvSpPr>
        <p:spPr/>
        <p:txBody>
          <a:bodyPr>
            <a:normAutofit/>
          </a:bodyPr>
          <a:lstStyle/>
          <a:p>
            <a:pPr algn="just" eaLnBrk="1" hangingPunct="1"/>
            <a:r>
              <a:rPr lang="en-US" altLang="zh-CN" sz="3200" dirty="0">
                <a:latin typeface="Times New Roman" pitchFamily="18" charset="0"/>
              </a:rPr>
              <a:t>Read Section 6 (Model Training) of the following paper</a:t>
            </a:r>
          </a:p>
          <a:p>
            <a:pPr algn="just" eaLnBrk="1" hangingPunct="1"/>
            <a:endParaRPr lang="en-US" altLang="zh-CN" sz="3600" dirty="0">
              <a:latin typeface="Times New Roman" pitchFamily="18" charset="0"/>
            </a:endParaRPr>
          </a:p>
          <a:p>
            <a:pPr algn="just" eaLnBrk="1" hangingPunct="1"/>
            <a:endParaRPr lang="en-US" altLang="zh-CN" sz="3200" dirty="0">
              <a:latin typeface="Times New Roman" pitchFamily="18" charset="0"/>
            </a:endParaRPr>
          </a:p>
          <a:p>
            <a:pPr algn="just" eaLnBrk="1" hangingPunct="1"/>
            <a:r>
              <a:rPr lang="en-US" altLang="zh-CN" sz="3200" dirty="0">
                <a:latin typeface="Times New Roman" pitchFamily="18" charset="0"/>
              </a:rPr>
              <a:t>Describe the processing of the model training, including, but not limited to:</a:t>
            </a:r>
          </a:p>
          <a:p>
            <a:pPr lvl="1" algn="just" eaLnBrk="1" hangingPunct="1"/>
            <a:r>
              <a:rPr lang="en-US" altLang="zh-CN" sz="2800" dirty="0">
                <a:latin typeface="Times New Roman" pitchFamily="18" charset="0"/>
              </a:rPr>
              <a:t>Format of Training Data</a:t>
            </a:r>
          </a:p>
          <a:p>
            <a:pPr lvl="1" algn="just" eaLnBrk="1" hangingPunct="1"/>
            <a:r>
              <a:rPr lang="en-US" altLang="zh-CN" sz="2800" dirty="0">
                <a:latin typeface="Times New Roman" pitchFamily="18" charset="0"/>
              </a:rPr>
              <a:t>Loss Function Used</a:t>
            </a:r>
          </a:p>
          <a:p>
            <a:pPr algn="just" eaLnBrk="1" hangingPunct="1"/>
            <a:endParaRPr lang="en-US" altLang="zh-CN" sz="3200" dirty="0">
              <a:latin typeface="Times New Roman" pitchFamily="18" charset="0"/>
            </a:endParaRPr>
          </a:p>
        </p:txBody>
      </p:sp>
      <p:sp>
        <p:nvSpPr>
          <p:cNvPr id="7" name="TextBox 6">
            <a:extLst>
              <a:ext uri="{FF2B5EF4-FFF2-40B4-BE49-F238E27FC236}">
                <a16:creationId xmlns:a16="http://schemas.microsoft.com/office/drawing/2014/main" id="{EF652C0A-8313-4B3A-9601-B33B3A8604B1}"/>
              </a:ext>
            </a:extLst>
          </p:cNvPr>
          <p:cNvSpPr txBox="1"/>
          <p:nvPr/>
        </p:nvSpPr>
        <p:spPr>
          <a:xfrm>
            <a:off x="685800" y="2667000"/>
            <a:ext cx="7924800" cy="1323439"/>
          </a:xfrm>
          <a:prstGeom prst="rect">
            <a:avLst/>
          </a:prstGeom>
          <a:noFill/>
          <a:ln>
            <a:solidFill>
              <a:schemeClr val="tx1"/>
            </a:solidFill>
          </a:ln>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000" dirty="0" err="1">
                <a:latin typeface="Times New Roman" panose="02020603050405020304" pitchFamily="18" charset="0"/>
                <a:cs typeface="Times New Roman" panose="02020603050405020304" pitchFamily="18" charset="0"/>
              </a:rPr>
              <a:t>Yaoshu</a:t>
            </a:r>
            <a:r>
              <a:rPr lang="en-US" sz="2000" dirty="0">
                <a:latin typeface="Times New Roman" panose="02020603050405020304" pitchFamily="18" charset="0"/>
                <a:cs typeface="Times New Roman" panose="02020603050405020304" pitchFamily="18" charset="0"/>
              </a:rPr>
              <a:t> Wang, </a:t>
            </a:r>
            <a:r>
              <a:rPr lang="en-US" sz="2000" dirty="0" err="1">
                <a:latin typeface="Times New Roman" panose="02020603050405020304" pitchFamily="18" charset="0"/>
                <a:cs typeface="Times New Roman" panose="02020603050405020304" pitchFamily="18" charset="0"/>
              </a:rPr>
              <a:t>Chuan</a:t>
            </a:r>
            <a:r>
              <a:rPr lang="en-US" sz="2000" dirty="0">
                <a:latin typeface="Times New Roman" panose="02020603050405020304" pitchFamily="18" charset="0"/>
                <a:cs typeface="Times New Roman" panose="02020603050405020304" pitchFamily="18" charset="0"/>
              </a:rPr>
              <a:t> Xiao, </a:t>
            </a:r>
            <a:r>
              <a:rPr lang="en-US" sz="2000" dirty="0" err="1">
                <a:latin typeface="Times New Roman" panose="02020603050405020304" pitchFamily="18" charset="0"/>
                <a:cs typeface="Times New Roman" panose="02020603050405020304" pitchFamily="18" charset="0"/>
              </a:rPr>
              <a:t>Jianbin</a:t>
            </a:r>
            <a:r>
              <a:rPr lang="en-US" sz="2000" dirty="0">
                <a:latin typeface="Times New Roman" panose="02020603050405020304" pitchFamily="18" charset="0"/>
                <a:cs typeface="Times New Roman" panose="02020603050405020304" pitchFamily="18" charset="0"/>
              </a:rPr>
              <a:t> Qin, Xin Cao, </a:t>
            </a:r>
            <a:r>
              <a:rPr lang="en-US" sz="2000" dirty="0" err="1">
                <a:latin typeface="Times New Roman" panose="02020603050405020304" pitchFamily="18" charset="0"/>
                <a:cs typeface="Times New Roman" panose="02020603050405020304" pitchFamily="18" charset="0"/>
              </a:rPr>
              <a:t>Yifang</a:t>
            </a:r>
            <a:r>
              <a:rPr lang="en-US" sz="2000" dirty="0">
                <a:latin typeface="Times New Roman" panose="02020603050405020304" pitchFamily="18" charset="0"/>
                <a:cs typeface="Times New Roman" panose="02020603050405020304" pitchFamily="18" charset="0"/>
              </a:rPr>
              <a:t> Sun, Wei Wang, and Makoto Onizuka. 2020. Monotonic cardinality estimation of similarity selection: A deep learning approach. In Proceedings of the 2020 ACM SIGMOD International Conference on Management of Data. 1197–1212.</a:t>
            </a:r>
          </a:p>
        </p:txBody>
      </p:sp>
    </p:spTree>
    <p:extLst>
      <p:ext uri="{BB962C8B-B14F-4D97-AF65-F5344CB8AC3E}">
        <p14:creationId xmlns:p14="http://schemas.microsoft.com/office/powerpoint/2010/main" val="203585074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938308-8351-44D3-97C5-5EFE9BD80F73}"/>
              </a:ext>
            </a:extLst>
          </p:cNvPr>
          <p:cNvSpPr>
            <a:spLocks noGrp="1"/>
          </p:cNvSpPr>
          <p:nvPr>
            <p:ph type="ctrTitle"/>
          </p:nvPr>
        </p:nvSpPr>
        <p:spPr>
          <a:xfrm>
            <a:off x="914400" y="1524000"/>
            <a:ext cx="7924800" cy="1752600"/>
          </a:xfrm>
        </p:spPr>
        <p:txBody>
          <a:bodyPr/>
          <a:lstStyle/>
          <a:p>
            <a:r>
              <a:rPr lang="en-US" b="1" dirty="0">
                <a:latin typeface="Times New Roman" panose="02020603050405020304" pitchFamily="18" charset="0"/>
                <a:cs typeface="Times New Roman" panose="02020603050405020304" pitchFamily="18" charset="0"/>
              </a:rPr>
              <a:t>Cardinality Estimation for Approximate String Search </a:t>
            </a:r>
          </a:p>
        </p:txBody>
      </p:sp>
      <p:sp>
        <p:nvSpPr>
          <p:cNvPr id="6" name="Slide Number Placeholder 5"/>
          <p:cNvSpPr>
            <a:spLocks noGrp="1"/>
          </p:cNvSpPr>
          <p:nvPr>
            <p:ph type="sldNum" sz="quarter" idx="12"/>
          </p:nvPr>
        </p:nvSpPr>
        <p:spPr/>
        <p:txBody>
          <a:bodyPr/>
          <a:lstStyle/>
          <a:p>
            <a:pPr>
              <a:defRPr/>
            </a:pPr>
            <a:fld id="{176FA375-609F-4380-A649-F26BBCA98A61}" type="slidenum">
              <a:rPr lang="en-US" altLang="zh-CN">
                <a:solidFill>
                  <a:srgbClr val="000000"/>
                </a:solidFill>
              </a:rPr>
              <a:pPr>
                <a:defRPr/>
              </a:pPr>
              <a:t>33</a:t>
            </a:fld>
            <a:endParaRPr lang="en-US" altLang="zh-CN">
              <a:solidFill>
                <a:srgbClr val="000000"/>
              </a:solidFill>
            </a:endParaRPr>
          </a:p>
        </p:txBody>
      </p:sp>
      <p:sp>
        <p:nvSpPr>
          <p:cNvPr id="4" name="TextBox 3">
            <a:extLst>
              <a:ext uri="{FF2B5EF4-FFF2-40B4-BE49-F238E27FC236}">
                <a16:creationId xmlns:a16="http://schemas.microsoft.com/office/drawing/2014/main" id="{8692036B-C1F7-41B1-94B5-DF8890D284AF}"/>
              </a:ext>
            </a:extLst>
          </p:cNvPr>
          <p:cNvSpPr txBox="1"/>
          <p:nvPr/>
        </p:nvSpPr>
        <p:spPr>
          <a:xfrm>
            <a:off x="533400" y="5029200"/>
            <a:ext cx="8229600" cy="1015663"/>
          </a:xfrm>
          <a:prstGeom prst="rect">
            <a:avLst/>
          </a:prstGeom>
          <a:noFill/>
          <a:ln>
            <a:solidFill>
              <a:schemeClr val="tx1"/>
            </a:solidFill>
          </a:ln>
        </p:spPr>
        <p:txBody>
          <a:bodyPr wrap="square">
            <a:spAutoFit/>
          </a:bodyPr>
          <a:lstStyle/>
          <a:p>
            <a:pPr algn="just"/>
            <a:r>
              <a:rPr lang="en-US" sz="2000" dirty="0" err="1">
                <a:latin typeface="Times New Roman" panose="02020603050405020304" pitchFamily="18" charset="0"/>
                <a:cs typeface="Times New Roman" panose="02020603050405020304" pitchFamily="18" charset="0"/>
              </a:rPr>
              <a:t>Suyong</a:t>
            </a:r>
            <a:r>
              <a:rPr lang="en-US" sz="2000" dirty="0">
                <a:latin typeface="Times New Roman" panose="02020603050405020304" pitchFamily="18" charset="0"/>
                <a:cs typeface="Times New Roman" panose="02020603050405020304" pitchFamily="18" charset="0"/>
              </a:rPr>
              <a:t> Kwon, Kyuseok Shim, </a:t>
            </a:r>
            <a:r>
              <a:rPr lang="en-US" sz="2000" dirty="0" err="1">
                <a:latin typeface="Times New Roman" panose="02020603050405020304" pitchFamily="18" charset="0"/>
                <a:cs typeface="Times New Roman" panose="02020603050405020304" pitchFamily="18" charset="0"/>
              </a:rPr>
              <a:t>Woohwan</a:t>
            </a:r>
            <a:r>
              <a:rPr lang="en-US" sz="2000" dirty="0">
                <a:latin typeface="Times New Roman" panose="02020603050405020304" pitchFamily="18" charset="0"/>
                <a:cs typeface="Times New Roman" panose="02020603050405020304" pitchFamily="18" charset="0"/>
              </a:rPr>
              <a:t> Jung: Cardinality Estimation of LIKE Predicate Queries using Deep Learning. Proc. ACM </a:t>
            </a:r>
            <a:r>
              <a:rPr lang="en-US" sz="2000" dirty="0" err="1">
                <a:latin typeface="Times New Roman" panose="02020603050405020304" pitchFamily="18" charset="0"/>
                <a:cs typeface="Times New Roman" panose="02020603050405020304" pitchFamily="18" charset="0"/>
              </a:rPr>
              <a:t>Manag</a:t>
            </a:r>
            <a:r>
              <a:rPr lang="en-US" sz="2000" dirty="0">
                <a:latin typeface="Times New Roman" panose="02020603050405020304" pitchFamily="18" charset="0"/>
                <a:cs typeface="Times New Roman" panose="02020603050405020304" pitchFamily="18" charset="0"/>
              </a:rPr>
              <a:t>. Data 3(1): 20:1-20:26 (2025)</a:t>
            </a:r>
          </a:p>
        </p:txBody>
      </p:sp>
    </p:spTree>
    <p:extLst>
      <p:ext uri="{BB962C8B-B14F-4D97-AF65-F5344CB8AC3E}">
        <p14:creationId xmlns:p14="http://schemas.microsoft.com/office/powerpoint/2010/main" val="44968753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176FA375-609F-4380-A649-F26BBCA98A61}" type="slidenum">
              <a:rPr lang="en-US" altLang="zh-CN">
                <a:solidFill>
                  <a:srgbClr val="000000"/>
                </a:solidFill>
              </a:rPr>
              <a:pPr>
                <a:defRPr/>
              </a:pPr>
              <a:t>34</a:t>
            </a:fld>
            <a:endParaRPr lang="en-US" altLang="zh-CN">
              <a:solidFill>
                <a:srgbClr val="000000"/>
              </a:solidFill>
            </a:endParaRPr>
          </a:p>
        </p:txBody>
      </p:sp>
      <p:sp>
        <p:nvSpPr>
          <p:cNvPr id="4099" name="Rectangle 2"/>
          <p:cNvSpPr>
            <a:spLocks noGrp="1" noChangeArrowheads="1"/>
          </p:cNvSpPr>
          <p:nvPr>
            <p:ph type="title"/>
          </p:nvPr>
        </p:nvSpPr>
        <p:spPr>
          <a:xfrm>
            <a:off x="609600" y="304800"/>
            <a:ext cx="8696325" cy="1139825"/>
          </a:xfrm>
        </p:spPr>
        <p:txBody>
          <a:bodyPr/>
          <a:lstStyle/>
          <a:p>
            <a:pPr eaLnBrk="1" hangingPunct="1"/>
            <a:r>
              <a:rPr lang="en-US" altLang="zh-CN" sz="4400" dirty="0">
                <a:latin typeface="Times New Roman" pitchFamily="18" charset="0"/>
              </a:rPr>
              <a:t>Cardinality Estimation for Approximate String Search </a:t>
            </a:r>
          </a:p>
        </p:txBody>
      </p:sp>
      <p:sp>
        <p:nvSpPr>
          <p:cNvPr id="4100" name="Rectangle 3"/>
          <p:cNvSpPr>
            <a:spLocks noGrp="1" noChangeArrowheads="1"/>
          </p:cNvSpPr>
          <p:nvPr>
            <p:ph type="body" idx="1"/>
          </p:nvPr>
        </p:nvSpPr>
        <p:spPr>
          <a:xfrm>
            <a:off x="457200" y="1752600"/>
            <a:ext cx="8229600" cy="4530725"/>
          </a:xfrm>
        </p:spPr>
        <p:txBody>
          <a:bodyPr>
            <a:normAutofit fontScale="92500" lnSpcReduction="10000"/>
          </a:bodyPr>
          <a:lstStyle/>
          <a:p>
            <a:pPr algn="just" eaLnBrk="1" hangingPunct="1"/>
            <a:r>
              <a:rPr lang="en-US" altLang="zh-CN" sz="3200" b="1" u="sng" dirty="0">
                <a:latin typeface="Times New Roman" pitchFamily="18" charset="0"/>
              </a:rPr>
              <a:t>Approximate string search</a:t>
            </a:r>
            <a:r>
              <a:rPr lang="en-US" altLang="zh-CN" sz="3200" dirty="0">
                <a:latin typeface="Times New Roman" pitchFamily="18" charset="0"/>
              </a:rPr>
              <a:t> is widely used in many real-world applications</a:t>
            </a:r>
          </a:p>
          <a:p>
            <a:pPr lvl="1" algn="just" eaLnBrk="1" hangingPunct="1"/>
            <a:r>
              <a:rPr lang="en-US" altLang="zh-CN" sz="2800" dirty="0">
                <a:latin typeface="Times New Roman" pitchFamily="18" charset="0"/>
              </a:rPr>
              <a:t>Substring matching</a:t>
            </a:r>
          </a:p>
          <a:p>
            <a:pPr lvl="1" algn="just" eaLnBrk="1" hangingPunct="1"/>
            <a:r>
              <a:rPr lang="en-US" altLang="zh-CN" sz="2800" dirty="0">
                <a:latin typeface="Times New Roman" pitchFamily="18" charset="0"/>
              </a:rPr>
              <a:t>Information retrieval</a:t>
            </a:r>
          </a:p>
          <a:p>
            <a:pPr lvl="1" algn="just" eaLnBrk="1" hangingPunct="1"/>
            <a:r>
              <a:rPr lang="en-US" altLang="zh-CN" sz="2800" dirty="0">
                <a:latin typeface="Times New Roman" pitchFamily="18" charset="0"/>
              </a:rPr>
              <a:t>Data cleaning</a:t>
            </a:r>
          </a:p>
          <a:p>
            <a:pPr lvl="1" algn="just" eaLnBrk="1" hangingPunct="1"/>
            <a:r>
              <a:rPr lang="en-US" altLang="zh-CN" sz="2800" dirty="0">
                <a:latin typeface="Times New Roman" pitchFamily="18" charset="0"/>
              </a:rPr>
              <a:t>Entity resolution</a:t>
            </a:r>
          </a:p>
          <a:p>
            <a:pPr lvl="1" algn="just" eaLnBrk="1" hangingPunct="1"/>
            <a:r>
              <a:rPr lang="en-US" altLang="zh-CN" sz="2800" dirty="0">
                <a:latin typeface="Times New Roman" pitchFamily="18" charset="0"/>
              </a:rPr>
              <a:t>Finding DNA subsequences</a:t>
            </a:r>
          </a:p>
          <a:p>
            <a:pPr lvl="1" algn="just" eaLnBrk="1" hangingPunct="1"/>
            <a:r>
              <a:rPr lang="en-US" altLang="zh-CN" sz="2800" dirty="0">
                <a:latin typeface="Times New Roman" pitchFamily="18" charset="0"/>
              </a:rPr>
              <a:t>SQL queries with LIKE predicates in relational databases</a:t>
            </a:r>
          </a:p>
          <a:p>
            <a:pPr lvl="1" algn="just" eaLnBrk="1" hangingPunct="1"/>
            <a:r>
              <a:rPr lang="en-US" altLang="zh-CN" sz="2800" dirty="0">
                <a:latin typeface="Times New Roman" pitchFamily="18" charset="0"/>
              </a:rPr>
              <a:t>…</a:t>
            </a:r>
          </a:p>
          <a:p>
            <a:pPr algn="just" eaLnBrk="1" hangingPunct="1"/>
            <a:endParaRPr lang="en-US" altLang="zh-CN" sz="3200" dirty="0">
              <a:latin typeface="Times New Roman" pitchFamily="18" charset="0"/>
            </a:endParaRPr>
          </a:p>
        </p:txBody>
      </p:sp>
    </p:spTree>
    <p:extLst>
      <p:ext uri="{BB962C8B-B14F-4D97-AF65-F5344CB8AC3E}">
        <p14:creationId xmlns:p14="http://schemas.microsoft.com/office/powerpoint/2010/main" val="67983435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176FA375-609F-4380-A649-F26BBCA98A61}" type="slidenum">
              <a:rPr lang="en-US" altLang="zh-CN">
                <a:solidFill>
                  <a:srgbClr val="000000"/>
                </a:solidFill>
              </a:rPr>
              <a:pPr>
                <a:defRPr/>
              </a:pPr>
              <a:t>35</a:t>
            </a:fld>
            <a:endParaRPr lang="en-US" altLang="zh-CN" dirty="0">
              <a:solidFill>
                <a:srgbClr val="000000"/>
              </a:solidFill>
            </a:endParaRPr>
          </a:p>
        </p:txBody>
      </p:sp>
      <p:sp>
        <p:nvSpPr>
          <p:cNvPr id="4099" name="Rectangle 2"/>
          <p:cNvSpPr>
            <a:spLocks noGrp="1" noChangeArrowheads="1"/>
          </p:cNvSpPr>
          <p:nvPr>
            <p:ph type="title"/>
          </p:nvPr>
        </p:nvSpPr>
        <p:spPr/>
        <p:txBody>
          <a:bodyPr/>
          <a:lstStyle/>
          <a:p>
            <a:pPr eaLnBrk="1" hangingPunct="1"/>
            <a:r>
              <a:rPr lang="en-US" altLang="zh-CN" sz="4400" dirty="0">
                <a:latin typeface="Times New Roman" pitchFamily="18" charset="0"/>
              </a:rPr>
              <a:t>Preliminary</a:t>
            </a:r>
          </a:p>
        </p:txBody>
      </p:sp>
      <p:sp>
        <p:nvSpPr>
          <p:cNvPr id="4100" name="Rectangle 3"/>
          <p:cNvSpPr>
            <a:spLocks noGrp="1" noChangeArrowheads="1"/>
          </p:cNvSpPr>
          <p:nvPr>
            <p:ph type="body" idx="1"/>
          </p:nvPr>
        </p:nvSpPr>
        <p:spPr>
          <a:xfrm>
            <a:off x="457200" y="1600200"/>
            <a:ext cx="8686800" cy="4530725"/>
          </a:xfrm>
        </p:spPr>
        <p:txBody>
          <a:bodyPr>
            <a:normAutofit/>
          </a:bodyPr>
          <a:lstStyle/>
          <a:p>
            <a:pPr algn="just" eaLnBrk="1" hangingPunct="1"/>
            <a:r>
              <a:rPr lang="en-US" altLang="zh-CN" sz="3200" dirty="0">
                <a:latin typeface="Times New Roman" pitchFamily="18" charset="0"/>
              </a:rPr>
              <a:t>A wildcard character set </a:t>
            </a:r>
            <a:r>
              <a:rPr lang="en-US" altLang="zh-CN" sz="3200" dirty="0" err="1">
                <a:latin typeface="Symbol" panose="05050102010706020507" pitchFamily="18" charset="2"/>
              </a:rPr>
              <a:t>S</a:t>
            </a:r>
            <a:r>
              <a:rPr lang="en-US" altLang="zh-CN" sz="3200" i="1" baseline="-25000" dirty="0" err="1">
                <a:latin typeface="Times New Roman" pitchFamily="18" charset="0"/>
              </a:rPr>
              <a:t>w</a:t>
            </a:r>
            <a:r>
              <a:rPr lang="en-US" altLang="zh-CN" sz="3200" dirty="0">
                <a:latin typeface="Times New Roman" pitchFamily="18" charset="0"/>
              </a:rPr>
              <a:t> = {'_', '%’}</a:t>
            </a:r>
          </a:p>
          <a:p>
            <a:pPr algn="just" eaLnBrk="1" hangingPunct="1"/>
            <a:r>
              <a:rPr lang="en-US" altLang="zh-CN" sz="3200" dirty="0">
                <a:latin typeface="Times New Roman" pitchFamily="18" charset="0"/>
              </a:rPr>
              <a:t>A finite alphabet </a:t>
            </a:r>
            <a:r>
              <a:rPr lang="en-US" altLang="zh-CN" sz="3200" dirty="0">
                <a:latin typeface="Symbol" panose="05050102010706020507" pitchFamily="18" charset="2"/>
              </a:rPr>
              <a:t>S</a:t>
            </a:r>
            <a:endParaRPr lang="en-US" altLang="zh-CN" sz="3200" dirty="0">
              <a:latin typeface="Times New Roman" pitchFamily="18" charset="0"/>
            </a:endParaRPr>
          </a:p>
          <a:p>
            <a:pPr algn="just" eaLnBrk="1" hangingPunct="1"/>
            <a:r>
              <a:rPr lang="en-US" altLang="zh-CN" sz="3200" dirty="0">
                <a:latin typeface="Times New Roman" pitchFamily="18" charset="0"/>
              </a:rPr>
              <a:t>A string </a:t>
            </a:r>
            <a:r>
              <a:rPr lang="en-US" altLang="zh-CN" sz="3200" i="1" dirty="0">
                <a:latin typeface="Times New Roman" pitchFamily="18" charset="0"/>
              </a:rPr>
              <a:t>s</a:t>
            </a:r>
            <a:r>
              <a:rPr lang="en-US" altLang="zh-CN" sz="3200" dirty="0">
                <a:latin typeface="Times New Roman" pitchFamily="18" charset="0"/>
              </a:rPr>
              <a:t> is from (</a:t>
            </a:r>
            <a:r>
              <a:rPr lang="en-US" altLang="zh-CN" sz="3200" dirty="0">
                <a:latin typeface="Symbol" panose="05050102010706020507" pitchFamily="18" charset="2"/>
              </a:rPr>
              <a:t>S </a:t>
            </a:r>
            <a:r>
              <a:rPr lang="en-US" altLang="zh-CN" sz="3200" dirty="0">
                <a:latin typeface="Symbol" panose="05050102010706020507" pitchFamily="18" charset="2"/>
                <a:sym typeface="Symbol" panose="05050102010706020507" pitchFamily="18" charset="2"/>
              </a:rPr>
              <a:t></a:t>
            </a:r>
            <a:r>
              <a:rPr lang="en-US" altLang="zh-CN" sz="3200" dirty="0">
                <a:latin typeface="Symbol" panose="05050102010706020507" pitchFamily="18" charset="2"/>
              </a:rPr>
              <a:t> </a:t>
            </a:r>
            <a:r>
              <a:rPr lang="en-US" altLang="zh-CN" sz="3200" dirty="0" err="1">
                <a:latin typeface="Symbol" panose="05050102010706020507" pitchFamily="18" charset="2"/>
              </a:rPr>
              <a:t>S</a:t>
            </a:r>
            <a:r>
              <a:rPr lang="en-US" altLang="zh-CN" sz="3200" i="1" baseline="-25000" dirty="0" err="1">
                <a:latin typeface="Times New Roman" pitchFamily="18" charset="0"/>
              </a:rPr>
              <a:t>w</a:t>
            </a:r>
            <a:r>
              <a:rPr lang="en-US" altLang="zh-CN" sz="3200" dirty="0">
                <a:latin typeface="Times New Roman" pitchFamily="18" charset="0"/>
              </a:rPr>
              <a:t>)</a:t>
            </a:r>
            <a:r>
              <a:rPr lang="en-US" altLang="zh-CN" sz="3200" baseline="30000" dirty="0">
                <a:latin typeface="Times New Roman" pitchFamily="18" charset="0"/>
              </a:rPr>
              <a:t>*</a:t>
            </a:r>
          </a:p>
          <a:p>
            <a:pPr algn="just" eaLnBrk="1" hangingPunct="1"/>
            <a:r>
              <a:rPr lang="en-US" altLang="zh-CN" sz="3200" dirty="0">
                <a:latin typeface="Times New Roman" pitchFamily="18" charset="0"/>
              </a:rPr>
              <a:t>Terms:</a:t>
            </a:r>
          </a:p>
          <a:p>
            <a:pPr lvl="1" algn="just" eaLnBrk="1" hangingPunct="1"/>
            <a:r>
              <a:rPr lang="en-US" altLang="zh-CN" sz="2800" dirty="0">
                <a:latin typeface="Times New Roman" pitchFamily="18" charset="0"/>
              </a:rPr>
              <a:t>The </a:t>
            </a:r>
            <a:r>
              <a:rPr lang="en-US" altLang="zh-CN" sz="2800" i="1" dirty="0">
                <a:latin typeface="Times New Roman" pitchFamily="18" charset="0"/>
              </a:rPr>
              <a:t>i</a:t>
            </a:r>
            <a:r>
              <a:rPr lang="en-US" altLang="zh-CN" sz="2800" dirty="0">
                <a:latin typeface="Times New Roman" pitchFamily="18" charset="0"/>
              </a:rPr>
              <a:t>-</a:t>
            </a:r>
            <a:r>
              <a:rPr lang="en-US" altLang="zh-CN" sz="2800" dirty="0" err="1">
                <a:latin typeface="Times New Roman" pitchFamily="18" charset="0"/>
              </a:rPr>
              <a:t>th</a:t>
            </a:r>
            <a:r>
              <a:rPr lang="en-US" altLang="zh-CN" sz="2800" dirty="0">
                <a:latin typeface="Times New Roman" pitchFamily="18" charset="0"/>
              </a:rPr>
              <a:t> position of the string: </a:t>
            </a:r>
            <a:r>
              <a:rPr lang="en-US" altLang="zh-CN" sz="2800" i="1" dirty="0">
                <a:latin typeface="Times New Roman" pitchFamily="18" charset="0"/>
              </a:rPr>
              <a:t>s</a:t>
            </a:r>
            <a:r>
              <a:rPr lang="en-US" altLang="zh-CN" sz="2800" dirty="0">
                <a:latin typeface="Times New Roman" pitchFamily="18" charset="0"/>
              </a:rPr>
              <a:t>[</a:t>
            </a:r>
            <a:r>
              <a:rPr lang="en-US" altLang="zh-CN" sz="2800" i="1" dirty="0">
                <a:latin typeface="Times New Roman" pitchFamily="18" charset="0"/>
              </a:rPr>
              <a:t>i</a:t>
            </a:r>
            <a:r>
              <a:rPr lang="en-US" altLang="zh-CN" sz="2800" dirty="0">
                <a:latin typeface="Times New Roman" pitchFamily="18" charset="0"/>
              </a:rPr>
              <a:t>]</a:t>
            </a:r>
          </a:p>
          <a:p>
            <a:pPr lvl="1" algn="just" eaLnBrk="1" hangingPunct="1"/>
            <a:r>
              <a:rPr lang="en-US" altLang="zh-CN" sz="2800" dirty="0">
                <a:latin typeface="Times New Roman" pitchFamily="18" charset="0"/>
              </a:rPr>
              <a:t>The substring: </a:t>
            </a:r>
            <a:r>
              <a:rPr lang="en-US" altLang="zh-CN" sz="2800" i="1" dirty="0">
                <a:latin typeface="Times New Roman" pitchFamily="18" charset="0"/>
              </a:rPr>
              <a:t>s</a:t>
            </a:r>
            <a:r>
              <a:rPr lang="en-US" altLang="zh-CN" sz="2800" dirty="0">
                <a:latin typeface="Times New Roman" pitchFamily="18" charset="0"/>
              </a:rPr>
              <a:t>[</a:t>
            </a:r>
            <a:r>
              <a:rPr lang="en-US" altLang="zh-CN" sz="2800" i="1" dirty="0">
                <a:latin typeface="Times New Roman" pitchFamily="18" charset="0"/>
              </a:rPr>
              <a:t>i</a:t>
            </a:r>
            <a:r>
              <a:rPr lang="en-US" altLang="zh-CN" sz="2800" dirty="0">
                <a:latin typeface="Times New Roman" pitchFamily="18" charset="0"/>
              </a:rPr>
              <a:t>, </a:t>
            </a:r>
            <a:r>
              <a:rPr lang="en-US" altLang="zh-CN" sz="2800" i="1" dirty="0">
                <a:latin typeface="Times New Roman" pitchFamily="18" charset="0"/>
              </a:rPr>
              <a:t>j</a:t>
            </a:r>
            <a:r>
              <a:rPr lang="en-US" altLang="zh-CN" sz="2800" dirty="0">
                <a:latin typeface="Times New Roman" pitchFamily="18" charset="0"/>
              </a:rPr>
              <a:t>]</a:t>
            </a:r>
          </a:p>
          <a:p>
            <a:pPr lvl="1" algn="just" eaLnBrk="1" hangingPunct="1"/>
            <a:r>
              <a:rPr lang="en-US" altLang="zh-CN" sz="2800" dirty="0">
                <a:latin typeface="Times New Roman" pitchFamily="18" charset="0"/>
              </a:rPr>
              <a:t>Like predicates – regular string (or wildcard string)</a:t>
            </a:r>
          </a:p>
          <a:p>
            <a:pPr lvl="2" algn="just" eaLnBrk="1" hangingPunct="1"/>
            <a:r>
              <a:rPr lang="en-US" altLang="zh-CN" sz="2400" dirty="0">
                <a:latin typeface="Times New Roman" pitchFamily="18" charset="0"/>
              </a:rPr>
              <a:t>E.g., %</a:t>
            </a:r>
            <a:r>
              <a:rPr lang="en-US" altLang="zh-CN" sz="2400" dirty="0" err="1">
                <a:solidFill>
                  <a:srgbClr val="3333FF"/>
                </a:solidFill>
                <a:latin typeface="Times New Roman" pitchFamily="18" charset="0"/>
              </a:rPr>
              <a:t>Air</a:t>
            </a:r>
            <a:r>
              <a:rPr lang="en-US" altLang="zh-CN" sz="2400" dirty="0" err="1">
                <a:latin typeface="Times New Roman" pitchFamily="18" charset="0"/>
              </a:rPr>
              <a:t>%</a:t>
            </a:r>
            <a:r>
              <a:rPr lang="en-US" altLang="zh-CN" sz="2400" dirty="0" err="1">
                <a:solidFill>
                  <a:srgbClr val="3333FF"/>
                </a:solidFill>
                <a:latin typeface="Times New Roman" pitchFamily="18" charset="0"/>
              </a:rPr>
              <a:t>Co</a:t>
            </a:r>
            <a:r>
              <a:rPr lang="en-US" altLang="zh-CN" sz="2400" dirty="0">
                <a:latin typeface="Times New Roman" pitchFamily="18" charset="0"/>
              </a:rPr>
              <a:t>% matches with "Southwest </a:t>
            </a:r>
            <a:r>
              <a:rPr lang="en-US" altLang="zh-CN" sz="2400" b="1" dirty="0">
                <a:solidFill>
                  <a:srgbClr val="3333FF"/>
                </a:solidFill>
                <a:latin typeface="Times New Roman" pitchFamily="18" charset="0"/>
              </a:rPr>
              <a:t>Air</a:t>
            </a:r>
            <a:r>
              <a:rPr lang="en-US" altLang="zh-CN" sz="2400" dirty="0">
                <a:latin typeface="Times New Roman" pitchFamily="18" charset="0"/>
              </a:rPr>
              <a:t>lines </a:t>
            </a:r>
            <a:r>
              <a:rPr lang="en-US" altLang="zh-CN" sz="2400" b="1" dirty="0">
                <a:solidFill>
                  <a:srgbClr val="3333FF"/>
                </a:solidFill>
                <a:latin typeface="Times New Roman" pitchFamily="18" charset="0"/>
              </a:rPr>
              <a:t>Co</a:t>
            </a:r>
            <a:r>
              <a:rPr lang="en-US" altLang="zh-CN" sz="2400" dirty="0">
                <a:latin typeface="Times New Roman" pitchFamily="18" charset="0"/>
              </a:rPr>
              <a:t>."</a:t>
            </a:r>
          </a:p>
        </p:txBody>
      </p:sp>
      <p:sp>
        <p:nvSpPr>
          <p:cNvPr id="5" name="TextBox 4">
            <a:extLst>
              <a:ext uri="{FF2B5EF4-FFF2-40B4-BE49-F238E27FC236}">
                <a16:creationId xmlns:a16="http://schemas.microsoft.com/office/drawing/2014/main" id="{61510048-B646-4FED-8A63-A53CF28EBB9C}"/>
              </a:ext>
            </a:extLst>
          </p:cNvPr>
          <p:cNvSpPr txBox="1"/>
          <p:nvPr/>
        </p:nvSpPr>
        <p:spPr>
          <a:xfrm>
            <a:off x="6818298" y="959945"/>
            <a:ext cx="1435634" cy="400110"/>
          </a:xfrm>
          <a:prstGeom prst="rect">
            <a:avLst/>
          </a:prstGeom>
          <a:noFill/>
        </p:spPr>
        <p:txBody>
          <a:bodyPr wrap="square">
            <a:spAutoFit/>
          </a:bodyPr>
          <a:lstStyle/>
          <a:p>
            <a:pPr marL="0" indent="0" algn="ctr" eaLnBrk="1" hangingPunct="1">
              <a:buNone/>
            </a:pPr>
            <a:r>
              <a:rPr lang="en-US" altLang="zh-CN" sz="2000" b="1" dirty="0">
                <a:solidFill>
                  <a:srgbClr val="3333FF"/>
                </a:solidFill>
                <a:latin typeface="Times New Roman" pitchFamily="18" charset="0"/>
              </a:rPr>
              <a:t>any string</a:t>
            </a:r>
          </a:p>
        </p:txBody>
      </p:sp>
      <p:sp>
        <p:nvSpPr>
          <p:cNvPr id="7" name="TextBox 6">
            <a:extLst>
              <a:ext uri="{FF2B5EF4-FFF2-40B4-BE49-F238E27FC236}">
                <a16:creationId xmlns:a16="http://schemas.microsoft.com/office/drawing/2014/main" id="{88F7E5CB-2527-4BBE-A99A-D58B7488A5F3}"/>
              </a:ext>
            </a:extLst>
          </p:cNvPr>
          <p:cNvSpPr txBox="1"/>
          <p:nvPr/>
        </p:nvSpPr>
        <p:spPr>
          <a:xfrm>
            <a:off x="4343400" y="952602"/>
            <a:ext cx="2450566" cy="400110"/>
          </a:xfrm>
          <a:prstGeom prst="rect">
            <a:avLst/>
          </a:prstGeom>
          <a:noFill/>
        </p:spPr>
        <p:txBody>
          <a:bodyPr wrap="square">
            <a:spAutoFit/>
          </a:bodyPr>
          <a:lstStyle/>
          <a:p>
            <a:pPr marL="0" indent="0" algn="just" eaLnBrk="1" hangingPunct="1">
              <a:buNone/>
            </a:pPr>
            <a:r>
              <a:rPr lang="en-US" altLang="zh-CN" sz="2000" b="1" dirty="0">
                <a:solidFill>
                  <a:srgbClr val="3333FF"/>
                </a:solidFill>
                <a:latin typeface="Times New Roman" pitchFamily="18" charset="0"/>
              </a:rPr>
              <a:t>wildcard character</a:t>
            </a:r>
          </a:p>
        </p:txBody>
      </p:sp>
      <p:cxnSp>
        <p:nvCxnSpPr>
          <p:cNvPr id="8" name="Straight Connector 7">
            <a:extLst>
              <a:ext uri="{FF2B5EF4-FFF2-40B4-BE49-F238E27FC236}">
                <a16:creationId xmlns:a16="http://schemas.microsoft.com/office/drawing/2014/main" id="{82F13807-ED51-44DD-9B49-F43572D2F281}"/>
              </a:ext>
            </a:extLst>
          </p:cNvPr>
          <p:cNvCxnSpPr>
            <a:cxnSpLocks/>
          </p:cNvCxnSpPr>
          <p:nvPr/>
        </p:nvCxnSpPr>
        <p:spPr>
          <a:xfrm flipH="1" flipV="1">
            <a:off x="5803366" y="1309689"/>
            <a:ext cx="368834" cy="442911"/>
          </a:xfrm>
          <a:prstGeom prst="line">
            <a:avLst/>
          </a:prstGeom>
          <a:ln>
            <a:solidFill>
              <a:srgbClr val="3333FF"/>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F4AC26C-F40D-4C55-9B1B-5F30FDD28D74}"/>
              </a:ext>
            </a:extLst>
          </p:cNvPr>
          <p:cNvCxnSpPr>
            <a:cxnSpLocks/>
          </p:cNvCxnSpPr>
          <p:nvPr/>
        </p:nvCxnSpPr>
        <p:spPr>
          <a:xfrm flipV="1">
            <a:off x="6793966" y="1360055"/>
            <a:ext cx="563816" cy="351559"/>
          </a:xfrm>
          <a:prstGeom prst="line">
            <a:avLst/>
          </a:prstGeom>
          <a:ln>
            <a:solidFill>
              <a:srgbClr val="3333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4407906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176FA375-609F-4380-A649-F26BBCA98A61}" type="slidenum">
              <a:rPr lang="en-US" altLang="zh-CN">
                <a:solidFill>
                  <a:srgbClr val="000000"/>
                </a:solidFill>
              </a:rPr>
              <a:pPr>
                <a:defRPr/>
              </a:pPr>
              <a:t>36</a:t>
            </a:fld>
            <a:endParaRPr lang="en-US" altLang="zh-CN">
              <a:solidFill>
                <a:srgbClr val="000000"/>
              </a:solidFill>
            </a:endParaRPr>
          </a:p>
        </p:txBody>
      </p:sp>
      <p:sp>
        <p:nvSpPr>
          <p:cNvPr id="4099" name="Rectangle 2"/>
          <p:cNvSpPr>
            <a:spLocks noGrp="1" noChangeArrowheads="1"/>
          </p:cNvSpPr>
          <p:nvPr>
            <p:ph type="title"/>
          </p:nvPr>
        </p:nvSpPr>
        <p:spPr/>
        <p:txBody>
          <a:bodyPr/>
          <a:lstStyle/>
          <a:p>
            <a:pPr eaLnBrk="1" hangingPunct="1"/>
            <a:r>
              <a:rPr lang="en-US" altLang="zh-CN" sz="4400" dirty="0">
                <a:latin typeface="Times New Roman" pitchFamily="18" charset="0"/>
              </a:rPr>
              <a:t>Example of LIKE Predicates</a:t>
            </a:r>
          </a:p>
        </p:txBody>
      </p:sp>
      <p:sp>
        <p:nvSpPr>
          <p:cNvPr id="4100" name="Rectangle 3"/>
          <p:cNvSpPr>
            <a:spLocks noGrp="1" noChangeArrowheads="1"/>
          </p:cNvSpPr>
          <p:nvPr>
            <p:ph type="body" idx="1"/>
          </p:nvPr>
        </p:nvSpPr>
        <p:spPr/>
        <p:txBody>
          <a:bodyPr>
            <a:normAutofit/>
          </a:bodyPr>
          <a:lstStyle/>
          <a:p>
            <a:pPr algn="just" eaLnBrk="1" hangingPunct="1"/>
            <a:r>
              <a:rPr lang="en-US" altLang="zh-CN" sz="3200" dirty="0">
                <a:latin typeface="Times New Roman" pitchFamily="18" charset="0"/>
              </a:rPr>
              <a:t>Query selectivity estimation for the join order or query plan</a:t>
            </a:r>
          </a:p>
        </p:txBody>
      </p:sp>
      <p:pic>
        <p:nvPicPr>
          <p:cNvPr id="3" name="Picture 2">
            <a:extLst>
              <a:ext uri="{FF2B5EF4-FFF2-40B4-BE49-F238E27FC236}">
                <a16:creationId xmlns:a16="http://schemas.microsoft.com/office/drawing/2014/main" id="{39095515-7EDA-4F51-969A-CCB895C5E546}"/>
              </a:ext>
            </a:extLst>
          </p:cNvPr>
          <p:cNvPicPr>
            <a:picLocks noChangeAspect="1"/>
          </p:cNvPicPr>
          <p:nvPr/>
        </p:nvPicPr>
        <p:blipFill>
          <a:blip r:embed="rId3"/>
          <a:stretch>
            <a:fillRect/>
          </a:stretch>
        </p:blipFill>
        <p:spPr>
          <a:xfrm>
            <a:off x="304800" y="2971800"/>
            <a:ext cx="4651157" cy="2438400"/>
          </a:xfrm>
          <a:prstGeom prst="rect">
            <a:avLst/>
          </a:prstGeom>
        </p:spPr>
      </p:pic>
      <p:pic>
        <p:nvPicPr>
          <p:cNvPr id="8" name="Picture 7">
            <a:extLst>
              <a:ext uri="{FF2B5EF4-FFF2-40B4-BE49-F238E27FC236}">
                <a16:creationId xmlns:a16="http://schemas.microsoft.com/office/drawing/2014/main" id="{FFEDA895-D951-46EF-903F-AEAE68501874}"/>
              </a:ext>
            </a:extLst>
          </p:cNvPr>
          <p:cNvPicPr>
            <a:picLocks noChangeAspect="1"/>
          </p:cNvPicPr>
          <p:nvPr/>
        </p:nvPicPr>
        <p:blipFill>
          <a:blip r:embed="rId4"/>
          <a:stretch>
            <a:fillRect/>
          </a:stretch>
        </p:blipFill>
        <p:spPr>
          <a:xfrm>
            <a:off x="5024753" y="2916786"/>
            <a:ext cx="3969686" cy="2460189"/>
          </a:xfrm>
          <a:prstGeom prst="rect">
            <a:avLst/>
          </a:prstGeom>
        </p:spPr>
      </p:pic>
    </p:spTree>
    <p:extLst>
      <p:ext uri="{BB962C8B-B14F-4D97-AF65-F5344CB8AC3E}">
        <p14:creationId xmlns:p14="http://schemas.microsoft.com/office/powerpoint/2010/main" val="228863140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176FA375-609F-4380-A649-F26BBCA98A61}" type="slidenum">
              <a:rPr lang="en-US" altLang="zh-CN">
                <a:solidFill>
                  <a:srgbClr val="000000"/>
                </a:solidFill>
              </a:rPr>
              <a:pPr>
                <a:defRPr/>
              </a:pPr>
              <a:t>37</a:t>
            </a:fld>
            <a:endParaRPr lang="en-US" altLang="zh-CN">
              <a:solidFill>
                <a:srgbClr val="000000"/>
              </a:solidFill>
            </a:endParaRPr>
          </a:p>
        </p:txBody>
      </p:sp>
      <p:sp>
        <p:nvSpPr>
          <p:cNvPr id="4099" name="Rectangle 2"/>
          <p:cNvSpPr>
            <a:spLocks noGrp="1" noChangeArrowheads="1"/>
          </p:cNvSpPr>
          <p:nvPr>
            <p:ph type="title"/>
          </p:nvPr>
        </p:nvSpPr>
        <p:spPr/>
        <p:txBody>
          <a:bodyPr/>
          <a:lstStyle/>
          <a:p>
            <a:pPr eaLnBrk="1" hangingPunct="1"/>
            <a:r>
              <a:rPr lang="en-US" altLang="zh-CN" sz="4400" dirty="0">
                <a:latin typeface="Times New Roman" pitchFamily="18" charset="0"/>
              </a:rPr>
              <a:t>The Problem of LIKE Predicates</a:t>
            </a:r>
          </a:p>
        </p:txBody>
      </p:sp>
      <p:sp>
        <p:nvSpPr>
          <p:cNvPr id="4100" name="Rectangle 3"/>
          <p:cNvSpPr>
            <a:spLocks noGrp="1" noChangeArrowheads="1"/>
          </p:cNvSpPr>
          <p:nvPr>
            <p:ph type="body" idx="1"/>
          </p:nvPr>
        </p:nvSpPr>
        <p:spPr/>
        <p:txBody>
          <a:bodyPr>
            <a:normAutofit/>
          </a:bodyPr>
          <a:lstStyle/>
          <a:p>
            <a:pPr algn="just" eaLnBrk="1" hangingPunct="1"/>
            <a:r>
              <a:rPr lang="en-US" altLang="zh-CN" sz="3200" dirty="0">
                <a:latin typeface="Times New Roman" pitchFamily="18" charset="0"/>
              </a:rPr>
              <a:t>Canonical LIKE Representation</a:t>
            </a:r>
          </a:p>
          <a:p>
            <a:pPr algn="just" eaLnBrk="1" hangingPunct="1"/>
            <a:endParaRPr lang="en-US" altLang="zh-CN" sz="3200" dirty="0">
              <a:latin typeface="Times New Roman" pitchFamily="18" charset="0"/>
            </a:endParaRPr>
          </a:p>
          <a:p>
            <a:pPr marL="0" indent="0" algn="just" eaLnBrk="1" hangingPunct="1">
              <a:buNone/>
            </a:pPr>
            <a:r>
              <a:rPr lang="en-US" altLang="zh-CN" sz="3200" dirty="0">
                <a:latin typeface="Times New Roman" pitchFamily="18" charset="0"/>
              </a:rPr>
              <a:t>where </a:t>
            </a:r>
            <a:r>
              <a:rPr lang="en-US" altLang="zh-CN" sz="3200" i="1" dirty="0">
                <a:latin typeface="Symbol" panose="05050102010706020507" pitchFamily="18" charset="2"/>
              </a:rPr>
              <a:t>a</a:t>
            </a:r>
            <a:r>
              <a:rPr lang="en-US" altLang="zh-CN" sz="3200" i="1" baseline="-25000" dirty="0">
                <a:latin typeface="Times New Roman" pitchFamily="18" charset="0"/>
              </a:rPr>
              <a:t>i</a:t>
            </a:r>
            <a:r>
              <a:rPr lang="en-US" altLang="zh-CN" sz="3200" i="1" dirty="0">
                <a:latin typeface="Times New Roman" pitchFamily="18" charset="0"/>
              </a:rPr>
              <a:t> </a:t>
            </a:r>
            <a:r>
              <a:rPr lang="en-US" altLang="zh-CN" sz="3200" dirty="0">
                <a:latin typeface="Times New Roman" pitchFamily="18" charset="0"/>
              </a:rPr>
              <a:t>is a wildcard string and </a:t>
            </a:r>
            <a:r>
              <a:rPr lang="en-US" altLang="zh-CN" sz="3200" i="1" dirty="0">
                <a:latin typeface="Symbol" panose="05050102010706020507" pitchFamily="18" charset="2"/>
              </a:rPr>
              <a:t>b</a:t>
            </a:r>
            <a:r>
              <a:rPr lang="en-US" altLang="zh-CN" sz="3200" i="1" baseline="-25000" dirty="0">
                <a:latin typeface="Times New Roman" pitchFamily="18" charset="0"/>
              </a:rPr>
              <a:t>i</a:t>
            </a:r>
            <a:r>
              <a:rPr lang="en-US" altLang="zh-CN" sz="3200" dirty="0">
                <a:latin typeface="Times New Roman" pitchFamily="18" charset="0"/>
              </a:rPr>
              <a:t> is a regular string</a:t>
            </a:r>
          </a:p>
          <a:p>
            <a:pPr marL="342900" marR="0" lvl="0" indent="-342900" algn="just" defTabSz="914400" rtl="0" eaLnBrk="1" fontAlgn="base" latinLnBrk="0" hangingPunct="1">
              <a:lnSpc>
                <a:spcPct val="100000"/>
              </a:lnSpc>
              <a:spcBef>
                <a:spcPct val="20000"/>
              </a:spcBef>
              <a:spcAft>
                <a:spcPct val="0"/>
              </a:spcAft>
              <a:buClr>
                <a:srgbClr val="CC9900"/>
              </a:buClr>
              <a:buSzPct val="65000"/>
              <a:buFont typeface="Wingdings" pitchFamily="2" charset="2"/>
              <a:buChar char="n"/>
              <a:tabLst/>
              <a:defRPr/>
            </a:pPr>
            <a:r>
              <a:rPr lang="en-US" altLang="zh-CN" sz="3200" dirty="0">
                <a:solidFill>
                  <a:srgbClr val="000000"/>
                </a:solidFill>
                <a:latin typeface="Times New Roman" pitchFamily="18" charset="0"/>
                <a:ea typeface="宋体"/>
              </a:rPr>
              <a:t>If all </a:t>
            </a:r>
            <a:r>
              <a:rPr lang="en-US" altLang="zh-CN" sz="3200" i="1" dirty="0">
                <a:latin typeface="Symbol" panose="05050102010706020507" pitchFamily="18" charset="2"/>
              </a:rPr>
              <a:t>a</a:t>
            </a:r>
            <a:r>
              <a:rPr lang="en-US" altLang="zh-CN" sz="3200" i="1" baseline="-25000" dirty="0">
                <a:latin typeface="Times New Roman" pitchFamily="18" charset="0"/>
              </a:rPr>
              <a:t>i</a:t>
            </a:r>
            <a:r>
              <a:rPr lang="en-US" altLang="zh-CN" sz="3200" i="1" dirty="0">
                <a:latin typeface="Times New Roman" pitchFamily="18" charset="0"/>
              </a:rPr>
              <a:t> </a:t>
            </a:r>
            <a:r>
              <a:rPr lang="en-US" altLang="zh-CN" sz="3200" dirty="0">
                <a:latin typeface="Times New Roman" pitchFamily="18" charset="0"/>
              </a:rPr>
              <a:t>are '_' only, then </a:t>
            </a:r>
            <a:r>
              <a:rPr lang="en-US" altLang="zh-CN" sz="3200" i="1" dirty="0">
                <a:latin typeface="Times New Roman" pitchFamily="18" charset="0"/>
              </a:rPr>
              <a:t>r</a:t>
            </a:r>
            <a:r>
              <a:rPr lang="en-US" altLang="zh-CN" sz="3200" dirty="0">
                <a:latin typeface="Times New Roman" pitchFamily="18" charset="0"/>
              </a:rPr>
              <a:t>(</a:t>
            </a:r>
            <a:r>
              <a:rPr lang="en-US" altLang="zh-CN" sz="3200" i="1" dirty="0">
                <a:latin typeface="Times New Roman" pitchFamily="18" charset="0"/>
              </a:rPr>
              <a:t>q</a:t>
            </a:r>
            <a:r>
              <a:rPr lang="en-US" altLang="zh-CN" sz="3200" dirty="0">
                <a:latin typeface="Times New Roman" pitchFamily="18" charset="0"/>
              </a:rPr>
              <a:t>) is a </a:t>
            </a:r>
            <a:r>
              <a:rPr lang="en-US" altLang="zh-CN" sz="3200" b="1" dirty="0">
                <a:latin typeface="Times New Roman" pitchFamily="18" charset="0"/>
              </a:rPr>
              <a:t>fixed-length pattern</a:t>
            </a:r>
          </a:p>
          <a:p>
            <a:pPr marL="342900" marR="0" lvl="0" indent="-342900" algn="just" defTabSz="914400" rtl="0" eaLnBrk="1" fontAlgn="base" latinLnBrk="0" hangingPunct="1">
              <a:lnSpc>
                <a:spcPct val="100000"/>
              </a:lnSpc>
              <a:spcBef>
                <a:spcPct val="20000"/>
              </a:spcBef>
              <a:spcAft>
                <a:spcPct val="0"/>
              </a:spcAft>
              <a:buClr>
                <a:srgbClr val="CC9900"/>
              </a:buClr>
              <a:buSzPct val="65000"/>
              <a:buFont typeface="Wingdings" pitchFamily="2" charset="2"/>
              <a:buChar char="n"/>
              <a:tabLst/>
              <a:defRPr/>
            </a:pPr>
            <a:r>
              <a:rPr lang="en-US" altLang="zh-CN" sz="3200" dirty="0">
                <a:latin typeface="Times New Roman" pitchFamily="18" charset="0"/>
              </a:rPr>
              <a:t>Otherwise (with '%'), </a:t>
            </a:r>
            <a:r>
              <a:rPr lang="en-US" altLang="zh-CN" sz="3200" i="1" dirty="0">
                <a:latin typeface="Times New Roman" pitchFamily="18" charset="0"/>
              </a:rPr>
              <a:t>r</a:t>
            </a:r>
            <a:r>
              <a:rPr lang="en-US" altLang="zh-CN" sz="3200" dirty="0">
                <a:latin typeface="Times New Roman" pitchFamily="18" charset="0"/>
              </a:rPr>
              <a:t>(</a:t>
            </a:r>
            <a:r>
              <a:rPr lang="en-US" altLang="zh-CN" sz="3200" i="1" dirty="0">
                <a:latin typeface="Times New Roman" pitchFamily="18" charset="0"/>
              </a:rPr>
              <a:t>q</a:t>
            </a:r>
            <a:r>
              <a:rPr lang="en-US" altLang="zh-CN" sz="3200" dirty="0">
                <a:latin typeface="Times New Roman" pitchFamily="18" charset="0"/>
              </a:rPr>
              <a:t>) is a </a:t>
            </a:r>
            <a:r>
              <a:rPr lang="en-US" altLang="zh-CN" sz="3200" b="1" dirty="0">
                <a:latin typeface="Times New Roman" pitchFamily="18" charset="0"/>
              </a:rPr>
              <a:t>variable-length pattern</a:t>
            </a:r>
          </a:p>
          <a:p>
            <a:pPr marL="342900" marR="0" lvl="0" indent="-342900" algn="just" defTabSz="914400" rtl="0" eaLnBrk="1" fontAlgn="base" latinLnBrk="0" hangingPunct="1">
              <a:lnSpc>
                <a:spcPct val="100000"/>
              </a:lnSpc>
              <a:spcBef>
                <a:spcPct val="20000"/>
              </a:spcBef>
              <a:spcAft>
                <a:spcPct val="0"/>
              </a:spcAft>
              <a:buClr>
                <a:srgbClr val="CC9900"/>
              </a:buClr>
              <a:buSzPct val="65000"/>
              <a:buFont typeface="Wingdings" pitchFamily="2" charset="2"/>
              <a:buChar char="n"/>
              <a:tabLst/>
              <a:defRPr/>
            </a:pPr>
            <a:endParaRPr kumimoji="0" lang="en-US" altLang="zh-CN" sz="3200" b="0" i="0" u="none" strike="noStrike" kern="0" cap="none" spc="0" normalizeH="0" baseline="0" noProof="0" dirty="0">
              <a:ln>
                <a:noFill/>
              </a:ln>
              <a:solidFill>
                <a:srgbClr val="000000"/>
              </a:solidFill>
              <a:effectLst/>
              <a:uLnTx/>
              <a:uFillTx/>
              <a:latin typeface="Times New Roman" pitchFamily="18" charset="0"/>
              <a:ea typeface="宋体"/>
              <a:cs typeface="+mn-cs"/>
            </a:endParaRPr>
          </a:p>
          <a:p>
            <a:pPr marL="0" indent="0" algn="just" eaLnBrk="1" hangingPunct="1">
              <a:buNone/>
            </a:pPr>
            <a:endParaRPr lang="en-US" altLang="zh-CN" sz="3200" dirty="0">
              <a:latin typeface="Times New Roman" pitchFamily="18" charset="0"/>
            </a:endParaRPr>
          </a:p>
        </p:txBody>
      </p:sp>
      <p:pic>
        <p:nvPicPr>
          <p:cNvPr id="3" name="Picture 2">
            <a:extLst>
              <a:ext uri="{FF2B5EF4-FFF2-40B4-BE49-F238E27FC236}">
                <a16:creationId xmlns:a16="http://schemas.microsoft.com/office/drawing/2014/main" id="{3B1703A6-3518-40BF-82DF-64A692A3FC72}"/>
              </a:ext>
            </a:extLst>
          </p:cNvPr>
          <p:cNvPicPr>
            <a:picLocks noChangeAspect="1"/>
          </p:cNvPicPr>
          <p:nvPr/>
        </p:nvPicPr>
        <p:blipFill>
          <a:blip r:embed="rId3"/>
          <a:stretch>
            <a:fillRect/>
          </a:stretch>
        </p:blipFill>
        <p:spPr>
          <a:xfrm>
            <a:off x="1676401" y="2209801"/>
            <a:ext cx="4724400" cy="591592"/>
          </a:xfrm>
          <a:prstGeom prst="rect">
            <a:avLst/>
          </a:prstGeom>
          <a:ln>
            <a:solidFill>
              <a:schemeClr val="tx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25256986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176FA375-609F-4380-A649-F26BBCA98A61}" type="slidenum">
              <a:rPr lang="en-US" altLang="zh-CN">
                <a:solidFill>
                  <a:srgbClr val="000000"/>
                </a:solidFill>
              </a:rPr>
              <a:pPr>
                <a:defRPr/>
              </a:pPr>
              <a:t>38</a:t>
            </a:fld>
            <a:endParaRPr lang="en-US" altLang="zh-CN">
              <a:solidFill>
                <a:srgbClr val="000000"/>
              </a:solidFill>
            </a:endParaRPr>
          </a:p>
        </p:txBody>
      </p:sp>
      <p:sp>
        <p:nvSpPr>
          <p:cNvPr id="4099" name="Rectangle 2"/>
          <p:cNvSpPr>
            <a:spLocks noGrp="1" noChangeArrowheads="1"/>
          </p:cNvSpPr>
          <p:nvPr>
            <p:ph type="title"/>
          </p:nvPr>
        </p:nvSpPr>
        <p:spPr/>
        <p:txBody>
          <a:bodyPr/>
          <a:lstStyle/>
          <a:p>
            <a:pPr eaLnBrk="1" hangingPunct="1"/>
            <a:r>
              <a:rPr lang="en-US" altLang="zh-CN" sz="4400" dirty="0">
                <a:latin typeface="Times New Roman" pitchFamily="18" charset="0"/>
              </a:rPr>
              <a:t>The Problem of LIKE Predicates (cont'd)</a:t>
            </a:r>
          </a:p>
        </p:txBody>
      </p:sp>
      <p:sp>
        <p:nvSpPr>
          <p:cNvPr id="4100" name="Rectangle 3"/>
          <p:cNvSpPr>
            <a:spLocks noGrp="1" noChangeArrowheads="1"/>
          </p:cNvSpPr>
          <p:nvPr>
            <p:ph type="body" idx="1"/>
          </p:nvPr>
        </p:nvSpPr>
        <p:spPr/>
        <p:txBody>
          <a:bodyPr>
            <a:normAutofit/>
          </a:bodyPr>
          <a:lstStyle/>
          <a:p>
            <a:pPr algn="just" eaLnBrk="1" hangingPunct="1"/>
            <a:r>
              <a:rPr lang="en-US" altLang="zh-CN" sz="3200" dirty="0">
                <a:latin typeface="Times New Roman" pitchFamily="18" charset="0"/>
              </a:rPr>
              <a:t>A LIKE predicate </a:t>
            </a:r>
            <a:r>
              <a:rPr lang="en-US" altLang="zh-CN" sz="3200" i="1" dirty="0">
                <a:latin typeface="Times New Roman" pitchFamily="18" charset="0"/>
              </a:rPr>
              <a:t>q</a:t>
            </a:r>
            <a:r>
              <a:rPr lang="en-US" altLang="zh-CN" sz="3200" dirty="0">
                <a:latin typeface="Times New Roman" pitchFamily="18" charset="0"/>
              </a:rPr>
              <a:t> with </a:t>
            </a:r>
            <a:r>
              <a:rPr lang="en-US" altLang="zh-CN" sz="3200" i="1" dirty="0">
                <a:latin typeface="Times New Roman" pitchFamily="18" charset="0"/>
              </a:rPr>
              <a:t>r</a:t>
            </a:r>
            <a:r>
              <a:rPr lang="en-US" altLang="zh-CN" sz="3200" dirty="0">
                <a:latin typeface="Times New Roman" pitchFamily="18" charset="0"/>
              </a:rPr>
              <a:t>(</a:t>
            </a:r>
            <a:r>
              <a:rPr lang="en-US" altLang="zh-CN" sz="3200" i="1" dirty="0">
                <a:latin typeface="Times New Roman" pitchFamily="18" charset="0"/>
              </a:rPr>
              <a:t>q</a:t>
            </a:r>
            <a:r>
              <a:rPr lang="en-US" altLang="zh-CN" sz="3200" dirty="0">
                <a:latin typeface="Times New Roman" pitchFamily="18" charset="0"/>
              </a:rPr>
              <a:t>) =</a:t>
            </a:r>
            <a:r>
              <a:rPr lang="en-US" altLang="zh-CN" sz="3200" i="1" dirty="0">
                <a:latin typeface="Symbol" panose="05050102010706020507" pitchFamily="18" charset="2"/>
              </a:rPr>
              <a:t> a</a:t>
            </a:r>
            <a:r>
              <a:rPr lang="en-US" altLang="zh-CN" sz="3200" baseline="-25000" dirty="0">
                <a:latin typeface="Times New Roman" pitchFamily="18" charset="0"/>
              </a:rPr>
              <a:t>0</a:t>
            </a:r>
            <a:r>
              <a:rPr lang="en-US" altLang="zh-CN" sz="3200" i="1" dirty="0">
                <a:latin typeface="Symbol" panose="05050102010706020507" pitchFamily="18" charset="2"/>
              </a:rPr>
              <a:t>b</a:t>
            </a:r>
            <a:r>
              <a:rPr lang="en-US" altLang="zh-CN" sz="3200" baseline="-25000" dirty="0">
                <a:latin typeface="Times New Roman" pitchFamily="18" charset="0"/>
              </a:rPr>
              <a:t>1</a:t>
            </a:r>
            <a:r>
              <a:rPr lang="en-US" altLang="zh-CN" sz="3200" i="1" dirty="0">
                <a:latin typeface="Symbol" panose="05050102010706020507" pitchFamily="18" charset="2"/>
              </a:rPr>
              <a:t>a</a:t>
            </a:r>
            <a:r>
              <a:rPr lang="en-US" altLang="zh-CN" sz="3200" baseline="-25000" dirty="0">
                <a:latin typeface="Times New Roman" pitchFamily="18" charset="0"/>
              </a:rPr>
              <a:t>1</a:t>
            </a:r>
            <a:r>
              <a:rPr lang="en-US" altLang="zh-CN" sz="3200" dirty="0">
                <a:latin typeface="Times New Roman" pitchFamily="18" charset="0"/>
              </a:rPr>
              <a:t> …</a:t>
            </a:r>
            <a:r>
              <a:rPr lang="en-US" altLang="zh-CN" sz="3200" i="1" dirty="0">
                <a:latin typeface="Times New Roman" pitchFamily="18" charset="0"/>
              </a:rPr>
              <a:t> </a:t>
            </a:r>
            <a:r>
              <a:rPr lang="en-US" altLang="zh-CN" sz="3200" i="1" dirty="0">
                <a:latin typeface="Symbol" panose="05050102010706020507" pitchFamily="18" charset="2"/>
              </a:rPr>
              <a:t>b</a:t>
            </a:r>
            <a:r>
              <a:rPr lang="en-US" altLang="zh-CN" sz="3200" i="1" baseline="-25000" dirty="0">
                <a:latin typeface="Times New Roman" pitchFamily="18" charset="0"/>
              </a:rPr>
              <a:t>m </a:t>
            </a:r>
            <a:r>
              <a:rPr lang="en-US" altLang="zh-CN" sz="3200" i="1" dirty="0">
                <a:latin typeface="Symbol" panose="05050102010706020507" pitchFamily="18" charset="2"/>
              </a:rPr>
              <a:t>a</a:t>
            </a:r>
            <a:r>
              <a:rPr lang="en-US" altLang="zh-CN" sz="3200" i="1" baseline="-25000" dirty="0">
                <a:latin typeface="Times New Roman" pitchFamily="18" charset="0"/>
              </a:rPr>
              <a:t>m</a:t>
            </a:r>
            <a:r>
              <a:rPr lang="en-US" altLang="zh-CN" sz="3200" i="1" dirty="0">
                <a:latin typeface="Times New Roman" pitchFamily="18" charset="0"/>
              </a:rPr>
              <a:t> </a:t>
            </a:r>
            <a:r>
              <a:rPr lang="en-US" altLang="zh-CN" sz="3200" dirty="0">
                <a:latin typeface="Times New Roman" pitchFamily="18" charset="0"/>
              </a:rPr>
              <a:t>matches a string </a:t>
            </a:r>
            <a:r>
              <a:rPr lang="en-US" altLang="zh-CN" sz="3200" i="1" dirty="0">
                <a:latin typeface="Times New Roman" pitchFamily="18" charset="0"/>
              </a:rPr>
              <a:t>s</a:t>
            </a:r>
            <a:endParaRPr lang="en-US" altLang="zh-CN" sz="3200" dirty="0">
              <a:latin typeface="Times New Roman" pitchFamily="18" charset="0"/>
            </a:endParaRPr>
          </a:p>
          <a:p>
            <a:pPr lvl="1" algn="just" eaLnBrk="1" hangingPunct="1"/>
            <a:r>
              <a:rPr lang="en-US" altLang="zh-CN" sz="2800" dirty="0">
                <a:latin typeface="Times New Roman" pitchFamily="18" charset="0"/>
              </a:rPr>
              <a:t>There exists a position sequence (</a:t>
            </a:r>
            <a:r>
              <a:rPr lang="en-US" altLang="zh-CN" sz="2800" i="1" dirty="0">
                <a:latin typeface="Times New Roman" pitchFamily="18" charset="0"/>
              </a:rPr>
              <a:t>pos</a:t>
            </a:r>
            <a:r>
              <a:rPr lang="en-US" altLang="zh-CN" sz="2800" baseline="-25000" dirty="0">
                <a:latin typeface="Times New Roman" pitchFamily="18" charset="0"/>
              </a:rPr>
              <a:t>1</a:t>
            </a:r>
            <a:r>
              <a:rPr lang="en-US" altLang="zh-CN" sz="2800" dirty="0">
                <a:latin typeface="Times New Roman" pitchFamily="18" charset="0"/>
              </a:rPr>
              <a:t>, </a:t>
            </a:r>
            <a:r>
              <a:rPr lang="en-US" altLang="zh-CN" sz="2800" i="1" dirty="0">
                <a:latin typeface="Times New Roman" pitchFamily="18" charset="0"/>
              </a:rPr>
              <a:t>pos</a:t>
            </a:r>
            <a:r>
              <a:rPr lang="en-US" altLang="zh-CN" sz="2800" baseline="-25000" dirty="0">
                <a:latin typeface="Times New Roman" pitchFamily="18" charset="0"/>
              </a:rPr>
              <a:t>2</a:t>
            </a:r>
            <a:r>
              <a:rPr lang="en-US" altLang="zh-CN" sz="2800" dirty="0">
                <a:latin typeface="Times New Roman" pitchFamily="18" charset="0"/>
              </a:rPr>
              <a:t>, …, </a:t>
            </a:r>
            <a:r>
              <a:rPr lang="en-US" altLang="zh-CN" sz="2800" i="1" dirty="0" err="1">
                <a:latin typeface="Times New Roman" pitchFamily="18" charset="0"/>
              </a:rPr>
              <a:t>pos</a:t>
            </a:r>
            <a:r>
              <a:rPr lang="en-US" altLang="zh-CN" sz="2800" i="1" baseline="-25000" dirty="0" err="1">
                <a:latin typeface="Times New Roman" pitchFamily="18" charset="0"/>
              </a:rPr>
              <a:t>m</a:t>
            </a:r>
            <a:r>
              <a:rPr lang="en-US" altLang="zh-CN" sz="2800" dirty="0">
                <a:latin typeface="Times New Roman" pitchFamily="18" charset="0"/>
              </a:rPr>
              <a:t>)</a:t>
            </a:r>
          </a:p>
          <a:p>
            <a:pPr lvl="1" algn="just" eaLnBrk="1" hangingPunct="1"/>
            <a:r>
              <a:rPr lang="en-US" altLang="zh-CN" sz="2800" dirty="0">
                <a:latin typeface="Times New Roman" pitchFamily="18" charset="0"/>
              </a:rPr>
              <a:t>String </a:t>
            </a:r>
            <a:r>
              <a:rPr lang="en-US" altLang="zh-CN" sz="2800" i="1" dirty="0">
                <a:latin typeface="Times New Roman" pitchFamily="18" charset="0"/>
              </a:rPr>
              <a:t>s</a:t>
            </a:r>
            <a:r>
              <a:rPr lang="en-US" altLang="zh-CN" sz="2800" dirty="0">
                <a:latin typeface="Times New Roman" pitchFamily="18" charset="0"/>
              </a:rPr>
              <a:t> contains substrings </a:t>
            </a:r>
            <a:r>
              <a:rPr lang="en-US" altLang="zh-CN" sz="2800" i="1" dirty="0">
                <a:latin typeface="Symbol" panose="05050102010706020507" pitchFamily="18" charset="2"/>
              </a:rPr>
              <a:t>b</a:t>
            </a:r>
            <a:r>
              <a:rPr lang="en-US" altLang="zh-CN" sz="2800" i="1" baseline="-25000" dirty="0">
                <a:latin typeface="Times New Roman" pitchFamily="18" charset="0"/>
              </a:rPr>
              <a:t>i</a:t>
            </a:r>
            <a:r>
              <a:rPr lang="en-US" altLang="zh-CN" sz="2800" i="1" dirty="0">
                <a:latin typeface="Times New Roman" pitchFamily="18" charset="0"/>
              </a:rPr>
              <a:t> </a:t>
            </a:r>
            <a:r>
              <a:rPr lang="en-US" altLang="zh-CN" sz="2800" dirty="0">
                <a:latin typeface="Times New Roman" pitchFamily="18" charset="0"/>
              </a:rPr>
              <a:t>at the position </a:t>
            </a:r>
            <a:r>
              <a:rPr lang="en-US" altLang="zh-CN" sz="2800" i="1" dirty="0" err="1">
                <a:latin typeface="Times New Roman" pitchFamily="18" charset="0"/>
              </a:rPr>
              <a:t>pos</a:t>
            </a:r>
            <a:r>
              <a:rPr lang="en-US" altLang="zh-CN" sz="2800" i="1" baseline="-25000" dirty="0" err="1">
                <a:latin typeface="Times New Roman" pitchFamily="18" charset="0"/>
              </a:rPr>
              <a:t>i</a:t>
            </a:r>
            <a:endParaRPr lang="en-US" altLang="zh-CN" sz="2800" dirty="0">
              <a:latin typeface="Times New Roman" pitchFamily="18" charset="0"/>
            </a:endParaRPr>
          </a:p>
          <a:p>
            <a:pPr lvl="1" algn="just" eaLnBrk="1" hangingPunct="1"/>
            <a:r>
              <a:rPr lang="en-US" altLang="zh-CN" sz="2800" dirty="0">
                <a:latin typeface="Times New Roman" pitchFamily="18" charset="0"/>
              </a:rPr>
              <a:t>We have </a:t>
            </a:r>
            <a:r>
              <a:rPr lang="en-US" altLang="zh-CN" sz="2800" i="1" dirty="0" err="1">
                <a:latin typeface="Times New Roman" pitchFamily="18" charset="0"/>
              </a:rPr>
              <a:t>pos</a:t>
            </a:r>
            <a:r>
              <a:rPr lang="en-US" altLang="zh-CN" sz="2800" i="1" baseline="-25000" dirty="0" err="1">
                <a:latin typeface="Times New Roman" pitchFamily="18" charset="0"/>
              </a:rPr>
              <a:t>i</a:t>
            </a:r>
            <a:r>
              <a:rPr lang="en-US" altLang="zh-CN" sz="2800" dirty="0">
                <a:latin typeface="Times New Roman" pitchFamily="18" charset="0"/>
              </a:rPr>
              <a:t> + </a:t>
            </a:r>
            <a:r>
              <a:rPr lang="en-US" altLang="zh-CN" sz="2800" i="1" dirty="0">
                <a:latin typeface="Times New Roman" pitchFamily="18" charset="0"/>
              </a:rPr>
              <a:t>n</a:t>
            </a:r>
            <a:r>
              <a:rPr lang="en-US" altLang="zh-CN" sz="2800" dirty="0">
                <a:latin typeface="Times New Roman" pitchFamily="18" charset="0"/>
              </a:rPr>
              <a:t>(</a:t>
            </a:r>
            <a:r>
              <a:rPr lang="en-US" altLang="zh-CN" sz="2800" i="1" dirty="0">
                <a:latin typeface="Symbol" panose="05050102010706020507" pitchFamily="18" charset="2"/>
              </a:rPr>
              <a:t>a</a:t>
            </a:r>
            <a:r>
              <a:rPr lang="en-US" altLang="zh-CN" sz="2800" i="1" baseline="-25000" dirty="0">
                <a:latin typeface="Times New Roman" pitchFamily="18" charset="0"/>
              </a:rPr>
              <a:t>i</a:t>
            </a:r>
            <a:r>
              <a:rPr lang="en-US" altLang="zh-CN" sz="2800" dirty="0">
                <a:latin typeface="Times New Roman" pitchFamily="18" charset="0"/>
              </a:rPr>
              <a:t>) + |</a:t>
            </a:r>
            <a:r>
              <a:rPr lang="en-US" altLang="zh-CN" sz="2800" i="1" dirty="0">
                <a:latin typeface="Symbol" panose="05050102010706020507" pitchFamily="18" charset="2"/>
              </a:rPr>
              <a:t>b</a:t>
            </a:r>
            <a:r>
              <a:rPr lang="en-US" altLang="zh-CN" sz="2800" i="1" baseline="-25000" dirty="0">
                <a:latin typeface="Times New Roman" pitchFamily="18" charset="0"/>
              </a:rPr>
              <a:t>i</a:t>
            </a:r>
            <a:r>
              <a:rPr lang="en-US" altLang="zh-CN" sz="2800" dirty="0">
                <a:latin typeface="Times New Roman" pitchFamily="18" charset="0"/>
              </a:rPr>
              <a:t>|</a:t>
            </a:r>
            <a:r>
              <a:rPr lang="en-US" altLang="zh-CN" sz="2800" i="1" dirty="0">
                <a:latin typeface="Times New Roman" pitchFamily="18" charset="0"/>
              </a:rPr>
              <a:t> </a:t>
            </a:r>
            <a:r>
              <a:rPr lang="en-US" altLang="zh-CN" sz="2800" dirty="0">
                <a:latin typeface="Times New Roman" pitchFamily="18" charset="0"/>
              </a:rPr>
              <a:t>≤ </a:t>
            </a:r>
            <a:r>
              <a:rPr lang="en-US" altLang="zh-CN" sz="2800" i="1" dirty="0">
                <a:latin typeface="Times New Roman" panose="02020603050405020304" pitchFamily="18" charset="0"/>
                <a:cs typeface="Times New Roman" panose="02020603050405020304" pitchFamily="18" charset="0"/>
              </a:rPr>
              <a:t>pos</a:t>
            </a:r>
            <a:r>
              <a:rPr lang="en-US" altLang="zh-CN" sz="2800" i="1" baseline="-25000" dirty="0">
                <a:latin typeface="Times New Roman" pitchFamily="18" charset="0"/>
              </a:rPr>
              <a:t>i</a:t>
            </a:r>
            <a:r>
              <a:rPr lang="en-US" altLang="zh-CN" sz="2800" baseline="-25000" dirty="0">
                <a:latin typeface="Times New Roman" pitchFamily="18" charset="0"/>
              </a:rPr>
              <a:t>+1</a:t>
            </a:r>
            <a:r>
              <a:rPr lang="en-US" altLang="zh-CN" sz="2800" dirty="0">
                <a:latin typeface="Times New Roman" pitchFamily="18" charset="0"/>
              </a:rPr>
              <a:t>, where </a:t>
            </a:r>
            <a:r>
              <a:rPr lang="en-US" altLang="zh-CN" sz="2800" i="1" dirty="0">
                <a:latin typeface="Times New Roman" pitchFamily="18" charset="0"/>
              </a:rPr>
              <a:t>n</a:t>
            </a:r>
            <a:r>
              <a:rPr lang="en-US" altLang="zh-CN" sz="2800" dirty="0">
                <a:latin typeface="Times New Roman" pitchFamily="18" charset="0"/>
              </a:rPr>
              <a:t>(</a:t>
            </a:r>
            <a:r>
              <a:rPr lang="en-US" altLang="zh-CN" sz="2800" i="1" dirty="0">
                <a:latin typeface="Symbol" panose="05050102010706020507" pitchFamily="18" charset="2"/>
              </a:rPr>
              <a:t>a</a:t>
            </a:r>
            <a:r>
              <a:rPr lang="en-US" altLang="zh-CN" sz="2800" i="1" baseline="-25000" dirty="0">
                <a:latin typeface="Times New Roman" pitchFamily="18" charset="0"/>
              </a:rPr>
              <a:t>i</a:t>
            </a:r>
            <a:r>
              <a:rPr lang="en-US" altLang="zh-CN" sz="2800" dirty="0">
                <a:latin typeface="Times New Roman" pitchFamily="18" charset="0"/>
              </a:rPr>
              <a:t>) is the number of '_' s in the wildcard string </a:t>
            </a:r>
            <a:r>
              <a:rPr lang="en-US" altLang="zh-CN" sz="2800" i="1" dirty="0">
                <a:latin typeface="Symbol" panose="05050102010706020507" pitchFamily="18" charset="2"/>
              </a:rPr>
              <a:t>a</a:t>
            </a:r>
            <a:r>
              <a:rPr lang="en-US" altLang="zh-CN" sz="2800" i="1" baseline="-25000" dirty="0">
                <a:latin typeface="Times New Roman" pitchFamily="18" charset="0"/>
              </a:rPr>
              <a:t>i</a:t>
            </a:r>
            <a:endParaRPr lang="en-US" altLang="zh-CN" sz="2800" dirty="0">
              <a:latin typeface="Times New Roman" pitchFamily="18" charset="0"/>
            </a:endParaRPr>
          </a:p>
        </p:txBody>
      </p:sp>
      <p:sp>
        <p:nvSpPr>
          <p:cNvPr id="7" name="TextBox 6">
            <a:extLst>
              <a:ext uri="{FF2B5EF4-FFF2-40B4-BE49-F238E27FC236}">
                <a16:creationId xmlns:a16="http://schemas.microsoft.com/office/drawing/2014/main" id="{7421491E-7667-415F-A692-8AF290DF67DA}"/>
              </a:ext>
            </a:extLst>
          </p:cNvPr>
          <p:cNvSpPr txBox="1"/>
          <p:nvPr/>
        </p:nvSpPr>
        <p:spPr>
          <a:xfrm>
            <a:off x="7543800" y="974664"/>
            <a:ext cx="1676400" cy="400110"/>
          </a:xfrm>
          <a:prstGeom prst="rect">
            <a:avLst/>
          </a:prstGeom>
          <a:noFill/>
        </p:spPr>
        <p:txBody>
          <a:bodyPr wrap="square">
            <a:spAutoFit/>
          </a:bodyPr>
          <a:lstStyle/>
          <a:p>
            <a:pPr marL="0" indent="0" algn="just" eaLnBrk="1" hangingPunct="1">
              <a:buNone/>
            </a:pPr>
            <a:r>
              <a:rPr lang="en-US" altLang="zh-CN" sz="2000" b="1" dirty="0">
                <a:solidFill>
                  <a:srgbClr val="3333FF"/>
                </a:solidFill>
                <a:latin typeface="Times New Roman" pitchFamily="18" charset="0"/>
              </a:rPr>
              <a:t>regular string</a:t>
            </a:r>
          </a:p>
        </p:txBody>
      </p:sp>
      <p:sp>
        <p:nvSpPr>
          <p:cNvPr id="8" name="TextBox 7">
            <a:extLst>
              <a:ext uri="{FF2B5EF4-FFF2-40B4-BE49-F238E27FC236}">
                <a16:creationId xmlns:a16="http://schemas.microsoft.com/office/drawing/2014/main" id="{25168537-981A-4C74-BBEF-C49BE94BFAE6}"/>
              </a:ext>
            </a:extLst>
          </p:cNvPr>
          <p:cNvSpPr txBox="1"/>
          <p:nvPr/>
        </p:nvSpPr>
        <p:spPr>
          <a:xfrm>
            <a:off x="5257800" y="1006495"/>
            <a:ext cx="1903079" cy="400110"/>
          </a:xfrm>
          <a:prstGeom prst="rect">
            <a:avLst/>
          </a:prstGeom>
          <a:noFill/>
        </p:spPr>
        <p:txBody>
          <a:bodyPr wrap="square">
            <a:spAutoFit/>
          </a:bodyPr>
          <a:lstStyle/>
          <a:p>
            <a:pPr marL="0" indent="0" algn="just" eaLnBrk="1" hangingPunct="1">
              <a:buNone/>
            </a:pPr>
            <a:r>
              <a:rPr lang="en-US" altLang="zh-CN" sz="2000" b="1" dirty="0">
                <a:solidFill>
                  <a:srgbClr val="3333FF"/>
                </a:solidFill>
                <a:latin typeface="Times New Roman" pitchFamily="18" charset="0"/>
              </a:rPr>
              <a:t>wildcard string</a:t>
            </a:r>
          </a:p>
        </p:txBody>
      </p:sp>
      <p:cxnSp>
        <p:nvCxnSpPr>
          <p:cNvPr id="4" name="Straight Connector 3">
            <a:extLst>
              <a:ext uri="{FF2B5EF4-FFF2-40B4-BE49-F238E27FC236}">
                <a16:creationId xmlns:a16="http://schemas.microsoft.com/office/drawing/2014/main" id="{F602E443-C91F-4F1C-BD33-6823C2308DCA}"/>
              </a:ext>
            </a:extLst>
          </p:cNvPr>
          <p:cNvCxnSpPr>
            <a:cxnSpLocks/>
          </p:cNvCxnSpPr>
          <p:nvPr/>
        </p:nvCxnSpPr>
        <p:spPr>
          <a:xfrm flipH="1" flipV="1">
            <a:off x="6324600" y="1417638"/>
            <a:ext cx="76200" cy="334962"/>
          </a:xfrm>
          <a:prstGeom prst="line">
            <a:avLst/>
          </a:prstGeom>
          <a:ln>
            <a:solidFill>
              <a:srgbClr val="3333FF"/>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E527F62D-6490-4B99-B16F-C4725F7C0A50}"/>
              </a:ext>
            </a:extLst>
          </p:cNvPr>
          <p:cNvCxnSpPr>
            <a:cxnSpLocks/>
          </p:cNvCxnSpPr>
          <p:nvPr/>
        </p:nvCxnSpPr>
        <p:spPr>
          <a:xfrm flipV="1">
            <a:off x="8382000" y="1406605"/>
            <a:ext cx="78121" cy="223838"/>
          </a:xfrm>
          <a:prstGeom prst="line">
            <a:avLst/>
          </a:prstGeom>
          <a:ln>
            <a:solidFill>
              <a:srgbClr val="3333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3979196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176FA375-609F-4380-A649-F26BBCA98A61}" type="slidenum">
              <a:rPr lang="en-US" altLang="zh-CN">
                <a:solidFill>
                  <a:srgbClr val="000000"/>
                </a:solidFill>
              </a:rPr>
              <a:pPr>
                <a:defRPr/>
              </a:pPr>
              <a:t>39</a:t>
            </a:fld>
            <a:endParaRPr lang="en-US" altLang="zh-CN">
              <a:solidFill>
                <a:srgbClr val="000000"/>
              </a:solidFill>
            </a:endParaRPr>
          </a:p>
        </p:txBody>
      </p:sp>
      <p:sp>
        <p:nvSpPr>
          <p:cNvPr id="4099" name="Rectangle 2"/>
          <p:cNvSpPr>
            <a:spLocks noGrp="1" noChangeArrowheads="1"/>
          </p:cNvSpPr>
          <p:nvPr>
            <p:ph type="title"/>
          </p:nvPr>
        </p:nvSpPr>
        <p:spPr/>
        <p:txBody>
          <a:bodyPr/>
          <a:lstStyle/>
          <a:p>
            <a:pPr eaLnBrk="1" hangingPunct="1"/>
            <a:r>
              <a:rPr lang="en-US" altLang="zh-CN" sz="4400" dirty="0">
                <a:latin typeface="Times New Roman" pitchFamily="18" charset="0"/>
              </a:rPr>
              <a:t>Naïve Algorithm for Preparing the Training Data</a:t>
            </a:r>
          </a:p>
        </p:txBody>
      </p:sp>
      <p:sp>
        <p:nvSpPr>
          <p:cNvPr id="4100" name="Rectangle 3"/>
          <p:cNvSpPr>
            <a:spLocks noGrp="1" noChangeArrowheads="1"/>
          </p:cNvSpPr>
          <p:nvPr>
            <p:ph type="body" idx="1"/>
          </p:nvPr>
        </p:nvSpPr>
        <p:spPr>
          <a:xfrm>
            <a:off x="457200" y="1668462"/>
            <a:ext cx="8229600" cy="4911725"/>
          </a:xfrm>
        </p:spPr>
        <p:txBody>
          <a:bodyPr>
            <a:normAutofit/>
          </a:bodyPr>
          <a:lstStyle/>
          <a:p>
            <a:pPr algn="just" eaLnBrk="1" hangingPunct="1"/>
            <a:r>
              <a:rPr lang="en-US" altLang="zh-CN" sz="3200" dirty="0">
                <a:latin typeface="Times New Roman" pitchFamily="18" charset="0"/>
              </a:rPr>
              <a:t>Given a LIKE predicate </a:t>
            </a:r>
            <a:r>
              <a:rPr lang="en-US" altLang="zh-CN" sz="3200" i="1" dirty="0">
                <a:latin typeface="Times New Roman" pitchFamily="18" charset="0"/>
              </a:rPr>
              <a:t>q </a:t>
            </a:r>
            <a:r>
              <a:rPr lang="en-US" altLang="zh-CN" sz="3200" dirty="0">
                <a:latin typeface="Times New Roman" pitchFamily="18" charset="0"/>
                <a:sym typeface="Symbol" panose="05050102010706020507" pitchFamily="18" charset="2"/>
              </a:rPr>
              <a:t> </a:t>
            </a:r>
            <a:r>
              <a:rPr lang="en-US" altLang="zh-CN" sz="3200" i="1" dirty="0">
                <a:latin typeface="Times New Roman" pitchFamily="18" charset="0"/>
              </a:rPr>
              <a:t>S</a:t>
            </a:r>
            <a:r>
              <a:rPr lang="en-US" altLang="zh-CN" sz="3200" i="1" baseline="-25000" dirty="0">
                <a:latin typeface="Times New Roman" pitchFamily="18" charset="0"/>
              </a:rPr>
              <a:t>Q </a:t>
            </a:r>
            <a:r>
              <a:rPr lang="en-US" altLang="zh-CN" sz="3200" dirty="0">
                <a:latin typeface="Times New Roman" pitchFamily="18" charset="0"/>
              </a:rPr>
              <a:t>(or its prefix substrings) and a data string set </a:t>
            </a:r>
            <a:r>
              <a:rPr lang="en-US" altLang="zh-CN" sz="3200" i="1" dirty="0">
                <a:latin typeface="Times New Roman" pitchFamily="18" charset="0"/>
              </a:rPr>
              <a:t>S</a:t>
            </a:r>
            <a:r>
              <a:rPr lang="en-US" altLang="zh-CN" sz="3200" i="1" baseline="-25000" dirty="0">
                <a:latin typeface="Times New Roman" pitchFamily="18" charset="0"/>
              </a:rPr>
              <a:t>D</a:t>
            </a:r>
          </a:p>
          <a:p>
            <a:pPr lvl="1" algn="just" eaLnBrk="1" hangingPunct="1"/>
            <a:r>
              <a:rPr lang="en-US" altLang="zh-CN" sz="2800" dirty="0">
                <a:latin typeface="Times New Roman" pitchFamily="18" charset="0"/>
              </a:rPr>
              <a:t>Find any occurrence of the pattern </a:t>
            </a:r>
            <a:r>
              <a:rPr lang="en-US" altLang="zh-CN" sz="2800" i="1" dirty="0">
                <a:latin typeface="Times New Roman" pitchFamily="18" charset="0"/>
              </a:rPr>
              <a:t>q</a:t>
            </a:r>
            <a:r>
              <a:rPr lang="en-US" altLang="zh-CN" sz="2800" dirty="0">
                <a:latin typeface="Times New Roman" pitchFamily="18" charset="0"/>
              </a:rPr>
              <a:t> in every data string </a:t>
            </a:r>
            <a:r>
              <a:rPr lang="en-US" altLang="zh-CN" sz="2800" i="1" dirty="0">
                <a:latin typeface="Times New Roman" pitchFamily="18" charset="0"/>
              </a:rPr>
              <a:t>s</a:t>
            </a:r>
            <a:r>
              <a:rPr lang="en-US" altLang="zh-CN" sz="2800" dirty="0">
                <a:latin typeface="Times New Roman" pitchFamily="18" charset="0"/>
              </a:rPr>
              <a:t> </a:t>
            </a:r>
            <a:r>
              <a:rPr lang="en-US" altLang="zh-CN" sz="2800" dirty="0">
                <a:latin typeface="Times New Roman" pitchFamily="18" charset="0"/>
                <a:sym typeface="Symbol" panose="05050102010706020507" pitchFamily="18" charset="2"/>
              </a:rPr>
              <a:t></a:t>
            </a:r>
            <a:r>
              <a:rPr lang="en-US" altLang="zh-CN" sz="2800" i="1" dirty="0">
                <a:latin typeface="Times New Roman" pitchFamily="18" charset="0"/>
              </a:rPr>
              <a:t>S</a:t>
            </a:r>
            <a:r>
              <a:rPr lang="en-US" altLang="zh-CN" sz="2800" i="1" baseline="-25000" dirty="0">
                <a:latin typeface="Times New Roman" pitchFamily="18" charset="0"/>
              </a:rPr>
              <a:t>D</a:t>
            </a:r>
            <a:endParaRPr lang="en-US" altLang="zh-CN" sz="2800" dirty="0">
              <a:latin typeface="Times New Roman" pitchFamily="18" charset="0"/>
            </a:endParaRPr>
          </a:p>
          <a:p>
            <a:pPr lvl="1" algn="just" eaLnBrk="1" hangingPunct="1"/>
            <a:r>
              <a:rPr lang="en-US" altLang="zh-CN" sz="2800" dirty="0">
                <a:latin typeface="Times New Roman" pitchFamily="18" charset="0"/>
              </a:rPr>
              <a:t>Count the cardinality, </a:t>
            </a:r>
            <a:r>
              <a:rPr lang="en-US" altLang="zh-CN" sz="2800" i="1" dirty="0">
                <a:latin typeface="Times New Roman" pitchFamily="18" charset="0"/>
              </a:rPr>
              <a:t>c</a:t>
            </a:r>
            <a:r>
              <a:rPr lang="en-US" altLang="zh-CN" sz="2800" dirty="0">
                <a:latin typeface="Times New Roman" pitchFamily="18" charset="0"/>
              </a:rPr>
              <a:t>(</a:t>
            </a:r>
            <a:r>
              <a:rPr lang="en-US" altLang="zh-CN" sz="2800" i="1" dirty="0">
                <a:latin typeface="Times New Roman" pitchFamily="18" charset="0"/>
              </a:rPr>
              <a:t>q</a:t>
            </a:r>
            <a:r>
              <a:rPr lang="en-US" altLang="zh-CN" sz="2800" dirty="0">
                <a:latin typeface="Times New Roman" pitchFamily="18" charset="0"/>
              </a:rPr>
              <a:t>), of data strings having the query pattern </a:t>
            </a:r>
            <a:r>
              <a:rPr lang="en-US" altLang="zh-CN" sz="2800" i="1" dirty="0">
                <a:latin typeface="Times New Roman" pitchFamily="18" charset="0"/>
              </a:rPr>
              <a:t>q</a:t>
            </a:r>
            <a:endParaRPr lang="en-US" altLang="zh-CN" sz="2800" dirty="0">
              <a:latin typeface="Times New Roman" pitchFamily="18" charset="0"/>
            </a:endParaRPr>
          </a:p>
          <a:p>
            <a:pPr lvl="1" algn="just" eaLnBrk="1" hangingPunct="1"/>
            <a:r>
              <a:rPr lang="en-US" altLang="zh-CN" sz="2800" dirty="0">
                <a:latin typeface="Times New Roman" pitchFamily="18" charset="0"/>
              </a:rPr>
              <a:t>Add instance (</a:t>
            </a:r>
            <a:r>
              <a:rPr lang="en-US" altLang="zh-CN" sz="2800" i="1" dirty="0">
                <a:latin typeface="Times New Roman" pitchFamily="18" charset="0"/>
              </a:rPr>
              <a:t>q</a:t>
            </a:r>
            <a:r>
              <a:rPr lang="en-US" altLang="zh-CN" sz="2800" dirty="0">
                <a:latin typeface="Times New Roman" pitchFamily="18" charset="0"/>
              </a:rPr>
              <a:t>, </a:t>
            </a:r>
            <a:r>
              <a:rPr lang="en-US" altLang="zh-CN" sz="2800" i="1" dirty="0">
                <a:latin typeface="Times New Roman" pitchFamily="18" charset="0"/>
              </a:rPr>
              <a:t>c</a:t>
            </a:r>
            <a:r>
              <a:rPr lang="en-US" altLang="zh-CN" sz="2800" dirty="0">
                <a:latin typeface="Times New Roman" pitchFamily="18" charset="0"/>
              </a:rPr>
              <a:t>(</a:t>
            </a:r>
            <a:r>
              <a:rPr lang="en-US" altLang="zh-CN" sz="2800" i="1" dirty="0">
                <a:latin typeface="Times New Roman" pitchFamily="18" charset="0"/>
              </a:rPr>
              <a:t>q</a:t>
            </a:r>
            <a:r>
              <a:rPr lang="en-US" altLang="zh-CN" sz="2800" dirty="0">
                <a:latin typeface="Times New Roman" pitchFamily="18" charset="0"/>
              </a:rPr>
              <a:t>)) to the training data</a:t>
            </a:r>
          </a:p>
          <a:p>
            <a:pPr lvl="1" algn="just" eaLnBrk="1" hangingPunct="1"/>
            <a:endParaRPr lang="en-US" altLang="zh-CN" sz="2400" dirty="0">
              <a:latin typeface="Times New Roman" pitchFamily="18" charset="0"/>
            </a:endParaRPr>
          </a:p>
          <a:p>
            <a:pPr algn="just" eaLnBrk="1" hangingPunct="1"/>
            <a:r>
              <a:rPr lang="en-US" altLang="zh-CN" sz="3200" dirty="0">
                <a:latin typeface="Times New Roman" pitchFamily="18" charset="0"/>
              </a:rPr>
              <a:t>Speedup: using an inverted index</a:t>
            </a:r>
          </a:p>
        </p:txBody>
      </p:sp>
      <p:sp>
        <p:nvSpPr>
          <p:cNvPr id="8" name="TextBox 7">
            <a:extLst>
              <a:ext uri="{FF2B5EF4-FFF2-40B4-BE49-F238E27FC236}">
                <a16:creationId xmlns:a16="http://schemas.microsoft.com/office/drawing/2014/main" id="{3E20788F-44C4-4760-8FEA-F946D708FCAF}"/>
              </a:ext>
            </a:extLst>
          </p:cNvPr>
          <p:cNvSpPr txBox="1"/>
          <p:nvPr/>
        </p:nvSpPr>
        <p:spPr>
          <a:xfrm>
            <a:off x="2590800" y="5183775"/>
            <a:ext cx="3276600" cy="400110"/>
          </a:xfrm>
          <a:prstGeom prst="rect">
            <a:avLst/>
          </a:prstGeom>
          <a:noFill/>
          <a:ln>
            <a:solidFill>
              <a:schemeClr val="tx1"/>
            </a:solidFill>
          </a:ln>
        </p:spPr>
        <p:txBody>
          <a:bodyPr wrap="square">
            <a:spAutoFit/>
          </a:bodyPr>
          <a:lstStyle/>
          <a:p>
            <a:r>
              <a:rPr lang="en-US" sz="2000" b="1" dirty="0">
                <a:latin typeface="Times New Roman" panose="02020603050405020304" pitchFamily="18" charset="0"/>
                <a:cs typeface="Times New Roman" panose="02020603050405020304" pitchFamily="18" charset="0"/>
              </a:rPr>
              <a:t>Example: </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Air%Co</a:t>
            </a:r>
            <a:r>
              <a:rPr lang="en-US" sz="2000" dirty="0">
                <a:latin typeface="Times New Roman" panose="02020603050405020304" pitchFamily="18" charset="0"/>
                <a:cs typeface="Times New Roman" panose="02020603050405020304" pitchFamily="18" charset="0"/>
              </a:rPr>
              <a:t>_", 1)</a:t>
            </a:r>
          </a:p>
        </p:txBody>
      </p:sp>
    </p:spTree>
    <p:extLst>
      <p:ext uri="{BB962C8B-B14F-4D97-AF65-F5344CB8AC3E}">
        <p14:creationId xmlns:p14="http://schemas.microsoft.com/office/powerpoint/2010/main" val="30168704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176FA375-609F-4380-A649-F26BBCA98A61}" type="slidenum">
              <a:rPr lang="en-US" altLang="zh-CN">
                <a:solidFill>
                  <a:srgbClr val="000000"/>
                </a:solidFill>
              </a:rPr>
              <a:pPr>
                <a:defRPr/>
              </a:pPr>
              <a:t>4</a:t>
            </a:fld>
            <a:endParaRPr lang="en-US" altLang="zh-CN" dirty="0">
              <a:solidFill>
                <a:srgbClr val="000000"/>
              </a:solidFill>
            </a:endParaRPr>
          </a:p>
        </p:txBody>
      </p:sp>
      <p:sp>
        <p:nvSpPr>
          <p:cNvPr id="4099" name="Rectangle 2"/>
          <p:cNvSpPr>
            <a:spLocks noGrp="1" noChangeArrowheads="1"/>
          </p:cNvSpPr>
          <p:nvPr>
            <p:ph type="title"/>
          </p:nvPr>
        </p:nvSpPr>
        <p:spPr/>
        <p:txBody>
          <a:bodyPr/>
          <a:lstStyle/>
          <a:p>
            <a:pPr eaLnBrk="1" hangingPunct="1"/>
            <a:r>
              <a:rPr lang="en-US" altLang="zh-CN" sz="4400" dirty="0">
                <a:latin typeface="Times New Roman" pitchFamily="18" charset="0"/>
              </a:rPr>
              <a:t>Introduction</a:t>
            </a:r>
          </a:p>
        </p:txBody>
      </p:sp>
      <p:sp>
        <p:nvSpPr>
          <p:cNvPr id="4100" name="Rectangle 3"/>
          <p:cNvSpPr>
            <a:spLocks noGrp="1" noChangeArrowheads="1"/>
          </p:cNvSpPr>
          <p:nvPr>
            <p:ph type="body" idx="1"/>
          </p:nvPr>
        </p:nvSpPr>
        <p:spPr>
          <a:xfrm>
            <a:off x="457200" y="1066800"/>
            <a:ext cx="8229600" cy="5277765"/>
          </a:xfrm>
        </p:spPr>
        <p:txBody>
          <a:bodyPr>
            <a:normAutofit lnSpcReduction="10000"/>
          </a:bodyPr>
          <a:lstStyle/>
          <a:p>
            <a:pPr algn="just" eaLnBrk="1" hangingPunct="1"/>
            <a:r>
              <a:rPr lang="en-US" altLang="zh-CN" sz="3200" dirty="0">
                <a:latin typeface="Times New Roman" pitchFamily="18" charset="0"/>
              </a:rPr>
              <a:t>The cardinality estimation has been used in many real scenarios</a:t>
            </a:r>
          </a:p>
          <a:p>
            <a:pPr lvl="1" algn="just" eaLnBrk="1" hangingPunct="1"/>
            <a:r>
              <a:rPr lang="en-US" altLang="zh-CN" sz="2800" dirty="0">
                <a:latin typeface="Times New Roman" pitchFamily="18" charset="0"/>
              </a:rPr>
              <a:t>The design of the join order or query plan in relational databases</a:t>
            </a:r>
          </a:p>
          <a:p>
            <a:pPr lvl="2" algn="just" eaLnBrk="1" hangingPunct="1"/>
            <a:r>
              <a:rPr lang="en-US" altLang="zh-CN" sz="2400" dirty="0">
                <a:latin typeface="Times New Roman" pitchFamily="18" charset="0"/>
              </a:rPr>
              <a:t>Relational queries</a:t>
            </a:r>
          </a:p>
          <a:p>
            <a:pPr lvl="2" algn="just" eaLnBrk="1" hangingPunct="1"/>
            <a:r>
              <a:rPr lang="en-US" altLang="zh-CN" sz="2400" dirty="0">
                <a:latin typeface="Times New Roman" pitchFamily="18" charset="0"/>
              </a:rPr>
              <a:t>LIKE predicates</a:t>
            </a:r>
          </a:p>
          <a:p>
            <a:pPr lvl="1" algn="just" eaLnBrk="1" hangingPunct="1"/>
            <a:r>
              <a:rPr lang="en-US" altLang="zh-CN" sz="2800" dirty="0">
                <a:latin typeface="Times New Roman" pitchFamily="18" charset="0"/>
              </a:rPr>
              <a:t>Network security monitoring</a:t>
            </a:r>
          </a:p>
          <a:p>
            <a:pPr lvl="1" algn="just" eaLnBrk="1" hangingPunct="1"/>
            <a:r>
              <a:rPr lang="en-US" altLang="zh-CN" sz="2800" dirty="0">
                <a:latin typeface="Times New Roman" pitchFamily="18" charset="0"/>
              </a:rPr>
              <a:t>Data streams</a:t>
            </a:r>
          </a:p>
          <a:p>
            <a:pPr lvl="1" algn="just" eaLnBrk="1" hangingPunct="1"/>
            <a:r>
              <a:rPr lang="en-US" altLang="zh-CN" sz="2800" dirty="0">
                <a:latin typeface="Times New Roman" pitchFamily="18" charset="0"/>
              </a:rPr>
              <a:t>Search engines</a:t>
            </a:r>
          </a:p>
          <a:p>
            <a:pPr lvl="1" algn="just" eaLnBrk="1" hangingPunct="1"/>
            <a:r>
              <a:rPr lang="en-US" altLang="zh-CN" sz="2800" dirty="0">
                <a:latin typeface="Times New Roman" pitchFamily="18" charset="0"/>
              </a:rPr>
              <a:t>Online data mining</a:t>
            </a:r>
          </a:p>
          <a:p>
            <a:pPr lvl="1" algn="just" eaLnBrk="1" hangingPunct="1"/>
            <a:r>
              <a:rPr lang="en-US" altLang="zh-CN" sz="2800" dirty="0">
                <a:latin typeface="Times New Roman" pitchFamily="18" charset="0"/>
              </a:rPr>
              <a:t>…</a:t>
            </a:r>
          </a:p>
          <a:p>
            <a:pPr lvl="1" algn="just" eaLnBrk="1" hangingPunct="1"/>
            <a:endParaRPr lang="en-US" altLang="zh-CN" sz="2800" dirty="0">
              <a:latin typeface="Times New Roman" pitchFamily="18" charset="0"/>
            </a:endParaRPr>
          </a:p>
        </p:txBody>
      </p:sp>
    </p:spTree>
    <p:extLst>
      <p:ext uri="{BB962C8B-B14F-4D97-AF65-F5344CB8AC3E}">
        <p14:creationId xmlns:p14="http://schemas.microsoft.com/office/powerpoint/2010/main" val="132699705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176FA375-609F-4380-A649-F26BBCA98A61}" type="slidenum">
              <a:rPr lang="en-US" altLang="zh-CN">
                <a:solidFill>
                  <a:srgbClr val="000000"/>
                </a:solidFill>
              </a:rPr>
              <a:pPr>
                <a:defRPr/>
              </a:pPr>
              <a:t>40</a:t>
            </a:fld>
            <a:endParaRPr lang="en-US" altLang="zh-CN">
              <a:solidFill>
                <a:srgbClr val="000000"/>
              </a:solidFill>
            </a:endParaRPr>
          </a:p>
        </p:txBody>
      </p:sp>
      <p:sp>
        <p:nvSpPr>
          <p:cNvPr id="4099" name="Rectangle 2"/>
          <p:cNvSpPr>
            <a:spLocks noGrp="1" noChangeArrowheads="1"/>
          </p:cNvSpPr>
          <p:nvPr>
            <p:ph type="title"/>
          </p:nvPr>
        </p:nvSpPr>
        <p:spPr/>
        <p:txBody>
          <a:bodyPr/>
          <a:lstStyle/>
          <a:p>
            <a:pPr eaLnBrk="1" hangingPunct="1"/>
            <a:r>
              <a:rPr lang="en-US" altLang="zh-CN" sz="4400" dirty="0">
                <a:latin typeface="Times New Roman" pitchFamily="18" charset="0"/>
              </a:rPr>
              <a:t>Inverted Index</a:t>
            </a:r>
          </a:p>
        </p:txBody>
      </p:sp>
      <p:sp>
        <p:nvSpPr>
          <p:cNvPr id="4100" name="Rectangle 3"/>
          <p:cNvSpPr>
            <a:spLocks noGrp="1" noChangeArrowheads="1"/>
          </p:cNvSpPr>
          <p:nvPr>
            <p:ph type="body" idx="1"/>
          </p:nvPr>
        </p:nvSpPr>
        <p:spPr/>
        <p:txBody>
          <a:bodyPr>
            <a:normAutofit/>
          </a:bodyPr>
          <a:lstStyle/>
          <a:p>
            <a:pPr algn="just" eaLnBrk="1" hangingPunct="1"/>
            <a:r>
              <a:rPr lang="en-US" altLang="zh-CN" sz="3200" b="1" dirty="0">
                <a:latin typeface="Times New Roman" pitchFamily="18" charset="0"/>
              </a:rPr>
              <a:t>Position Set</a:t>
            </a:r>
            <a:r>
              <a:rPr lang="en-US" altLang="zh-CN" sz="3200" dirty="0">
                <a:latin typeface="Times New Roman" pitchFamily="18" charset="0"/>
              </a:rPr>
              <a:t>, POS(</a:t>
            </a:r>
            <a:r>
              <a:rPr lang="el-GR" altLang="zh-CN" sz="3200" i="1" dirty="0">
                <a:latin typeface="Times New Roman" pitchFamily="18" charset="0"/>
              </a:rPr>
              <a:t>β</a:t>
            </a:r>
            <a:r>
              <a:rPr lang="el-GR" altLang="zh-CN" sz="3200" dirty="0">
                <a:latin typeface="Times New Roman" pitchFamily="18" charset="0"/>
              </a:rPr>
              <a:t>,</a:t>
            </a:r>
            <a:r>
              <a:rPr lang="en-US" altLang="zh-CN" sz="3200" dirty="0">
                <a:latin typeface="Times New Roman" pitchFamily="18" charset="0"/>
              </a:rPr>
              <a:t> </a:t>
            </a:r>
            <a:r>
              <a:rPr lang="en-US" altLang="zh-CN" sz="3200" i="1" dirty="0">
                <a:latin typeface="Times New Roman" pitchFamily="18" charset="0"/>
              </a:rPr>
              <a:t>s</a:t>
            </a:r>
            <a:r>
              <a:rPr lang="en-US" altLang="zh-CN" sz="3200" dirty="0">
                <a:latin typeface="Times New Roman" pitchFamily="18" charset="0"/>
              </a:rPr>
              <a:t>)</a:t>
            </a:r>
          </a:p>
          <a:p>
            <a:pPr lvl="1" algn="just" eaLnBrk="1" hangingPunct="1"/>
            <a:r>
              <a:rPr lang="en-US" altLang="zh-CN" sz="2800" dirty="0">
                <a:latin typeface="Times New Roman" pitchFamily="18" charset="0"/>
              </a:rPr>
              <a:t>The position set of a string </a:t>
            </a:r>
            <a:r>
              <a:rPr lang="en-US" altLang="zh-CN" sz="2800" i="1" dirty="0">
                <a:latin typeface="Times New Roman" pitchFamily="18" charset="0"/>
              </a:rPr>
              <a:t>β</a:t>
            </a:r>
            <a:r>
              <a:rPr lang="en-US" altLang="zh-CN" sz="2800" dirty="0">
                <a:latin typeface="Times New Roman" pitchFamily="18" charset="0"/>
              </a:rPr>
              <a:t> with a data string </a:t>
            </a:r>
            <a:r>
              <a:rPr lang="en-US" altLang="zh-CN" sz="2800" i="1" dirty="0">
                <a:latin typeface="Times New Roman" pitchFamily="18" charset="0"/>
              </a:rPr>
              <a:t>s</a:t>
            </a:r>
          </a:p>
          <a:p>
            <a:pPr lvl="1" algn="just" eaLnBrk="1" hangingPunct="1"/>
            <a:r>
              <a:rPr lang="en-US" altLang="zh-CN" sz="2800" i="1" dirty="0">
                <a:latin typeface="Times New Roman" pitchFamily="18" charset="0"/>
              </a:rPr>
              <a:t>s =</a:t>
            </a:r>
            <a:r>
              <a:rPr lang="en-US" altLang="zh-CN" sz="2800" dirty="0">
                <a:latin typeface="Times New Roman" pitchFamily="18" charset="0"/>
              </a:rPr>
              <a:t>"</a:t>
            </a:r>
            <a:r>
              <a:rPr lang="en-US" altLang="zh-CN" sz="2800" dirty="0">
                <a:solidFill>
                  <a:srgbClr val="3333FF"/>
                </a:solidFill>
                <a:latin typeface="Times New Roman" pitchFamily="18" charset="0"/>
              </a:rPr>
              <a:t>Co</a:t>
            </a:r>
            <a:r>
              <a:rPr lang="en-US" altLang="zh-CN" sz="2800" dirty="0">
                <a:latin typeface="Times New Roman" pitchFamily="18" charset="0"/>
              </a:rPr>
              <a:t>ca </a:t>
            </a:r>
            <a:r>
              <a:rPr lang="en-US" altLang="zh-CN" sz="2800" dirty="0">
                <a:solidFill>
                  <a:srgbClr val="3333FF"/>
                </a:solidFill>
                <a:latin typeface="Times New Roman" pitchFamily="18" charset="0"/>
              </a:rPr>
              <a:t>Co</a:t>
            </a:r>
            <a:r>
              <a:rPr lang="en-US" altLang="zh-CN" sz="2800" dirty="0">
                <a:latin typeface="Times New Roman" pitchFamily="18" charset="0"/>
              </a:rPr>
              <a:t>la </a:t>
            </a:r>
            <a:r>
              <a:rPr lang="en-US" altLang="zh-CN" sz="2800" dirty="0">
                <a:solidFill>
                  <a:srgbClr val="3333FF"/>
                </a:solidFill>
                <a:latin typeface="Times New Roman" pitchFamily="18" charset="0"/>
              </a:rPr>
              <a:t>Co</a:t>
            </a:r>
            <a:r>
              <a:rPr lang="en-US" altLang="zh-CN" sz="2800" dirty="0">
                <a:latin typeface="Times New Roman" pitchFamily="18" charset="0"/>
              </a:rPr>
              <a:t>mpany“</a:t>
            </a:r>
          </a:p>
          <a:p>
            <a:pPr lvl="1" algn="just" eaLnBrk="1" hangingPunct="1"/>
            <a:r>
              <a:rPr lang="en-US" altLang="zh-CN" sz="2800" dirty="0">
                <a:latin typeface="Times New Roman" pitchFamily="18" charset="0"/>
              </a:rPr>
              <a:t>POS("Co", </a:t>
            </a:r>
            <a:r>
              <a:rPr lang="en-US" altLang="zh-CN" sz="2800" i="1" dirty="0">
                <a:latin typeface="Times New Roman" pitchFamily="18" charset="0"/>
              </a:rPr>
              <a:t>s</a:t>
            </a:r>
            <a:r>
              <a:rPr lang="en-US" altLang="zh-CN" sz="2800" dirty="0">
                <a:latin typeface="Times New Roman" pitchFamily="18" charset="0"/>
              </a:rPr>
              <a:t>) = {1, 6, 11}</a:t>
            </a:r>
          </a:p>
          <a:p>
            <a:pPr algn="just" eaLnBrk="1" hangingPunct="1"/>
            <a:r>
              <a:rPr lang="en-US" altLang="zh-CN" sz="3200" b="1" dirty="0">
                <a:latin typeface="Times New Roman" pitchFamily="18" charset="0"/>
              </a:rPr>
              <a:t>Posting Set List</a:t>
            </a:r>
            <a:r>
              <a:rPr lang="en-US" altLang="zh-CN" sz="3200" dirty="0">
                <a:latin typeface="Times New Roman" pitchFamily="18" charset="0"/>
              </a:rPr>
              <a:t>, PL(</a:t>
            </a:r>
            <a:r>
              <a:rPr lang="el-GR" altLang="zh-CN" sz="3200" i="1" dirty="0">
                <a:latin typeface="Times New Roman" pitchFamily="18" charset="0"/>
              </a:rPr>
              <a:t>β</a:t>
            </a:r>
            <a:r>
              <a:rPr lang="el-GR" altLang="zh-CN" sz="3200" dirty="0">
                <a:latin typeface="Times New Roman" pitchFamily="18" charset="0"/>
              </a:rPr>
              <a:t>,</a:t>
            </a:r>
            <a:r>
              <a:rPr lang="en-US" altLang="zh-CN" sz="3200" dirty="0">
                <a:latin typeface="Times New Roman" pitchFamily="18" charset="0"/>
              </a:rPr>
              <a:t> </a:t>
            </a:r>
            <a:r>
              <a:rPr lang="en-US" altLang="zh-CN" sz="3200" i="1" dirty="0">
                <a:latin typeface="Times New Roman" pitchFamily="18" charset="0"/>
              </a:rPr>
              <a:t>S</a:t>
            </a:r>
            <a:r>
              <a:rPr lang="en-US" altLang="zh-CN" sz="3200" i="1" baseline="-25000" dirty="0">
                <a:latin typeface="Times New Roman" pitchFamily="18" charset="0"/>
              </a:rPr>
              <a:t>D</a:t>
            </a:r>
            <a:r>
              <a:rPr lang="en-US" altLang="zh-CN" sz="3200" dirty="0">
                <a:latin typeface="Times New Roman" pitchFamily="18" charset="0"/>
              </a:rPr>
              <a:t>)</a:t>
            </a:r>
          </a:p>
          <a:p>
            <a:pPr lvl="1" algn="just" eaLnBrk="1" hangingPunct="1"/>
            <a:r>
              <a:rPr lang="en-US" altLang="zh-CN" sz="2800" dirty="0">
                <a:latin typeface="Times New Roman" pitchFamily="18" charset="0"/>
              </a:rPr>
              <a:t>If </a:t>
            </a:r>
            <a:r>
              <a:rPr lang="pt-BR" altLang="zh-CN" sz="2800" i="1" dirty="0">
                <a:latin typeface="Times New Roman" pitchFamily="18" charset="0"/>
              </a:rPr>
              <a:t>β</a:t>
            </a:r>
            <a:r>
              <a:rPr lang="pt-BR" altLang="zh-CN" sz="2800" dirty="0">
                <a:latin typeface="Times New Roman" pitchFamily="18" charset="0"/>
              </a:rPr>
              <a:t> = </a:t>
            </a:r>
            <a:r>
              <a:rPr lang="pt-BR" altLang="zh-CN" sz="2800" i="1" dirty="0">
                <a:latin typeface="Times New Roman" pitchFamily="18" charset="0"/>
              </a:rPr>
              <a:t>s</a:t>
            </a:r>
            <a:r>
              <a:rPr lang="pt-BR" altLang="zh-CN" sz="2800" dirty="0">
                <a:latin typeface="Times New Roman" pitchFamily="18" charset="0"/>
              </a:rPr>
              <a:t>[</a:t>
            </a:r>
            <a:r>
              <a:rPr lang="pt-BR" altLang="zh-CN" sz="2800" i="1" dirty="0">
                <a:latin typeface="Times New Roman" pitchFamily="18" charset="0"/>
              </a:rPr>
              <a:t>pos</a:t>
            </a:r>
            <a:r>
              <a:rPr lang="pt-BR" altLang="zh-CN" sz="2800" dirty="0">
                <a:latin typeface="Times New Roman" pitchFamily="18" charset="0"/>
              </a:rPr>
              <a:t>, </a:t>
            </a:r>
            <a:r>
              <a:rPr lang="pt-BR" altLang="zh-CN" sz="2800" i="1" dirty="0">
                <a:latin typeface="Times New Roman" pitchFamily="18" charset="0"/>
              </a:rPr>
              <a:t>pos</a:t>
            </a:r>
            <a:r>
              <a:rPr lang="pt-BR" altLang="zh-CN" sz="2800" dirty="0">
                <a:latin typeface="Times New Roman" pitchFamily="18" charset="0"/>
              </a:rPr>
              <a:t> + |</a:t>
            </a:r>
            <a:r>
              <a:rPr lang="pt-BR" altLang="zh-CN" sz="2800" i="1" dirty="0">
                <a:latin typeface="Times New Roman" pitchFamily="18" charset="0"/>
              </a:rPr>
              <a:t>β</a:t>
            </a:r>
            <a:r>
              <a:rPr lang="pt-BR" altLang="zh-CN" sz="2800" dirty="0">
                <a:latin typeface="Times New Roman" pitchFamily="18" charset="0"/>
              </a:rPr>
              <a:t>|−1], the pair (</a:t>
            </a:r>
            <a:r>
              <a:rPr lang="pt-BR" altLang="zh-CN" sz="2800" i="1" dirty="0">
                <a:latin typeface="Times New Roman" pitchFamily="18" charset="0"/>
              </a:rPr>
              <a:t>s</a:t>
            </a:r>
            <a:r>
              <a:rPr lang="pt-BR" altLang="zh-CN" sz="2800" dirty="0">
                <a:latin typeface="Times New Roman" pitchFamily="18" charset="0"/>
              </a:rPr>
              <a:t>, </a:t>
            </a:r>
            <a:r>
              <a:rPr lang="pt-BR" altLang="zh-CN" sz="2800" i="1" dirty="0">
                <a:latin typeface="Times New Roman" pitchFamily="18" charset="0"/>
              </a:rPr>
              <a:t>pos</a:t>
            </a:r>
            <a:r>
              <a:rPr lang="pt-BR" altLang="zh-CN" sz="2800" dirty="0">
                <a:latin typeface="Times New Roman" pitchFamily="18" charset="0"/>
              </a:rPr>
              <a:t>) is a posting in </a:t>
            </a:r>
            <a:r>
              <a:rPr lang="en-US" altLang="zh-CN" sz="2800" dirty="0">
                <a:latin typeface="Times New Roman" pitchFamily="18" charset="0"/>
              </a:rPr>
              <a:t>PL(</a:t>
            </a:r>
            <a:r>
              <a:rPr lang="el-GR" altLang="zh-CN" sz="2800" i="1" dirty="0">
                <a:latin typeface="Times New Roman" pitchFamily="18" charset="0"/>
              </a:rPr>
              <a:t>β</a:t>
            </a:r>
            <a:r>
              <a:rPr lang="el-GR" altLang="zh-CN" sz="2800" dirty="0">
                <a:latin typeface="Times New Roman" pitchFamily="18" charset="0"/>
              </a:rPr>
              <a:t>,</a:t>
            </a:r>
            <a:r>
              <a:rPr lang="en-US" altLang="zh-CN" sz="2800" dirty="0">
                <a:latin typeface="Times New Roman" pitchFamily="18" charset="0"/>
              </a:rPr>
              <a:t> </a:t>
            </a:r>
            <a:r>
              <a:rPr lang="en-US" altLang="zh-CN" sz="2800" i="1" dirty="0">
                <a:latin typeface="Times New Roman" pitchFamily="18" charset="0"/>
              </a:rPr>
              <a:t>S</a:t>
            </a:r>
            <a:r>
              <a:rPr lang="en-US" altLang="zh-CN" sz="2800" i="1" baseline="-25000" dirty="0">
                <a:latin typeface="Times New Roman" pitchFamily="18" charset="0"/>
              </a:rPr>
              <a:t>D</a:t>
            </a:r>
            <a:r>
              <a:rPr lang="en-US" altLang="zh-CN" sz="2800" dirty="0">
                <a:latin typeface="Times New Roman" pitchFamily="18" charset="0"/>
              </a:rPr>
              <a:t>), where </a:t>
            </a:r>
            <a:r>
              <a:rPr lang="en-US" altLang="zh-CN" sz="2800" i="1" dirty="0">
                <a:latin typeface="Times New Roman" pitchFamily="18" charset="0"/>
              </a:rPr>
              <a:t>S</a:t>
            </a:r>
            <a:r>
              <a:rPr lang="en-US" altLang="zh-CN" sz="2800" i="1" baseline="-25000" dirty="0">
                <a:latin typeface="Times New Roman" pitchFamily="18" charset="0"/>
              </a:rPr>
              <a:t>D </a:t>
            </a:r>
            <a:r>
              <a:rPr lang="en-US" altLang="zh-CN" sz="2800" dirty="0">
                <a:latin typeface="Times New Roman" pitchFamily="18" charset="0"/>
              </a:rPr>
              <a:t>is a data string set</a:t>
            </a:r>
          </a:p>
          <a:p>
            <a:pPr algn="just" eaLnBrk="1" hangingPunct="1"/>
            <a:r>
              <a:rPr lang="en-US" altLang="zh-CN" sz="3200" b="1" dirty="0">
                <a:latin typeface="Times New Roman" pitchFamily="18" charset="0"/>
              </a:rPr>
              <a:t>Inverted Index</a:t>
            </a:r>
            <a:r>
              <a:rPr lang="en-US" altLang="zh-CN" sz="3200" dirty="0">
                <a:latin typeface="Times New Roman" pitchFamily="18" charset="0"/>
              </a:rPr>
              <a:t>, </a:t>
            </a:r>
            <a:r>
              <a:rPr lang="en-US" altLang="zh-CN" sz="3200" i="1" dirty="0">
                <a:latin typeface="Times New Roman" pitchFamily="18" charset="0"/>
              </a:rPr>
              <a:t>I</a:t>
            </a:r>
            <a:r>
              <a:rPr lang="en-US" altLang="zh-CN" sz="3200" i="1" baseline="-25000" dirty="0">
                <a:latin typeface="Times New Roman" pitchFamily="18" charset="0"/>
              </a:rPr>
              <a:t>SD</a:t>
            </a:r>
            <a:r>
              <a:rPr lang="en-US" altLang="zh-CN" sz="3200" dirty="0">
                <a:latin typeface="Times New Roman" pitchFamily="18" charset="0"/>
              </a:rPr>
              <a:t> </a:t>
            </a:r>
          </a:p>
          <a:p>
            <a:pPr algn="just" eaLnBrk="1" hangingPunct="1"/>
            <a:endParaRPr lang="en-US" altLang="zh-CN" sz="3200" dirty="0">
              <a:latin typeface="Times New Roman" pitchFamily="18" charset="0"/>
            </a:endParaRPr>
          </a:p>
        </p:txBody>
      </p:sp>
    </p:spTree>
    <p:extLst>
      <p:ext uri="{BB962C8B-B14F-4D97-AF65-F5344CB8AC3E}">
        <p14:creationId xmlns:p14="http://schemas.microsoft.com/office/powerpoint/2010/main" val="72867336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176FA375-609F-4380-A649-F26BBCA98A61}" type="slidenum">
              <a:rPr lang="en-US" altLang="zh-CN">
                <a:solidFill>
                  <a:srgbClr val="000000"/>
                </a:solidFill>
              </a:rPr>
              <a:pPr>
                <a:defRPr/>
              </a:pPr>
              <a:t>41</a:t>
            </a:fld>
            <a:endParaRPr lang="en-US" altLang="zh-CN">
              <a:solidFill>
                <a:srgbClr val="000000"/>
              </a:solidFill>
            </a:endParaRPr>
          </a:p>
        </p:txBody>
      </p:sp>
      <p:sp>
        <p:nvSpPr>
          <p:cNvPr id="4099" name="Rectangle 2"/>
          <p:cNvSpPr>
            <a:spLocks noGrp="1" noChangeArrowheads="1"/>
          </p:cNvSpPr>
          <p:nvPr>
            <p:ph type="title"/>
          </p:nvPr>
        </p:nvSpPr>
        <p:spPr/>
        <p:txBody>
          <a:bodyPr/>
          <a:lstStyle/>
          <a:p>
            <a:pPr algn="just" eaLnBrk="1" hangingPunct="1"/>
            <a:r>
              <a:rPr lang="en-US" altLang="zh-CN" sz="4400" dirty="0">
                <a:latin typeface="Times New Roman" pitchFamily="18" charset="0"/>
              </a:rPr>
              <a:t>Inverted Index for Generating Training Data</a:t>
            </a:r>
          </a:p>
        </p:txBody>
      </p:sp>
      <p:pic>
        <p:nvPicPr>
          <p:cNvPr id="3" name="Picture 2">
            <a:extLst>
              <a:ext uri="{FF2B5EF4-FFF2-40B4-BE49-F238E27FC236}">
                <a16:creationId xmlns:a16="http://schemas.microsoft.com/office/drawing/2014/main" id="{C436D201-D385-4421-A2B5-705984918ECF}"/>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63403" y="1626833"/>
            <a:ext cx="3487911" cy="2232481"/>
          </a:xfrm>
          <a:prstGeom prst="rect">
            <a:avLst/>
          </a:prstGeom>
        </p:spPr>
      </p:pic>
      <p:pic>
        <p:nvPicPr>
          <p:cNvPr id="5" name="Picture 4">
            <a:extLst>
              <a:ext uri="{FF2B5EF4-FFF2-40B4-BE49-F238E27FC236}">
                <a16:creationId xmlns:a16="http://schemas.microsoft.com/office/drawing/2014/main" id="{F88386E9-CBDC-45DD-A6FA-5A157F2D1E5E}"/>
              </a:ext>
            </a:extLst>
          </p:cNvPr>
          <p:cNvPicPr>
            <a:picLocks noChangeAspect="1"/>
          </p:cNvPicPr>
          <p:nvPr/>
        </p:nvPicPr>
        <p:blipFill>
          <a:blip r:embed="rId4"/>
          <a:stretch>
            <a:fillRect/>
          </a:stretch>
        </p:blipFill>
        <p:spPr>
          <a:xfrm>
            <a:off x="3424508" y="1692116"/>
            <a:ext cx="5697721" cy="2167198"/>
          </a:xfrm>
          <a:prstGeom prst="rect">
            <a:avLst/>
          </a:prstGeom>
        </p:spPr>
      </p:pic>
      <p:cxnSp>
        <p:nvCxnSpPr>
          <p:cNvPr id="15" name="Straight Connector 14">
            <a:extLst>
              <a:ext uri="{FF2B5EF4-FFF2-40B4-BE49-F238E27FC236}">
                <a16:creationId xmlns:a16="http://schemas.microsoft.com/office/drawing/2014/main" id="{5022D20E-781F-49FE-B9C4-D62DE2E7C208}"/>
              </a:ext>
            </a:extLst>
          </p:cNvPr>
          <p:cNvCxnSpPr/>
          <p:nvPr/>
        </p:nvCxnSpPr>
        <p:spPr>
          <a:xfrm>
            <a:off x="71708" y="3989033"/>
            <a:ext cx="8915400" cy="0"/>
          </a:xfrm>
          <a:prstGeom prst="line">
            <a:avLst/>
          </a:prstGeom>
          <a:ln w="31750">
            <a:solidFill>
              <a:srgbClr val="3333FF"/>
            </a:solidFill>
            <a:prstDash val="dash"/>
          </a:ln>
        </p:spPr>
        <p:style>
          <a:lnRef idx="1">
            <a:schemeClr val="accent1"/>
          </a:lnRef>
          <a:fillRef idx="0">
            <a:schemeClr val="accent1"/>
          </a:fillRef>
          <a:effectRef idx="0">
            <a:schemeClr val="accent1"/>
          </a:effectRef>
          <a:fontRef idx="minor">
            <a:schemeClr val="tx1"/>
          </a:fontRef>
        </p:style>
      </p:cxnSp>
      <p:pic>
        <p:nvPicPr>
          <p:cNvPr id="18" name="Picture 17">
            <a:extLst>
              <a:ext uri="{FF2B5EF4-FFF2-40B4-BE49-F238E27FC236}">
                <a16:creationId xmlns:a16="http://schemas.microsoft.com/office/drawing/2014/main" id="{58DD7FC0-B137-4469-AA91-07F8A3EA1716}"/>
              </a:ext>
            </a:extLst>
          </p:cNvPr>
          <p:cNvPicPr>
            <a:picLocks noChangeAspect="1"/>
          </p:cNvPicPr>
          <p:nvPr/>
        </p:nvPicPr>
        <p:blipFill>
          <a:blip r:embed="rId5"/>
          <a:stretch>
            <a:fillRect/>
          </a:stretch>
        </p:blipFill>
        <p:spPr>
          <a:xfrm>
            <a:off x="126787" y="4109699"/>
            <a:ext cx="3301185" cy="2442053"/>
          </a:xfrm>
          <a:prstGeom prst="rect">
            <a:avLst/>
          </a:prstGeom>
        </p:spPr>
      </p:pic>
      <p:pic>
        <p:nvPicPr>
          <p:cNvPr id="20" name="Picture 19">
            <a:extLst>
              <a:ext uri="{FF2B5EF4-FFF2-40B4-BE49-F238E27FC236}">
                <a16:creationId xmlns:a16="http://schemas.microsoft.com/office/drawing/2014/main" id="{F4454C2D-0FBF-4013-A680-9A048DF63F22}"/>
              </a:ext>
            </a:extLst>
          </p:cNvPr>
          <p:cNvPicPr>
            <a:picLocks noChangeAspect="1"/>
          </p:cNvPicPr>
          <p:nvPr/>
        </p:nvPicPr>
        <p:blipFill>
          <a:blip r:embed="rId6"/>
          <a:stretch>
            <a:fillRect/>
          </a:stretch>
        </p:blipFill>
        <p:spPr>
          <a:xfrm>
            <a:off x="3614950" y="4135834"/>
            <a:ext cx="1828800" cy="2368668"/>
          </a:xfrm>
          <a:prstGeom prst="rect">
            <a:avLst/>
          </a:prstGeom>
        </p:spPr>
      </p:pic>
      <p:pic>
        <p:nvPicPr>
          <p:cNvPr id="22" name="Picture 21">
            <a:extLst>
              <a:ext uri="{FF2B5EF4-FFF2-40B4-BE49-F238E27FC236}">
                <a16:creationId xmlns:a16="http://schemas.microsoft.com/office/drawing/2014/main" id="{D2A75719-9D95-45E2-B575-C91FCD57FB84}"/>
              </a:ext>
            </a:extLst>
          </p:cNvPr>
          <p:cNvPicPr>
            <a:picLocks noChangeAspect="1"/>
          </p:cNvPicPr>
          <p:nvPr/>
        </p:nvPicPr>
        <p:blipFill>
          <a:blip r:embed="rId7"/>
          <a:stretch>
            <a:fillRect/>
          </a:stretch>
        </p:blipFill>
        <p:spPr>
          <a:xfrm>
            <a:off x="5617635" y="4144069"/>
            <a:ext cx="3218364" cy="2368669"/>
          </a:xfrm>
          <a:prstGeom prst="rect">
            <a:avLst/>
          </a:prstGeom>
        </p:spPr>
      </p:pic>
      <p:cxnSp>
        <p:nvCxnSpPr>
          <p:cNvPr id="25" name="Straight Connector 24">
            <a:extLst>
              <a:ext uri="{FF2B5EF4-FFF2-40B4-BE49-F238E27FC236}">
                <a16:creationId xmlns:a16="http://schemas.microsoft.com/office/drawing/2014/main" id="{90791027-F6AE-4F48-927D-C69B699BBBC3}"/>
              </a:ext>
            </a:extLst>
          </p:cNvPr>
          <p:cNvCxnSpPr>
            <a:cxnSpLocks/>
          </p:cNvCxnSpPr>
          <p:nvPr/>
        </p:nvCxnSpPr>
        <p:spPr>
          <a:xfrm flipV="1">
            <a:off x="5468436" y="4020782"/>
            <a:ext cx="17279" cy="2559405"/>
          </a:xfrm>
          <a:prstGeom prst="line">
            <a:avLst/>
          </a:prstGeom>
          <a:ln w="31750">
            <a:solidFill>
              <a:srgbClr val="FF0000"/>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2855312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176FA375-609F-4380-A649-F26BBCA98A61}" type="slidenum">
              <a:rPr lang="en-US" altLang="zh-CN">
                <a:solidFill>
                  <a:srgbClr val="000000"/>
                </a:solidFill>
              </a:rPr>
              <a:pPr>
                <a:defRPr/>
              </a:pPr>
              <a:t>42</a:t>
            </a:fld>
            <a:endParaRPr lang="en-US" altLang="zh-CN">
              <a:solidFill>
                <a:srgbClr val="000000"/>
              </a:solidFill>
            </a:endParaRPr>
          </a:p>
        </p:txBody>
      </p:sp>
      <p:sp>
        <p:nvSpPr>
          <p:cNvPr id="4099" name="Rectangle 2"/>
          <p:cNvSpPr>
            <a:spLocks noGrp="1" noChangeArrowheads="1"/>
          </p:cNvSpPr>
          <p:nvPr>
            <p:ph type="title"/>
          </p:nvPr>
        </p:nvSpPr>
        <p:spPr/>
        <p:txBody>
          <a:bodyPr/>
          <a:lstStyle/>
          <a:p>
            <a:pPr eaLnBrk="1" hangingPunct="1"/>
            <a:r>
              <a:rPr lang="en-US" altLang="zh-CN" sz="4400" dirty="0">
                <a:latin typeface="Times New Roman" pitchFamily="18" charset="0"/>
              </a:rPr>
              <a:t>Deep Learning for Cardinality Estimation of LIKE Predicates</a:t>
            </a:r>
          </a:p>
        </p:txBody>
      </p:sp>
      <p:sp>
        <p:nvSpPr>
          <p:cNvPr id="4100" name="Rectangle 3"/>
          <p:cNvSpPr>
            <a:spLocks noGrp="1" noChangeArrowheads="1"/>
          </p:cNvSpPr>
          <p:nvPr>
            <p:ph type="body" idx="1"/>
          </p:nvPr>
        </p:nvSpPr>
        <p:spPr/>
        <p:txBody>
          <a:bodyPr>
            <a:normAutofit fontScale="92500" lnSpcReduction="10000"/>
          </a:bodyPr>
          <a:lstStyle/>
          <a:p>
            <a:pPr algn="just" eaLnBrk="1" hangingPunct="1"/>
            <a:r>
              <a:rPr lang="en-US" altLang="zh-CN" sz="3200" dirty="0">
                <a:latin typeface="Times New Roman" pitchFamily="18" charset="0"/>
              </a:rPr>
              <a:t>Cardinality estimation of </a:t>
            </a:r>
            <a:r>
              <a:rPr lang="en-US" altLang="zh-CN" sz="3200" dirty="0" err="1">
                <a:latin typeface="Times New Roman" pitchFamily="18" charset="0"/>
              </a:rPr>
              <a:t>sql</a:t>
            </a:r>
            <a:r>
              <a:rPr lang="en-US" altLang="zh-CN" sz="3200" dirty="0">
                <a:latin typeface="Times New Roman" pitchFamily="18" charset="0"/>
              </a:rPr>
              <a:t> </a:t>
            </a:r>
            <a:r>
              <a:rPr lang="en-US" altLang="zh-CN" sz="3200" dirty="0" err="1">
                <a:latin typeface="Times New Roman" pitchFamily="18" charset="0"/>
              </a:rPr>
              <a:t>LIke</a:t>
            </a:r>
            <a:r>
              <a:rPr lang="en-US" altLang="zh-CN" sz="3200" dirty="0">
                <a:latin typeface="Times New Roman" pitchFamily="18" charset="0"/>
              </a:rPr>
              <a:t> </a:t>
            </a:r>
            <a:r>
              <a:rPr lang="en-US" altLang="zh-CN" sz="3200" dirty="0" err="1">
                <a:latin typeface="Times New Roman" pitchFamily="18" charset="0"/>
              </a:rPr>
              <a:t>QUEries</a:t>
            </a:r>
            <a:r>
              <a:rPr lang="en-US" altLang="zh-CN" sz="3200" dirty="0">
                <a:latin typeface="Times New Roman" pitchFamily="18" charset="0"/>
              </a:rPr>
              <a:t> using deep learning (CLIQUE) model</a:t>
            </a:r>
          </a:p>
          <a:p>
            <a:pPr algn="just" eaLnBrk="1" hangingPunct="1"/>
            <a:r>
              <a:rPr lang="en-US" altLang="zh-CN" sz="3200" dirty="0">
                <a:latin typeface="Times New Roman" pitchFamily="18" charset="0"/>
              </a:rPr>
              <a:t>Observations</a:t>
            </a:r>
          </a:p>
          <a:p>
            <a:pPr lvl="1" algn="just" eaLnBrk="1" hangingPunct="1"/>
            <a:r>
              <a:rPr lang="en-US" altLang="zh-CN" sz="2800" dirty="0">
                <a:latin typeface="Times New Roman" pitchFamily="18" charset="0"/>
              </a:rPr>
              <a:t>The cardinality of </a:t>
            </a:r>
            <a:r>
              <a:rPr lang="en-US" altLang="zh-CN" sz="2800" b="1" dirty="0">
                <a:latin typeface="Times New Roman" pitchFamily="18" charset="0"/>
              </a:rPr>
              <a:t>"%</a:t>
            </a:r>
            <a:r>
              <a:rPr lang="en-US" altLang="zh-CN" sz="2800" b="1" dirty="0" err="1">
                <a:latin typeface="Times New Roman" pitchFamily="18" charset="0"/>
              </a:rPr>
              <a:t>Seatt</a:t>
            </a:r>
            <a:r>
              <a:rPr lang="en-US" altLang="zh-CN" sz="2800" b="1" dirty="0">
                <a:latin typeface="Times New Roman" pitchFamily="18" charset="0"/>
              </a:rPr>
              <a:t>%" </a:t>
            </a:r>
            <a:r>
              <a:rPr lang="en-US" altLang="zh-CN" sz="2800" dirty="0">
                <a:latin typeface="Times New Roman" pitchFamily="18" charset="0"/>
              </a:rPr>
              <a:t>is very close to the cardinality of </a:t>
            </a:r>
            <a:r>
              <a:rPr lang="en-US" altLang="zh-CN" sz="2800" b="1" dirty="0">
                <a:latin typeface="Times New Roman" pitchFamily="18" charset="0"/>
              </a:rPr>
              <a:t>"%Seattle%"</a:t>
            </a:r>
          </a:p>
          <a:p>
            <a:pPr lvl="1" algn="just" eaLnBrk="1" hangingPunct="1"/>
            <a:r>
              <a:rPr lang="en-US" altLang="zh-CN" sz="2800" dirty="0">
                <a:latin typeface="Times New Roman" pitchFamily="18" charset="0"/>
              </a:rPr>
              <a:t>The cardinality of </a:t>
            </a:r>
            <a:r>
              <a:rPr lang="en-US" altLang="zh-CN" sz="2800" b="1" dirty="0">
                <a:latin typeface="Times New Roman" pitchFamily="18" charset="0"/>
              </a:rPr>
              <a:t>"%</a:t>
            </a:r>
            <a:r>
              <a:rPr lang="en-US" altLang="zh-CN" sz="2800" b="1" dirty="0" err="1">
                <a:latin typeface="Times New Roman" pitchFamily="18" charset="0"/>
              </a:rPr>
              <a:t>Seatt</a:t>
            </a:r>
            <a:r>
              <a:rPr lang="en-US" altLang="zh-CN" sz="2800" b="1" dirty="0">
                <a:latin typeface="Times New Roman" pitchFamily="18" charset="0"/>
              </a:rPr>
              <a:t>%" </a:t>
            </a:r>
            <a:r>
              <a:rPr lang="en-US" altLang="zh-CN" sz="2800" dirty="0">
                <a:latin typeface="Times New Roman" pitchFamily="18" charset="0"/>
              </a:rPr>
              <a:t>is also a tight upper bound cardinality of</a:t>
            </a:r>
            <a:r>
              <a:rPr lang="en-US" altLang="zh-CN" sz="2800" b="1" dirty="0">
                <a:latin typeface="Times New Roman" pitchFamily="18" charset="0"/>
              </a:rPr>
              <a:t> "%Seattle%“</a:t>
            </a:r>
            <a:endParaRPr lang="en-US" altLang="zh-CN" sz="2800" dirty="0">
              <a:latin typeface="Times New Roman" pitchFamily="18" charset="0"/>
            </a:endParaRPr>
          </a:p>
          <a:p>
            <a:pPr algn="just" eaLnBrk="1" hangingPunct="1"/>
            <a:r>
              <a:rPr lang="en-US" altLang="zh-CN" sz="3200" dirty="0">
                <a:latin typeface="Times New Roman" pitchFamily="18" charset="0"/>
              </a:rPr>
              <a:t>Basic Idea</a:t>
            </a:r>
          </a:p>
          <a:p>
            <a:pPr lvl="1" algn="just" eaLnBrk="1" hangingPunct="1"/>
            <a:r>
              <a:rPr lang="en-US" altLang="zh-CN" sz="2800" dirty="0">
                <a:latin typeface="Times New Roman" pitchFamily="18" charset="0"/>
              </a:rPr>
              <a:t>Use </a:t>
            </a:r>
            <a:r>
              <a:rPr lang="en-US" altLang="zh-CN" sz="2800" b="1" u="sng" dirty="0">
                <a:latin typeface="Times New Roman" pitchFamily="18" charset="0"/>
              </a:rPr>
              <a:t>conditional regression</a:t>
            </a:r>
            <a:r>
              <a:rPr lang="en-US" altLang="zh-CN" sz="2800" b="1" dirty="0">
                <a:latin typeface="Times New Roman" pitchFamily="18" charset="0"/>
              </a:rPr>
              <a:t> </a:t>
            </a:r>
            <a:r>
              <a:rPr lang="en-US" altLang="zh-CN" sz="2800" dirty="0">
                <a:latin typeface="Times New Roman" pitchFamily="18" charset="0"/>
              </a:rPr>
              <a:t>to estimate </a:t>
            </a:r>
            <a:r>
              <a:rPr lang="en-US" altLang="zh-CN" sz="2800" i="1" u="sng" dirty="0">
                <a:latin typeface="Times New Roman" pitchFamily="18" charset="0"/>
              </a:rPr>
              <a:t>the ratio of the cardinality to the upper bound cardinality</a:t>
            </a:r>
          </a:p>
          <a:p>
            <a:pPr algn="just" eaLnBrk="1" hangingPunct="1"/>
            <a:endParaRPr lang="en-US" altLang="zh-CN" sz="3200" dirty="0">
              <a:latin typeface="Times New Roman" pitchFamily="18" charset="0"/>
            </a:endParaRPr>
          </a:p>
        </p:txBody>
      </p:sp>
      <p:sp>
        <p:nvSpPr>
          <p:cNvPr id="7" name="TextBox 6">
            <a:extLst>
              <a:ext uri="{FF2B5EF4-FFF2-40B4-BE49-F238E27FC236}">
                <a16:creationId xmlns:a16="http://schemas.microsoft.com/office/drawing/2014/main" id="{07A791D1-9819-4598-BFDD-20F2FD4893E6}"/>
              </a:ext>
            </a:extLst>
          </p:cNvPr>
          <p:cNvSpPr txBox="1"/>
          <p:nvPr/>
        </p:nvSpPr>
        <p:spPr>
          <a:xfrm>
            <a:off x="1066800" y="5897988"/>
            <a:ext cx="7620000" cy="830997"/>
          </a:xfrm>
          <a:prstGeom prst="rect">
            <a:avLst/>
          </a:prstGeom>
          <a:solidFill>
            <a:schemeClr val="bg1"/>
          </a:solidFill>
          <a:ln w="25400">
            <a:solidFill>
              <a:srgbClr val="3333FF"/>
            </a:solidFill>
          </a:ln>
        </p:spPr>
        <p:txBody>
          <a:bodyPr wrap="square">
            <a:spAutoFit/>
          </a:bodyPr>
          <a:lstStyle/>
          <a:p>
            <a:pPr algn="just"/>
            <a:r>
              <a:rPr lang="en-US" sz="2400" dirty="0">
                <a:solidFill>
                  <a:srgbClr val="0000CC"/>
                </a:solidFill>
                <a:effectLst/>
                <a:latin typeface="Times New Roman" panose="02020603050405020304" pitchFamily="18" charset="0"/>
                <a:ea typeface="等线" panose="02010600030101010101" pitchFamily="2" charset="-122"/>
              </a:rPr>
              <a:t>The cardinality is given by multiplying </a:t>
            </a:r>
            <a:r>
              <a:rPr lang="en-US" sz="2400" b="1" i="1" u="sng" dirty="0">
                <a:solidFill>
                  <a:srgbClr val="0000CC"/>
                </a:solidFill>
                <a:effectLst/>
                <a:latin typeface="Times New Roman" panose="02020603050405020304" pitchFamily="18" charset="0"/>
                <a:ea typeface="等线" panose="02010600030101010101" pitchFamily="2" charset="-122"/>
              </a:rPr>
              <a:t>the estimated ratio </a:t>
            </a:r>
            <a:r>
              <a:rPr lang="en-US" sz="2400" dirty="0">
                <a:solidFill>
                  <a:srgbClr val="0000CC"/>
                </a:solidFill>
                <a:effectLst/>
                <a:latin typeface="Times New Roman" panose="02020603050405020304" pitchFamily="18" charset="0"/>
                <a:ea typeface="等线" panose="02010600030101010101" pitchFamily="2" charset="-122"/>
              </a:rPr>
              <a:t>with </a:t>
            </a:r>
            <a:r>
              <a:rPr lang="en-US" sz="2400" b="1" i="1" u="sng" dirty="0">
                <a:solidFill>
                  <a:srgbClr val="0000CC"/>
                </a:solidFill>
                <a:effectLst/>
                <a:latin typeface="Times New Roman" panose="02020603050405020304" pitchFamily="18" charset="0"/>
                <a:ea typeface="等线" panose="02010600030101010101" pitchFamily="2" charset="-122"/>
              </a:rPr>
              <a:t>the upper bound cardinality</a:t>
            </a:r>
            <a:endParaRPr lang="en-US" sz="2400" b="1" i="1" u="sng" dirty="0"/>
          </a:p>
        </p:txBody>
      </p:sp>
    </p:spTree>
    <p:extLst>
      <p:ext uri="{BB962C8B-B14F-4D97-AF65-F5344CB8AC3E}">
        <p14:creationId xmlns:p14="http://schemas.microsoft.com/office/powerpoint/2010/main" val="247689187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176FA375-609F-4380-A649-F26BBCA98A61}" type="slidenum">
              <a:rPr lang="en-US" altLang="zh-CN">
                <a:solidFill>
                  <a:srgbClr val="000000"/>
                </a:solidFill>
              </a:rPr>
              <a:pPr>
                <a:defRPr/>
              </a:pPr>
              <a:t>43</a:t>
            </a:fld>
            <a:endParaRPr lang="en-US" altLang="zh-CN">
              <a:solidFill>
                <a:srgbClr val="000000"/>
              </a:solidFill>
            </a:endParaRPr>
          </a:p>
        </p:txBody>
      </p:sp>
      <p:sp>
        <p:nvSpPr>
          <p:cNvPr id="4099" name="Rectangle 2"/>
          <p:cNvSpPr>
            <a:spLocks noGrp="1" noChangeArrowheads="1"/>
          </p:cNvSpPr>
          <p:nvPr>
            <p:ph type="title"/>
          </p:nvPr>
        </p:nvSpPr>
        <p:spPr/>
        <p:txBody>
          <a:bodyPr/>
          <a:lstStyle/>
          <a:p>
            <a:pPr eaLnBrk="1" hangingPunct="1"/>
            <a:r>
              <a:rPr lang="en-US" altLang="zh-CN" sz="4400" dirty="0">
                <a:latin typeface="Times New Roman" pitchFamily="18" charset="0"/>
              </a:rPr>
              <a:t>Deep Learning Model for LIKE Cardinality Estimation</a:t>
            </a:r>
          </a:p>
        </p:txBody>
      </p:sp>
      <p:sp>
        <p:nvSpPr>
          <p:cNvPr id="4100" name="Rectangle 3"/>
          <p:cNvSpPr>
            <a:spLocks noGrp="1" noChangeArrowheads="1"/>
          </p:cNvSpPr>
          <p:nvPr>
            <p:ph type="body" idx="1"/>
          </p:nvPr>
        </p:nvSpPr>
        <p:spPr/>
        <p:txBody>
          <a:bodyPr>
            <a:normAutofit fontScale="92500" lnSpcReduction="10000"/>
          </a:bodyPr>
          <a:lstStyle/>
          <a:p>
            <a:pPr algn="just" eaLnBrk="1" hangingPunct="1"/>
            <a:r>
              <a:rPr lang="en-US" altLang="zh-CN" sz="3200" dirty="0">
                <a:latin typeface="Times New Roman" pitchFamily="18" charset="0"/>
              </a:rPr>
              <a:t>Deep Learning Model</a:t>
            </a:r>
          </a:p>
          <a:p>
            <a:pPr lvl="1" algn="just" eaLnBrk="1" hangingPunct="1"/>
            <a:r>
              <a:rPr lang="en-US" altLang="zh-CN" sz="2800" dirty="0">
                <a:latin typeface="Times New Roman" pitchFamily="18" charset="0"/>
              </a:rPr>
              <a:t>The embedding layer</a:t>
            </a:r>
          </a:p>
          <a:p>
            <a:pPr lvl="1" algn="just" eaLnBrk="1" hangingPunct="1"/>
            <a:r>
              <a:rPr lang="en-US" altLang="zh-CN" sz="2800" dirty="0">
                <a:latin typeface="Times New Roman" pitchFamily="18" charset="0"/>
              </a:rPr>
              <a:t>The LSTM encoder</a:t>
            </a:r>
          </a:p>
          <a:p>
            <a:pPr lvl="1" algn="just" eaLnBrk="1" hangingPunct="1"/>
            <a:r>
              <a:rPr lang="en-US" altLang="zh-CN" sz="2800" dirty="0">
                <a:latin typeface="Times New Roman" pitchFamily="18" charset="0"/>
              </a:rPr>
              <a:t>The conditional regression header </a:t>
            </a:r>
          </a:p>
          <a:p>
            <a:pPr lvl="2" algn="just" eaLnBrk="1" hangingPunct="1"/>
            <a:r>
              <a:rPr lang="en-US" altLang="zh-CN" sz="2400" dirty="0">
                <a:latin typeface="Times New Roman" pitchFamily="18" charset="0"/>
              </a:rPr>
              <a:t>A final layer to estimate the ratio </a:t>
            </a:r>
            <a:r>
              <a:rPr lang="en-US" altLang="zh-CN" sz="2400" i="1" dirty="0">
                <a:latin typeface="Times New Roman" pitchFamily="18" charset="0"/>
              </a:rPr>
              <a:t>c</a:t>
            </a:r>
            <a:r>
              <a:rPr lang="en-US" altLang="zh-CN" sz="2400" dirty="0">
                <a:latin typeface="Times New Roman" pitchFamily="18" charset="0"/>
              </a:rPr>
              <a:t>(</a:t>
            </a:r>
            <a:r>
              <a:rPr lang="en-US" altLang="zh-CN" sz="2400" i="1" dirty="0">
                <a:latin typeface="Times New Roman" pitchFamily="18" charset="0"/>
              </a:rPr>
              <a:t>q</a:t>
            </a:r>
            <a:r>
              <a:rPr lang="en-US" altLang="zh-CN" sz="2400" dirty="0">
                <a:latin typeface="Times New Roman" pitchFamily="18" charset="0"/>
              </a:rPr>
              <a:t>)/</a:t>
            </a:r>
            <a:r>
              <a:rPr lang="en-US" altLang="zh-CN" sz="2400" i="1" dirty="0">
                <a:latin typeface="Times New Roman" pitchFamily="18" charset="0"/>
              </a:rPr>
              <a:t>c</a:t>
            </a:r>
            <a:r>
              <a:rPr lang="en-US" altLang="zh-CN" sz="2400" dirty="0">
                <a:latin typeface="Times New Roman" pitchFamily="18" charset="0"/>
              </a:rPr>
              <a:t>(</a:t>
            </a:r>
            <a:r>
              <a:rPr lang="en-US" altLang="zh-CN" sz="2400" i="1" dirty="0" err="1">
                <a:latin typeface="Times New Roman" pitchFamily="18" charset="0"/>
              </a:rPr>
              <a:t>cp</a:t>
            </a:r>
            <a:r>
              <a:rPr lang="en-US" altLang="zh-CN" sz="2400" i="1" baseline="-25000" dirty="0" err="1">
                <a:latin typeface="Times New Roman" pitchFamily="18" charset="0"/>
              </a:rPr>
              <a:t>q</a:t>
            </a:r>
            <a:r>
              <a:rPr lang="en-US" altLang="zh-CN" sz="2400" dirty="0">
                <a:latin typeface="Times New Roman" pitchFamily="18" charset="0"/>
              </a:rPr>
              <a:t>)</a:t>
            </a:r>
          </a:p>
          <a:p>
            <a:pPr algn="just" eaLnBrk="1" hangingPunct="1"/>
            <a:r>
              <a:rPr lang="en-US" altLang="zh-CN" sz="3200" dirty="0">
                <a:latin typeface="Times New Roman" pitchFamily="18" charset="0"/>
              </a:rPr>
              <a:t>Loss Function</a:t>
            </a:r>
          </a:p>
          <a:p>
            <a:pPr lvl="1" algn="just" eaLnBrk="1" hangingPunct="1"/>
            <a:r>
              <a:rPr lang="en-US" altLang="zh-CN" sz="2800" dirty="0">
                <a:latin typeface="Times New Roman" pitchFamily="18" charset="0"/>
              </a:rPr>
              <a:t>Mean squared logarithmic error (MSLE)</a:t>
            </a:r>
          </a:p>
          <a:p>
            <a:pPr algn="just" eaLnBrk="1" hangingPunct="1"/>
            <a:r>
              <a:rPr lang="en-US" altLang="zh-CN" sz="3200" dirty="0">
                <a:latin typeface="Times New Roman" pitchFamily="18" charset="0"/>
              </a:rPr>
              <a:t>Learning Method</a:t>
            </a:r>
          </a:p>
          <a:p>
            <a:pPr lvl="1" algn="just" eaLnBrk="1" hangingPunct="1"/>
            <a:r>
              <a:rPr lang="en-US" altLang="zh-CN" sz="2800" dirty="0">
                <a:latin typeface="Times New Roman" pitchFamily="18" charset="0"/>
              </a:rPr>
              <a:t>Stochastic gradient descent (SGD) by using the Adam optimizer</a:t>
            </a:r>
          </a:p>
          <a:p>
            <a:pPr algn="just" eaLnBrk="1" hangingPunct="1"/>
            <a:endParaRPr lang="en-US" altLang="zh-CN" sz="3200" dirty="0">
              <a:latin typeface="Times New Roman" pitchFamily="18" charset="0"/>
            </a:endParaRPr>
          </a:p>
        </p:txBody>
      </p:sp>
    </p:spTree>
    <p:extLst>
      <p:ext uri="{BB962C8B-B14F-4D97-AF65-F5344CB8AC3E}">
        <p14:creationId xmlns:p14="http://schemas.microsoft.com/office/powerpoint/2010/main" val="4690301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938308-8351-44D3-97C5-5EFE9BD80F73}"/>
              </a:ext>
            </a:extLst>
          </p:cNvPr>
          <p:cNvSpPr>
            <a:spLocks noGrp="1"/>
          </p:cNvSpPr>
          <p:nvPr>
            <p:ph type="ctrTitle"/>
          </p:nvPr>
        </p:nvSpPr>
        <p:spPr>
          <a:xfrm>
            <a:off x="609601" y="1314733"/>
            <a:ext cx="8229600" cy="1752600"/>
          </a:xfrm>
        </p:spPr>
        <p:txBody>
          <a:bodyPr/>
          <a:lstStyle/>
          <a:p>
            <a:r>
              <a:rPr lang="en-US" b="1" dirty="0">
                <a:latin typeface="Times New Roman" panose="02020603050405020304" pitchFamily="18" charset="0"/>
                <a:cs typeface="Times New Roman" panose="02020603050405020304" pitchFamily="18" charset="0"/>
              </a:rPr>
              <a:t>Learning-Based Travel Time Estimation</a:t>
            </a:r>
          </a:p>
        </p:txBody>
      </p:sp>
      <p:sp>
        <p:nvSpPr>
          <p:cNvPr id="6" name="Slide Number Placeholder 5"/>
          <p:cNvSpPr>
            <a:spLocks noGrp="1"/>
          </p:cNvSpPr>
          <p:nvPr>
            <p:ph type="sldNum" sz="quarter" idx="12"/>
          </p:nvPr>
        </p:nvSpPr>
        <p:spPr/>
        <p:txBody>
          <a:bodyPr/>
          <a:lstStyle/>
          <a:p>
            <a:pPr>
              <a:defRPr/>
            </a:pPr>
            <a:fld id="{176FA375-609F-4380-A649-F26BBCA98A61}" type="slidenum">
              <a:rPr lang="en-US" altLang="zh-CN">
                <a:solidFill>
                  <a:srgbClr val="000000"/>
                </a:solidFill>
              </a:rPr>
              <a:pPr>
                <a:defRPr/>
              </a:pPr>
              <a:t>44</a:t>
            </a:fld>
            <a:endParaRPr lang="en-US" altLang="zh-CN">
              <a:solidFill>
                <a:srgbClr val="000000"/>
              </a:solidFill>
            </a:endParaRPr>
          </a:p>
        </p:txBody>
      </p:sp>
      <p:sp>
        <p:nvSpPr>
          <p:cNvPr id="11" name="TextBox 10">
            <a:extLst>
              <a:ext uri="{FF2B5EF4-FFF2-40B4-BE49-F238E27FC236}">
                <a16:creationId xmlns:a16="http://schemas.microsoft.com/office/drawing/2014/main" id="{E997F498-D340-4510-B8A2-D37056EF0C07}"/>
              </a:ext>
            </a:extLst>
          </p:cNvPr>
          <p:cNvSpPr txBox="1"/>
          <p:nvPr/>
        </p:nvSpPr>
        <p:spPr>
          <a:xfrm>
            <a:off x="76200" y="5105400"/>
            <a:ext cx="8955741" cy="923330"/>
          </a:xfrm>
          <a:prstGeom prst="rect">
            <a:avLst/>
          </a:prstGeom>
          <a:noFill/>
          <a:ln>
            <a:solidFill>
              <a:schemeClr val="tx1"/>
            </a:solidFill>
          </a:ln>
        </p:spPr>
        <p:txBody>
          <a:bodyPr wrap="square">
            <a:spAutoFit/>
          </a:bodyPr>
          <a:lstStyle/>
          <a:p>
            <a:pPr algn="just"/>
            <a:r>
              <a:rPr lang="en-US" dirty="0" err="1">
                <a:latin typeface="Times New Roman" panose="02020603050405020304" pitchFamily="18" charset="0"/>
                <a:cs typeface="Times New Roman" panose="02020603050405020304" pitchFamily="18" charset="0"/>
              </a:rPr>
              <a:t>Zhihan</a:t>
            </a:r>
            <a:r>
              <a:rPr lang="en-US" dirty="0">
                <a:latin typeface="Times New Roman" panose="02020603050405020304" pitchFamily="18" charset="0"/>
                <a:cs typeface="Times New Roman" panose="02020603050405020304" pitchFamily="18" charset="0"/>
              </a:rPr>
              <a:t> Zheng, </a:t>
            </a:r>
            <a:r>
              <a:rPr lang="en-US" dirty="0" err="1">
                <a:latin typeface="Times New Roman" panose="02020603050405020304" pitchFamily="18" charset="0"/>
                <a:cs typeface="Times New Roman" panose="02020603050405020304" pitchFamily="18" charset="0"/>
              </a:rPr>
              <a:t>Haitao</a:t>
            </a:r>
            <a:r>
              <a:rPr lang="en-US" dirty="0">
                <a:latin typeface="Times New Roman" panose="02020603050405020304" pitchFamily="18" charset="0"/>
                <a:cs typeface="Times New Roman" panose="02020603050405020304" pitchFamily="18" charset="0"/>
              </a:rPr>
              <a:t> Yuan, </a:t>
            </a:r>
            <a:r>
              <a:rPr lang="en-US" dirty="0" err="1">
                <a:latin typeface="Times New Roman" panose="02020603050405020304" pitchFamily="18" charset="0"/>
                <a:cs typeface="Times New Roman" panose="02020603050405020304" pitchFamily="18" charset="0"/>
              </a:rPr>
              <a:t>Minxiao</a:t>
            </a:r>
            <a:r>
              <a:rPr lang="en-US" dirty="0">
                <a:latin typeface="Times New Roman" panose="02020603050405020304" pitchFamily="18" charset="0"/>
                <a:cs typeface="Times New Roman" panose="02020603050405020304" pitchFamily="18" charset="0"/>
              </a:rPr>
              <a:t> Chen, </a:t>
            </a:r>
            <a:r>
              <a:rPr lang="en-US" dirty="0" err="1">
                <a:latin typeface="Times New Roman" panose="02020603050405020304" pitchFamily="18" charset="0"/>
                <a:cs typeface="Times New Roman" panose="02020603050405020304" pitchFamily="18" charset="0"/>
              </a:rPr>
              <a:t>Shangguang</a:t>
            </a:r>
            <a:r>
              <a:rPr lang="en-US" dirty="0">
                <a:latin typeface="Times New Roman" panose="02020603050405020304" pitchFamily="18" charset="0"/>
                <a:cs typeface="Times New Roman" panose="02020603050405020304" pitchFamily="18" charset="0"/>
              </a:rPr>
              <a:t> Wang:</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RLER-TTE: An Efficient and Effective Framework for En Route Travel Time Estimation with Reinforcement Learning. Proc. ACM </a:t>
            </a:r>
            <a:r>
              <a:rPr lang="en-US" dirty="0" err="1">
                <a:latin typeface="Times New Roman" panose="02020603050405020304" pitchFamily="18" charset="0"/>
                <a:cs typeface="Times New Roman" panose="02020603050405020304" pitchFamily="18" charset="0"/>
              </a:rPr>
              <a:t>Manag</a:t>
            </a:r>
            <a:r>
              <a:rPr lang="en-US" dirty="0">
                <a:latin typeface="Times New Roman" panose="02020603050405020304" pitchFamily="18" charset="0"/>
                <a:cs typeface="Times New Roman" panose="02020603050405020304" pitchFamily="18" charset="0"/>
              </a:rPr>
              <a:t>. Data 3(1): 71:1-71:26 (2025)</a:t>
            </a:r>
          </a:p>
        </p:txBody>
      </p:sp>
    </p:spTree>
    <p:extLst>
      <p:ext uri="{BB962C8B-B14F-4D97-AF65-F5344CB8AC3E}">
        <p14:creationId xmlns:p14="http://schemas.microsoft.com/office/powerpoint/2010/main" val="366514130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176FA375-609F-4380-A649-F26BBCA98A61}" type="slidenum">
              <a:rPr lang="en-US" altLang="zh-CN">
                <a:solidFill>
                  <a:srgbClr val="000000"/>
                </a:solidFill>
              </a:rPr>
              <a:pPr>
                <a:defRPr/>
              </a:pPr>
              <a:t>45</a:t>
            </a:fld>
            <a:endParaRPr lang="en-US" altLang="zh-CN">
              <a:solidFill>
                <a:srgbClr val="000000"/>
              </a:solidFill>
            </a:endParaRPr>
          </a:p>
        </p:txBody>
      </p:sp>
      <p:sp>
        <p:nvSpPr>
          <p:cNvPr id="4099" name="Rectangle 2"/>
          <p:cNvSpPr>
            <a:spLocks noGrp="1" noChangeArrowheads="1"/>
          </p:cNvSpPr>
          <p:nvPr>
            <p:ph type="title"/>
          </p:nvPr>
        </p:nvSpPr>
        <p:spPr/>
        <p:txBody>
          <a:bodyPr/>
          <a:lstStyle/>
          <a:p>
            <a:pPr eaLnBrk="1" hangingPunct="1"/>
            <a:r>
              <a:rPr lang="en-US" altLang="zh-CN" sz="4400" dirty="0">
                <a:latin typeface="Times New Roman" pitchFamily="18" charset="0"/>
              </a:rPr>
              <a:t>Intelligent Transportation System</a:t>
            </a:r>
          </a:p>
        </p:txBody>
      </p:sp>
      <p:sp>
        <p:nvSpPr>
          <p:cNvPr id="4100" name="Rectangle 3"/>
          <p:cNvSpPr>
            <a:spLocks noGrp="1" noChangeArrowheads="1"/>
          </p:cNvSpPr>
          <p:nvPr>
            <p:ph type="body" idx="1"/>
          </p:nvPr>
        </p:nvSpPr>
        <p:spPr/>
        <p:txBody>
          <a:bodyPr>
            <a:normAutofit/>
          </a:bodyPr>
          <a:lstStyle/>
          <a:p>
            <a:pPr algn="just" eaLnBrk="1" hangingPunct="1"/>
            <a:r>
              <a:rPr lang="en-US" altLang="zh-CN" sz="3200" dirty="0">
                <a:latin typeface="Times New Roman" pitchFamily="18" charset="0"/>
              </a:rPr>
              <a:t>The Travel Time Estimation (TTE) is an important and critical operator </a:t>
            </a:r>
          </a:p>
          <a:p>
            <a:pPr lvl="1" algn="just" eaLnBrk="1" hangingPunct="1"/>
            <a:r>
              <a:rPr lang="en-US" altLang="zh-CN" sz="2800" dirty="0">
                <a:latin typeface="Times New Roman" pitchFamily="18" charset="0"/>
              </a:rPr>
              <a:t>Route planning</a:t>
            </a:r>
          </a:p>
          <a:p>
            <a:pPr lvl="1" algn="just" eaLnBrk="1" hangingPunct="1"/>
            <a:r>
              <a:rPr lang="en-US" altLang="zh-CN" sz="2800" dirty="0">
                <a:latin typeface="Times New Roman" pitchFamily="18" charset="0"/>
              </a:rPr>
              <a:t>Vehicle dispatching</a:t>
            </a:r>
          </a:p>
          <a:p>
            <a:pPr lvl="1" algn="just" eaLnBrk="1" hangingPunct="1"/>
            <a:r>
              <a:rPr lang="en-US" altLang="zh-CN" sz="2800" dirty="0">
                <a:latin typeface="Times New Roman" pitchFamily="18" charset="0"/>
              </a:rPr>
              <a:t>Supply chain management</a:t>
            </a:r>
          </a:p>
          <a:p>
            <a:pPr lvl="1" algn="just" eaLnBrk="1" hangingPunct="1"/>
            <a:r>
              <a:rPr lang="en-US" altLang="zh-CN" sz="2800" dirty="0">
                <a:latin typeface="Times New Roman" pitchFamily="18" charset="0"/>
              </a:rPr>
              <a:t>Navigation</a:t>
            </a:r>
          </a:p>
          <a:p>
            <a:pPr lvl="1" algn="just" eaLnBrk="1" hangingPunct="1"/>
            <a:r>
              <a:rPr lang="en-US" altLang="zh-CN" sz="2800" dirty="0">
                <a:latin typeface="Times New Roman" pitchFamily="18" charset="0"/>
              </a:rPr>
              <a:t>Traffic signal control</a:t>
            </a:r>
          </a:p>
          <a:p>
            <a:pPr lvl="1" algn="just" eaLnBrk="1" hangingPunct="1"/>
            <a:r>
              <a:rPr lang="en-US" altLang="zh-CN" sz="2800" dirty="0">
                <a:latin typeface="Times New Roman" pitchFamily="18" charset="0"/>
              </a:rPr>
              <a:t>…</a:t>
            </a:r>
          </a:p>
        </p:txBody>
      </p:sp>
    </p:spTree>
    <p:extLst>
      <p:ext uri="{BB962C8B-B14F-4D97-AF65-F5344CB8AC3E}">
        <p14:creationId xmlns:p14="http://schemas.microsoft.com/office/powerpoint/2010/main" val="29597426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176FA375-609F-4380-A649-F26BBCA98A61}" type="slidenum">
              <a:rPr lang="en-US" altLang="zh-CN">
                <a:solidFill>
                  <a:srgbClr val="000000"/>
                </a:solidFill>
              </a:rPr>
              <a:pPr>
                <a:defRPr/>
              </a:pPr>
              <a:t>46</a:t>
            </a:fld>
            <a:endParaRPr lang="en-US" altLang="zh-CN">
              <a:solidFill>
                <a:srgbClr val="000000"/>
              </a:solidFill>
            </a:endParaRPr>
          </a:p>
        </p:txBody>
      </p:sp>
      <p:sp>
        <p:nvSpPr>
          <p:cNvPr id="4099" name="Rectangle 2"/>
          <p:cNvSpPr>
            <a:spLocks noGrp="1" noChangeArrowheads="1"/>
          </p:cNvSpPr>
          <p:nvPr>
            <p:ph type="title"/>
          </p:nvPr>
        </p:nvSpPr>
        <p:spPr/>
        <p:txBody>
          <a:bodyPr/>
          <a:lstStyle/>
          <a:p>
            <a:pPr eaLnBrk="1" hangingPunct="1"/>
            <a:r>
              <a:rPr lang="en-US" altLang="zh-CN" sz="4400" dirty="0">
                <a:latin typeface="Times New Roman" pitchFamily="18" charset="0"/>
              </a:rPr>
              <a:t>Traditional Travel Time Estimation (TTE)  Methods</a:t>
            </a:r>
          </a:p>
        </p:txBody>
      </p:sp>
      <p:sp>
        <p:nvSpPr>
          <p:cNvPr id="4100" name="Rectangle 3"/>
          <p:cNvSpPr>
            <a:spLocks noGrp="1" noChangeArrowheads="1"/>
          </p:cNvSpPr>
          <p:nvPr>
            <p:ph type="body" idx="1"/>
          </p:nvPr>
        </p:nvSpPr>
        <p:spPr/>
        <p:txBody>
          <a:bodyPr>
            <a:normAutofit/>
          </a:bodyPr>
          <a:lstStyle/>
          <a:p>
            <a:pPr algn="just" eaLnBrk="1" hangingPunct="1"/>
            <a:r>
              <a:rPr lang="en-US" altLang="zh-CN" sz="3200" dirty="0">
                <a:latin typeface="Times New Roman" pitchFamily="18" charset="0"/>
              </a:rPr>
              <a:t>One-time estimation before the journal begins</a:t>
            </a:r>
          </a:p>
        </p:txBody>
      </p:sp>
      <p:pic>
        <p:nvPicPr>
          <p:cNvPr id="3" name="Picture 2">
            <a:extLst>
              <a:ext uri="{FF2B5EF4-FFF2-40B4-BE49-F238E27FC236}">
                <a16:creationId xmlns:a16="http://schemas.microsoft.com/office/drawing/2014/main" id="{4E77F8BD-E7B3-4614-82DE-47E5C44C1FEB}"/>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2514600" y="2148682"/>
            <a:ext cx="4038600" cy="4038600"/>
          </a:xfrm>
          <a:prstGeom prst="rect">
            <a:avLst/>
          </a:prstGeom>
        </p:spPr>
      </p:pic>
      <p:sp>
        <p:nvSpPr>
          <p:cNvPr id="4" name="TextBox 3">
            <a:extLst>
              <a:ext uri="{FF2B5EF4-FFF2-40B4-BE49-F238E27FC236}">
                <a16:creationId xmlns:a16="http://schemas.microsoft.com/office/drawing/2014/main" id="{9D9C5E6F-DAD8-4ABC-A366-0E95D800DD9F}"/>
              </a:ext>
            </a:extLst>
          </p:cNvPr>
          <p:cNvSpPr txBox="1"/>
          <p:nvPr/>
        </p:nvSpPr>
        <p:spPr>
          <a:xfrm>
            <a:off x="2514600" y="6397741"/>
            <a:ext cx="4038600" cy="230832"/>
          </a:xfrm>
          <a:prstGeom prst="rect">
            <a:avLst/>
          </a:prstGeom>
          <a:noFill/>
        </p:spPr>
        <p:txBody>
          <a:bodyPr wrap="square" rtlCol="0">
            <a:spAutoFit/>
          </a:bodyPr>
          <a:lstStyle/>
          <a:p>
            <a:r>
              <a:rPr lang="en-US" sz="900">
                <a:hlinkClick r:id="rId4" tooltip="https://ggwash.org/view/77312/check-out-how-long-it-takes-to-get-from-each-metro-station-to-the-downtown-core"/>
              </a:rPr>
              <a:t>This Photo</a:t>
            </a:r>
            <a:r>
              <a:rPr lang="en-US" sz="900"/>
              <a:t> by Unknown Author is licensed under </a:t>
            </a:r>
            <a:r>
              <a:rPr lang="en-US" sz="900">
                <a:hlinkClick r:id="rId5" tooltip="https://creativecommons.org/licenses/by-nc/3.0/"/>
              </a:rPr>
              <a:t>CC BY-NC</a:t>
            </a:r>
            <a:endParaRPr lang="en-US" sz="900"/>
          </a:p>
        </p:txBody>
      </p:sp>
    </p:spTree>
    <p:extLst>
      <p:ext uri="{BB962C8B-B14F-4D97-AF65-F5344CB8AC3E}">
        <p14:creationId xmlns:p14="http://schemas.microsoft.com/office/powerpoint/2010/main" val="320961092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176FA375-609F-4380-A649-F26BBCA98A61}" type="slidenum">
              <a:rPr lang="en-US" altLang="zh-CN">
                <a:solidFill>
                  <a:srgbClr val="000000"/>
                </a:solidFill>
              </a:rPr>
              <a:pPr>
                <a:defRPr/>
              </a:pPr>
              <a:t>47</a:t>
            </a:fld>
            <a:endParaRPr lang="en-US" altLang="zh-CN">
              <a:solidFill>
                <a:srgbClr val="000000"/>
              </a:solidFill>
            </a:endParaRPr>
          </a:p>
        </p:txBody>
      </p:sp>
      <p:sp>
        <p:nvSpPr>
          <p:cNvPr id="4099" name="Rectangle 2"/>
          <p:cNvSpPr>
            <a:spLocks noGrp="1" noChangeArrowheads="1"/>
          </p:cNvSpPr>
          <p:nvPr>
            <p:ph type="title"/>
          </p:nvPr>
        </p:nvSpPr>
        <p:spPr/>
        <p:txBody>
          <a:bodyPr/>
          <a:lstStyle/>
          <a:p>
            <a:pPr eaLnBrk="1" hangingPunct="1"/>
            <a:r>
              <a:rPr lang="en-US" altLang="zh-CN" sz="4400" dirty="0">
                <a:latin typeface="Times New Roman" pitchFamily="18" charset="0"/>
              </a:rPr>
              <a:t>En Route Travel Time Estimation (ER-TTE)</a:t>
            </a:r>
          </a:p>
        </p:txBody>
      </p:sp>
      <p:sp>
        <p:nvSpPr>
          <p:cNvPr id="4100" name="Rectangle 3"/>
          <p:cNvSpPr>
            <a:spLocks noGrp="1" noChangeArrowheads="1"/>
          </p:cNvSpPr>
          <p:nvPr>
            <p:ph type="body" idx="1"/>
          </p:nvPr>
        </p:nvSpPr>
        <p:spPr/>
        <p:txBody>
          <a:bodyPr>
            <a:normAutofit/>
          </a:bodyPr>
          <a:lstStyle/>
          <a:p>
            <a:pPr algn="just" eaLnBrk="1" hangingPunct="1"/>
            <a:r>
              <a:rPr lang="en-US" altLang="zh-CN" sz="3200" dirty="0">
                <a:latin typeface="Times New Roman" pitchFamily="18" charset="0"/>
              </a:rPr>
              <a:t>Leverage online data to predict the travel time and make meaningful real-time updates</a:t>
            </a:r>
          </a:p>
          <a:p>
            <a:pPr lvl="1" algn="just" eaLnBrk="1" hangingPunct="1"/>
            <a:r>
              <a:rPr lang="en-US" altLang="zh-CN" sz="2800" dirty="0">
                <a:latin typeface="Times New Roman" pitchFamily="18" charset="0"/>
              </a:rPr>
              <a:t>Driving behavior of drivers</a:t>
            </a:r>
          </a:p>
          <a:p>
            <a:pPr lvl="1" algn="just" eaLnBrk="1" hangingPunct="1"/>
            <a:r>
              <a:rPr lang="en-US" altLang="zh-CN" sz="2800" dirty="0">
                <a:latin typeface="Times New Roman" pitchFamily="18" charset="0"/>
              </a:rPr>
              <a:t>Real-time trajectory</a:t>
            </a:r>
          </a:p>
          <a:p>
            <a:pPr lvl="1" algn="just" eaLnBrk="1" hangingPunct="1"/>
            <a:r>
              <a:rPr lang="en-US" altLang="zh-CN" sz="2800" dirty="0">
                <a:latin typeface="Times New Roman" pitchFamily="18" charset="0"/>
              </a:rPr>
              <a:t>Real-time traffic data</a:t>
            </a:r>
          </a:p>
          <a:p>
            <a:pPr lvl="2" algn="just" eaLnBrk="1" hangingPunct="1"/>
            <a:r>
              <a:rPr lang="en-US" altLang="zh-CN" sz="2400" dirty="0">
                <a:latin typeface="Times New Roman" pitchFamily="18" charset="0"/>
              </a:rPr>
              <a:t>Abnormal traveling time of a road segment</a:t>
            </a:r>
          </a:p>
        </p:txBody>
      </p:sp>
    </p:spTree>
    <p:extLst>
      <p:ext uri="{BB962C8B-B14F-4D97-AF65-F5344CB8AC3E}">
        <p14:creationId xmlns:p14="http://schemas.microsoft.com/office/powerpoint/2010/main" val="334439260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176FA375-609F-4380-A649-F26BBCA98A61}" type="slidenum">
              <a:rPr lang="en-US" altLang="zh-CN">
                <a:solidFill>
                  <a:srgbClr val="000000"/>
                </a:solidFill>
              </a:rPr>
              <a:pPr>
                <a:defRPr/>
              </a:pPr>
              <a:t>48</a:t>
            </a:fld>
            <a:endParaRPr lang="en-US" altLang="zh-CN">
              <a:solidFill>
                <a:srgbClr val="000000"/>
              </a:solidFill>
            </a:endParaRPr>
          </a:p>
        </p:txBody>
      </p:sp>
      <p:pic>
        <p:nvPicPr>
          <p:cNvPr id="3" name="Picture 2">
            <a:extLst>
              <a:ext uri="{FF2B5EF4-FFF2-40B4-BE49-F238E27FC236}">
                <a16:creationId xmlns:a16="http://schemas.microsoft.com/office/drawing/2014/main" id="{FDD7E04F-6C96-47F3-ADF0-BDE595392FA8}"/>
              </a:ext>
            </a:extLst>
          </p:cNvPr>
          <p:cNvPicPr>
            <a:picLocks noChangeAspect="1"/>
          </p:cNvPicPr>
          <p:nvPr/>
        </p:nvPicPr>
        <p:blipFill>
          <a:blip r:embed="rId3"/>
          <a:stretch>
            <a:fillRect/>
          </a:stretch>
        </p:blipFill>
        <p:spPr>
          <a:xfrm>
            <a:off x="0" y="838200"/>
            <a:ext cx="9167052" cy="5641232"/>
          </a:xfrm>
          <a:prstGeom prst="rect">
            <a:avLst/>
          </a:prstGeom>
        </p:spPr>
      </p:pic>
      <p:sp>
        <p:nvSpPr>
          <p:cNvPr id="9" name="Rectangle 2">
            <a:extLst>
              <a:ext uri="{FF2B5EF4-FFF2-40B4-BE49-F238E27FC236}">
                <a16:creationId xmlns:a16="http://schemas.microsoft.com/office/drawing/2014/main" id="{17E068A4-610A-4B3E-8E94-85903019DB3D}"/>
              </a:ext>
            </a:extLst>
          </p:cNvPr>
          <p:cNvSpPr txBox="1">
            <a:spLocks noChangeArrowheads="1"/>
          </p:cNvSpPr>
          <p:nvPr/>
        </p:nvSpPr>
        <p:spPr bwMode="auto">
          <a:xfrm>
            <a:off x="457200" y="157162"/>
            <a:ext cx="8229600" cy="113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Garamond" pitchFamily="18" charset="0"/>
                <a:ea typeface="宋体" pitchFamily="2" charset="-122"/>
              </a:defRPr>
            </a:lvl2pPr>
            <a:lvl3pPr algn="l" rtl="0" eaLnBrk="0" fontAlgn="base" hangingPunct="0">
              <a:spcBef>
                <a:spcPct val="0"/>
              </a:spcBef>
              <a:spcAft>
                <a:spcPct val="0"/>
              </a:spcAft>
              <a:defRPr sz="4200">
                <a:solidFill>
                  <a:schemeClr val="tx2"/>
                </a:solidFill>
                <a:latin typeface="Garamond" pitchFamily="18" charset="0"/>
                <a:ea typeface="宋体" pitchFamily="2" charset="-122"/>
              </a:defRPr>
            </a:lvl3pPr>
            <a:lvl4pPr algn="l" rtl="0" eaLnBrk="0" fontAlgn="base" hangingPunct="0">
              <a:spcBef>
                <a:spcPct val="0"/>
              </a:spcBef>
              <a:spcAft>
                <a:spcPct val="0"/>
              </a:spcAft>
              <a:defRPr sz="4200">
                <a:solidFill>
                  <a:schemeClr val="tx2"/>
                </a:solidFill>
                <a:latin typeface="Garamond" pitchFamily="18" charset="0"/>
                <a:ea typeface="宋体" pitchFamily="2" charset="-122"/>
              </a:defRPr>
            </a:lvl4pPr>
            <a:lvl5pPr algn="l" rtl="0" eaLnBrk="0" fontAlgn="base" hangingPunct="0">
              <a:spcBef>
                <a:spcPct val="0"/>
              </a:spcBef>
              <a:spcAft>
                <a:spcPct val="0"/>
              </a:spcAft>
              <a:defRPr sz="4200">
                <a:solidFill>
                  <a:schemeClr val="tx2"/>
                </a:solidFill>
                <a:latin typeface="Garamond" pitchFamily="18" charset="0"/>
                <a:ea typeface="宋体" pitchFamily="2" charset="-122"/>
              </a:defRPr>
            </a:lvl5pPr>
            <a:lvl6pPr marL="457200" algn="l" rtl="0" fontAlgn="base">
              <a:spcBef>
                <a:spcPct val="0"/>
              </a:spcBef>
              <a:spcAft>
                <a:spcPct val="0"/>
              </a:spcAft>
              <a:defRPr sz="4200">
                <a:solidFill>
                  <a:schemeClr val="tx2"/>
                </a:solidFill>
                <a:latin typeface="Garamond" pitchFamily="18" charset="0"/>
                <a:ea typeface="宋体" pitchFamily="2" charset="-122"/>
              </a:defRPr>
            </a:lvl6pPr>
            <a:lvl7pPr marL="914400" algn="l" rtl="0" fontAlgn="base">
              <a:spcBef>
                <a:spcPct val="0"/>
              </a:spcBef>
              <a:spcAft>
                <a:spcPct val="0"/>
              </a:spcAft>
              <a:defRPr sz="4200">
                <a:solidFill>
                  <a:schemeClr val="tx2"/>
                </a:solidFill>
                <a:latin typeface="Garamond" pitchFamily="18" charset="0"/>
                <a:ea typeface="宋体" pitchFamily="2" charset="-122"/>
              </a:defRPr>
            </a:lvl7pPr>
            <a:lvl8pPr marL="1371600" algn="l" rtl="0" fontAlgn="base">
              <a:spcBef>
                <a:spcPct val="0"/>
              </a:spcBef>
              <a:spcAft>
                <a:spcPct val="0"/>
              </a:spcAft>
              <a:defRPr sz="4200">
                <a:solidFill>
                  <a:schemeClr val="tx2"/>
                </a:solidFill>
                <a:latin typeface="Garamond" pitchFamily="18" charset="0"/>
                <a:ea typeface="宋体" pitchFamily="2" charset="-122"/>
              </a:defRPr>
            </a:lvl8pPr>
            <a:lvl9pPr marL="1828800" algn="l" rtl="0" fontAlgn="base">
              <a:spcBef>
                <a:spcPct val="0"/>
              </a:spcBef>
              <a:spcAft>
                <a:spcPct val="0"/>
              </a:spcAft>
              <a:defRPr sz="4200">
                <a:solidFill>
                  <a:schemeClr val="tx2"/>
                </a:solidFill>
                <a:latin typeface="Garamond" pitchFamily="18" charset="0"/>
                <a:ea typeface="宋体" pitchFamily="2" charset="-122"/>
              </a:defRPr>
            </a:lvl9pPr>
          </a:lstStyle>
          <a:p>
            <a:pPr eaLnBrk="1" hangingPunct="1"/>
            <a:r>
              <a:rPr lang="en-US" altLang="zh-CN" sz="4400" kern="0" dirty="0">
                <a:latin typeface="Times New Roman" pitchFamily="18" charset="0"/>
              </a:rPr>
              <a:t>Example of ER-TTE Requests</a:t>
            </a:r>
          </a:p>
        </p:txBody>
      </p:sp>
    </p:spTree>
    <p:extLst>
      <p:ext uri="{BB962C8B-B14F-4D97-AF65-F5344CB8AC3E}">
        <p14:creationId xmlns:p14="http://schemas.microsoft.com/office/powerpoint/2010/main" val="89792249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176FA375-609F-4380-A649-F26BBCA98A61}" type="slidenum">
              <a:rPr lang="en-US" altLang="zh-CN">
                <a:solidFill>
                  <a:srgbClr val="000000"/>
                </a:solidFill>
              </a:rPr>
              <a:pPr>
                <a:defRPr/>
              </a:pPr>
              <a:t>49</a:t>
            </a:fld>
            <a:endParaRPr lang="en-US" altLang="zh-CN">
              <a:solidFill>
                <a:srgbClr val="000000"/>
              </a:solidFill>
            </a:endParaRPr>
          </a:p>
        </p:txBody>
      </p:sp>
      <p:sp>
        <p:nvSpPr>
          <p:cNvPr id="4099" name="Rectangle 2"/>
          <p:cNvSpPr>
            <a:spLocks noGrp="1" noChangeArrowheads="1"/>
          </p:cNvSpPr>
          <p:nvPr>
            <p:ph type="title"/>
          </p:nvPr>
        </p:nvSpPr>
        <p:spPr/>
        <p:txBody>
          <a:bodyPr/>
          <a:lstStyle/>
          <a:p>
            <a:pPr eaLnBrk="1" hangingPunct="1"/>
            <a:r>
              <a:rPr lang="en-US" altLang="zh-CN" sz="4400" dirty="0">
                <a:latin typeface="Times New Roman" pitchFamily="18" charset="0"/>
              </a:rPr>
              <a:t>The Framework for En Route Travel Time Estimation </a:t>
            </a:r>
          </a:p>
        </p:txBody>
      </p:sp>
      <p:pic>
        <p:nvPicPr>
          <p:cNvPr id="3" name="Picture 2">
            <a:extLst>
              <a:ext uri="{FF2B5EF4-FFF2-40B4-BE49-F238E27FC236}">
                <a16:creationId xmlns:a16="http://schemas.microsoft.com/office/drawing/2014/main" id="{FF6764C9-5771-499D-BF19-9F4307D6DE8D}"/>
              </a:ext>
            </a:extLst>
          </p:cNvPr>
          <p:cNvPicPr>
            <a:picLocks noChangeAspect="1"/>
          </p:cNvPicPr>
          <p:nvPr/>
        </p:nvPicPr>
        <p:blipFill>
          <a:blip r:embed="rId3"/>
          <a:stretch>
            <a:fillRect/>
          </a:stretch>
        </p:blipFill>
        <p:spPr>
          <a:xfrm>
            <a:off x="0" y="1623855"/>
            <a:ext cx="9144000" cy="4481442"/>
          </a:xfrm>
          <a:prstGeom prst="rect">
            <a:avLst/>
          </a:prstGeom>
        </p:spPr>
      </p:pic>
    </p:spTree>
    <p:extLst>
      <p:ext uri="{BB962C8B-B14F-4D97-AF65-F5344CB8AC3E}">
        <p14:creationId xmlns:p14="http://schemas.microsoft.com/office/powerpoint/2010/main" val="14469609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176FA375-609F-4380-A649-F26BBCA98A61}" type="slidenum">
              <a:rPr lang="en-US" altLang="zh-CN">
                <a:solidFill>
                  <a:srgbClr val="000000"/>
                </a:solidFill>
              </a:rPr>
              <a:pPr>
                <a:defRPr/>
              </a:pPr>
              <a:t>5</a:t>
            </a:fld>
            <a:endParaRPr lang="en-US" altLang="zh-CN" dirty="0">
              <a:solidFill>
                <a:srgbClr val="000000"/>
              </a:solidFill>
            </a:endParaRPr>
          </a:p>
        </p:txBody>
      </p:sp>
      <p:sp>
        <p:nvSpPr>
          <p:cNvPr id="4099" name="Rectangle 2"/>
          <p:cNvSpPr>
            <a:spLocks noGrp="1" noChangeArrowheads="1"/>
          </p:cNvSpPr>
          <p:nvPr>
            <p:ph type="title"/>
          </p:nvPr>
        </p:nvSpPr>
        <p:spPr/>
        <p:txBody>
          <a:bodyPr/>
          <a:lstStyle/>
          <a:p>
            <a:pPr eaLnBrk="1" hangingPunct="1"/>
            <a:r>
              <a:rPr lang="en-US" altLang="zh-CN" sz="4400" dirty="0">
                <a:latin typeface="Times New Roman" pitchFamily="18" charset="0"/>
              </a:rPr>
              <a:t>Cardinality Semantics</a:t>
            </a:r>
          </a:p>
        </p:txBody>
      </p:sp>
      <p:sp>
        <p:nvSpPr>
          <p:cNvPr id="4100" name="Rectangle 3"/>
          <p:cNvSpPr>
            <a:spLocks noGrp="1" noChangeArrowheads="1"/>
          </p:cNvSpPr>
          <p:nvPr>
            <p:ph type="body" idx="1"/>
          </p:nvPr>
        </p:nvSpPr>
        <p:spPr/>
        <p:txBody>
          <a:bodyPr>
            <a:normAutofit/>
          </a:bodyPr>
          <a:lstStyle/>
          <a:p>
            <a:pPr algn="just" eaLnBrk="1" hangingPunct="1"/>
            <a:r>
              <a:rPr lang="en-US" altLang="zh-CN" sz="3200" dirty="0">
                <a:latin typeface="Times New Roman" pitchFamily="18" charset="0"/>
              </a:rPr>
              <a:t>The number of (unique) attribute values satisfying some predicates</a:t>
            </a:r>
          </a:p>
          <a:p>
            <a:pPr algn="just" eaLnBrk="1" hangingPunct="1"/>
            <a:r>
              <a:rPr lang="en-US" altLang="zh-CN" sz="3200" dirty="0">
                <a:latin typeface="Times New Roman" pitchFamily="18" charset="0"/>
              </a:rPr>
              <a:t>The number of (distinct) tuples satisfying some predicates</a:t>
            </a:r>
          </a:p>
          <a:p>
            <a:pPr algn="just" eaLnBrk="1" hangingPunct="1"/>
            <a:r>
              <a:rPr lang="en-US" altLang="zh-CN" sz="3200" dirty="0">
                <a:latin typeface="Times New Roman" pitchFamily="18" charset="0"/>
              </a:rPr>
              <a:t>The number of substring occurrences in a column (attribute)</a:t>
            </a:r>
          </a:p>
          <a:p>
            <a:pPr algn="just" eaLnBrk="1" hangingPunct="1"/>
            <a:endParaRPr lang="en-US" altLang="zh-CN" sz="3200" dirty="0">
              <a:latin typeface="Times New Roman" pitchFamily="18" charset="0"/>
            </a:endParaRPr>
          </a:p>
        </p:txBody>
      </p:sp>
    </p:spTree>
    <p:extLst>
      <p:ext uri="{BB962C8B-B14F-4D97-AF65-F5344CB8AC3E}">
        <p14:creationId xmlns:p14="http://schemas.microsoft.com/office/powerpoint/2010/main" val="4069940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2000" fill="hold"/>
                                        <p:tgtEl>
                                          <p:spTgt spid="4100">
                                            <p:txEl>
                                              <p:pRg st="1" end="1"/>
                                            </p:txEl>
                                          </p:spTgt>
                                        </p:tgtEl>
                                        <p:attrNameLst>
                                          <p:attrName>style.color</p:attrName>
                                        </p:attrNameLst>
                                      </p:cBhvr>
                                      <p:to>
                                        <a:srgbClr val="7F7F7F"/>
                                      </p:to>
                                    </p:animClr>
                                  </p:childTnLst>
                                </p:cTn>
                              </p:par>
                              <p:par>
                                <p:cTn id="7" presetID="3" presetClass="emph" presetSubtype="2" fill="hold" nodeType="withEffect">
                                  <p:stCondLst>
                                    <p:cond delay="0"/>
                                  </p:stCondLst>
                                  <p:childTnLst>
                                    <p:animClr clrSpc="rgb" dir="cw">
                                      <p:cBhvr override="childStyle">
                                        <p:cTn id="8" dur="2000" fill="hold"/>
                                        <p:tgtEl>
                                          <p:spTgt spid="4100">
                                            <p:txEl>
                                              <p:pRg st="2" end="2"/>
                                            </p:txEl>
                                          </p:spTgt>
                                        </p:tgtEl>
                                        <p:attrNameLst>
                                          <p:attrName>style.color</p:attrName>
                                        </p:attrNameLst>
                                      </p:cBhvr>
                                      <p:to>
                                        <a:srgbClr val="7F7F7F"/>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176FA375-609F-4380-A649-F26BBCA98A61}" type="slidenum">
              <a:rPr lang="en-US" altLang="zh-CN">
                <a:solidFill>
                  <a:srgbClr val="000000"/>
                </a:solidFill>
              </a:rPr>
              <a:pPr>
                <a:defRPr/>
              </a:pPr>
              <a:t>50</a:t>
            </a:fld>
            <a:endParaRPr lang="en-US" altLang="zh-CN">
              <a:solidFill>
                <a:srgbClr val="000000"/>
              </a:solidFill>
            </a:endParaRPr>
          </a:p>
        </p:txBody>
      </p:sp>
      <p:sp>
        <p:nvSpPr>
          <p:cNvPr id="4099" name="Rectangle 2"/>
          <p:cNvSpPr>
            <a:spLocks noGrp="1" noChangeArrowheads="1"/>
          </p:cNvSpPr>
          <p:nvPr>
            <p:ph type="title"/>
          </p:nvPr>
        </p:nvSpPr>
        <p:spPr/>
        <p:txBody>
          <a:bodyPr/>
          <a:lstStyle/>
          <a:p>
            <a:pPr eaLnBrk="1" hangingPunct="1"/>
            <a:r>
              <a:rPr lang="en-US" altLang="zh-CN" sz="4400" dirty="0">
                <a:latin typeface="Times New Roman" pitchFamily="18" charset="0"/>
              </a:rPr>
              <a:t>The Framework for En Route Travel Time Estimation (cont'd)</a:t>
            </a:r>
          </a:p>
        </p:txBody>
      </p:sp>
      <p:sp>
        <p:nvSpPr>
          <p:cNvPr id="4100" name="Rectangle 3"/>
          <p:cNvSpPr>
            <a:spLocks noGrp="1" noChangeArrowheads="1"/>
          </p:cNvSpPr>
          <p:nvPr>
            <p:ph type="body" idx="1"/>
          </p:nvPr>
        </p:nvSpPr>
        <p:spPr>
          <a:xfrm>
            <a:off x="228600" y="1600200"/>
            <a:ext cx="8763000" cy="4979987"/>
          </a:xfrm>
        </p:spPr>
        <p:txBody>
          <a:bodyPr>
            <a:normAutofit fontScale="85000" lnSpcReduction="20000"/>
          </a:bodyPr>
          <a:lstStyle/>
          <a:p>
            <a:pPr algn="just" eaLnBrk="1" hangingPunct="1"/>
            <a:r>
              <a:rPr lang="en-US" altLang="zh-CN" sz="3200" dirty="0">
                <a:latin typeface="Times New Roman" pitchFamily="18" charset="0"/>
              </a:rPr>
              <a:t>1. Preparing state</a:t>
            </a:r>
          </a:p>
          <a:p>
            <a:pPr lvl="1" algn="just" eaLnBrk="1" hangingPunct="1"/>
            <a:r>
              <a:rPr lang="en-US" altLang="zh-CN" sz="2800" dirty="0">
                <a:latin typeface="Times New Roman" pitchFamily="18" charset="0"/>
              </a:rPr>
              <a:t>Offline feature extraction module</a:t>
            </a:r>
          </a:p>
          <a:p>
            <a:pPr lvl="2" algn="just" eaLnBrk="1" hangingPunct="1"/>
            <a:r>
              <a:rPr lang="en-US" altLang="zh-CN" sz="2400" dirty="0">
                <a:latin typeface="Times New Roman" pitchFamily="18" charset="0"/>
              </a:rPr>
              <a:t>Spatial-only features (</a:t>
            </a:r>
            <a:r>
              <a:rPr lang="en-US" altLang="zh-CN" sz="2400" i="1" dirty="0">
                <a:latin typeface="Times New Roman" pitchFamily="18" charset="0"/>
              </a:rPr>
              <a:t>X</a:t>
            </a:r>
            <a:r>
              <a:rPr lang="en-US" altLang="zh-CN" sz="2400" i="1" baseline="30000" dirty="0">
                <a:latin typeface="Times New Roman" pitchFamily="18" charset="0"/>
              </a:rPr>
              <a:t>S</a:t>
            </a:r>
            <a:r>
              <a:rPr lang="en-US" altLang="zh-CN" sz="2400" dirty="0">
                <a:latin typeface="Times New Roman" pitchFamily="18" charset="0"/>
              </a:rPr>
              <a:t>): road segment ID, length, and speed limit</a:t>
            </a:r>
          </a:p>
          <a:p>
            <a:pPr lvl="2" algn="just" eaLnBrk="1" hangingPunct="1"/>
            <a:r>
              <a:rPr lang="en-US" altLang="zh-CN" sz="2400" dirty="0">
                <a:latin typeface="Times New Roman" pitchFamily="18" charset="0"/>
              </a:rPr>
              <a:t>Temporal-only features (</a:t>
            </a:r>
            <a:r>
              <a:rPr lang="en-US" altLang="zh-CN" sz="2400" i="1" dirty="0">
                <a:latin typeface="Times New Roman" pitchFamily="18" charset="0"/>
              </a:rPr>
              <a:t>X</a:t>
            </a:r>
            <a:r>
              <a:rPr lang="en-US" altLang="zh-CN" sz="2400" i="1" baseline="30000" dirty="0">
                <a:latin typeface="Times New Roman" pitchFamily="18" charset="0"/>
              </a:rPr>
              <a:t>T</a:t>
            </a:r>
            <a:r>
              <a:rPr lang="en-US" altLang="zh-CN" sz="2400" dirty="0">
                <a:latin typeface="Times New Roman" pitchFamily="18" charset="0"/>
              </a:rPr>
              <a:t>): attributes of past </a:t>
            </a:r>
            <a:r>
              <a:rPr lang="en-US" altLang="zh-CN" sz="2400" i="1" dirty="0">
                <a:latin typeface="Times New Roman" pitchFamily="18" charset="0"/>
              </a:rPr>
              <a:t>p</a:t>
            </a:r>
            <a:r>
              <a:rPr lang="en-US" altLang="zh-CN" sz="2400" dirty="0">
                <a:latin typeface="Times New Roman" pitchFamily="18" charset="0"/>
              </a:rPr>
              <a:t> time slots, such as departure time, weekdays, and weather conditions</a:t>
            </a:r>
          </a:p>
          <a:p>
            <a:pPr lvl="2" algn="just" eaLnBrk="1" hangingPunct="1"/>
            <a:r>
              <a:rPr lang="en-US" altLang="zh-CN" sz="2400" dirty="0" err="1">
                <a:latin typeface="Times New Roman" pitchFamily="18" charset="0"/>
              </a:rPr>
              <a:t>Spatio</a:t>
            </a:r>
            <a:r>
              <a:rPr lang="en-US" altLang="zh-CN" sz="2400" dirty="0">
                <a:latin typeface="Times New Roman" pitchFamily="18" charset="0"/>
              </a:rPr>
              <a:t>-temporal features (</a:t>
            </a:r>
            <a:r>
              <a:rPr lang="en-US" altLang="zh-CN" sz="2400" i="1" dirty="0">
                <a:latin typeface="Times New Roman" pitchFamily="18" charset="0"/>
              </a:rPr>
              <a:t>X</a:t>
            </a:r>
            <a:r>
              <a:rPr lang="en-US" altLang="zh-CN" sz="2400" i="1" baseline="30000" dirty="0">
                <a:latin typeface="Times New Roman" pitchFamily="18" charset="0"/>
              </a:rPr>
              <a:t>ST</a:t>
            </a:r>
            <a:r>
              <a:rPr lang="en-US" altLang="zh-CN" sz="2400" dirty="0">
                <a:latin typeface="Times New Roman" pitchFamily="18" charset="0"/>
              </a:rPr>
              <a:t>): min/max/median /average values of traffic speeds for road segments over the past </a:t>
            </a:r>
            <a:r>
              <a:rPr lang="en-US" altLang="zh-CN" sz="2400" i="1" dirty="0">
                <a:latin typeface="Times New Roman" pitchFamily="18" charset="0"/>
              </a:rPr>
              <a:t>p</a:t>
            </a:r>
            <a:r>
              <a:rPr lang="en-US" altLang="zh-CN" sz="2400" dirty="0">
                <a:latin typeface="Times New Roman" pitchFamily="18" charset="0"/>
              </a:rPr>
              <a:t> time periods</a:t>
            </a:r>
          </a:p>
          <a:p>
            <a:pPr lvl="1" algn="just" eaLnBrk="1" hangingPunct="1"/>
            <a:r>
              <a:rPr lang="en-US" altLang="zh-CN" sz="2800" dirty="0">
                <a:latin typeface="Times New Roman" pitchFamily="18" charset="0"/>
              </a:rPr>
              <a:t>Online feature extraction module</a:t>
            </a:r>
          </a:p>
          <a:p>
            <a:pPr lvl="2" algn="just" eaLnBrk="1" hangingPunct="1"/>
            <a:r>
              <a:rPr lang="en-US" altLang="zh-CN" sz="2400" dirty="0">
                <a:latin typeface="Times New Roman" pitchFamily="18" charset="0"/>
              </a:rPr>
              <a:t>Real-time driving behaviors (</a:t>
            </a:r>
            <a:r>
              <a:rPr lang="en-US" altLang="zh-CN" sz="2400" i="1" dirty="0">
                <a:latin typeface="Times New Roman" pitchFamily="18" charset="0"/>
              </a:rPr>
              <a:t>F</a:t>
            </a:r>
            <a:r>
              <a:rPr lang="en-US" altLang="zh-CN" sz="2400" i="1" baseline="30000" dirty="0">
                <a:latin typeface="Times New Roman" pitchFamily="18" charset="0"/>
              </a:rPr>
              <a:t>D</a:t>
            </a:r>
            <a:r>
              <a:rPr lang="en-US" altLang="zh-CN" sz="2400" dirty="0">
                <a:latin typeface="Times New Roman" pitchFamily="18" charset="0"/>
              </a:rPr>
              <a:t>): actual traveling speeds of road segments</a:t>
            </a:r>
          </a:p>
          <a:p>
            <a:pPr algn="just" eaLnBrk="1" hangingPunct="1"/>
            <a:r>
              <a:rPr lang="en-US" altLang="zh-CN" sz="3200" dirty="0">
                <a:latin typeface="Times New Roman" pitchFamily="18" charset="0"/>
              </a:rPr>
              <a:t>2. Making decision</a:t>
            </a:r>
          </a:p>
          <a:p>
            <a:pPr algn="just" eaLnBrk="1" hangingPunct="1"/>
            <a:r>
              <a:rPr lang="en-US" altLang="zh-CN" sz="3200" dirty="0">
                <a:latin typeface="Times New Roman" pitchFamily="18" charset="0"/>
              </a:rPr>
              <a:t>3. Inferring travel time</a:t>
            </a:r>
          </a:p>
          <a:p>
            <a:pPr algn="just" eaLnBrk="1" hangingPunct="1"/>
            <a:r>
              <a:rPr lang="en-US" altLang="zh-CN" sz="3200" dirty="0">
                <a:latin typeface="Times New Roman" pitchFamily="18" charset="0"/>
              </a:rPr>
              <a:t>4. Training decision maker</a:t>
            </a:r>
          </a:p>
          <a:p>
            <a:pPr algn="just" eaLnBrk="1" hangingPunct="1"/>
            <a:r>
              <a:rPr lang="en-US" altLang="zh-CN" sz="3200" dirty="0">
                <a:latin typeface="Times New Roman" pitchFamily="18" charset="0"/>
              </a:rPr>
              <a:t>5. Training predictor</a:t>
            </a:r>
          </a:p>
        </p:txBody>
      </p:sp>
    </p:spTree>
    <p:extLst>
      <p:ext uri="{BB962C8B-B14F-4D97-AF65-F5344CB8AC3E}">
        <p14:creationId xmlns:p14="http://schemas.microsoft.com/office/powerpoint/2010/main" val="20855502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176FA375-609F-4380-A649-F26BBCA98A61}" type="slidenum">
              <a:rPr lang="en-US" altLang="zh-CN">
                <a:solidFill>
                  <a:srgbClr val="000000"/>
                </a:solidFill>
              </a:rPr>
              <a:pPr>
                <a:defRPr/>
              </a:pPr>
              <a:t>51</a:t>
            </a:fld>
            <a:endParaRPr lang="en-US" altLang="zh-CN">
              <a:solidFill>
                <a:srgbClr val="000000"/>
              </a:solidFill>
            </a:endParaRPr>
          </a:p>
        </p:txBody>
      </p:sp>
      <p:sp>
        <p:nvSpPr>
          <p:cNvPr id="4099" name="Rectangle 2"/>
          <p:cNvSpPr>
            <a:spLocks noGrp="1" noChangeArrowheads="1"/>
          </p:cNvSpPr>
          <p:nvPr>
            <p:ph type="title"/>
          </p:nvPr>
        </p:nvSpPr>
        <p:spPr>
          <a:xfrm>
            <a:off x="457200" y="152400"/>
            <a:ext cx="8229600" cy="1139825"/>
          </a:xfrm>
        </p:spPr>
        <p:txBody>
          <a:bodyPr/>
          <a:lstStyle/>
          <a:p>
            <a:pPr eaLnBrk="1" hangingPunct="1"/>
            <a:r>
              <a:rPr lang="en-US" altLang="zh-CN" sz="4400" dirty="0">
                <a:latin typeface="Times New Roman" pitchFamily="18" charset="0"/>
              </a:rPr>
              <a:t>The Framework for En Route Travel Time Estimation (cont'd)</a:t>
            </a:r>
          </a:p>
        </p:txBody>
      </p:sp>
      <p:sp>
        <p:nvSpPr>
          <p:cNvPr id="4100" name="Rectangle 3"/>
          <p:cNvSpPr>
            <a:spLocks noGrp="1" noChangeArrowheads="1"/>
          </p:cNvSpPr>
          <p:nvPr>
            <p:ph type="body" idx="1"/>
          </p:nvPr>
        </p:nvSpPr>
        <p:spPr>
          <a:xfrm>
            <a:off x="228600" y="1524000"/>
            <a:ext cx="8991600" cy="4979987"/>
          </a:xfrm>
        </p:spPr>
        <p:txBody>
          <a:bodyPr>
            <a:normAutofit fontScale="92500" lnSpcReduction="20000"/>
          </a:bodyPr>
          <a:lstStyle/>
          <a:p>
            <a:pPr algn="just" eaLnBrk="1" hangingPunct="1"/>
            <a:r>
              <a:rPr lang="en-US" altLang="zh-CN" sz="3200" dirty="0">
                <a:latin typeface="Times New Roman" pitchFamily="18" charset="0"/>
              </a:rPr>
              <a:t>1. Preparing state</a:t>
            </a:r>
          </a:p>
          <a:p>
            <a:pPr algn="just" eaLnBrk="1" hangingPunct="1"/>
            <a:r>
              <a:rPr lang="en-US" altLang="zh-CN" sz="3200" dirty="0">
                <a:latin typeface="Times New Roman" pitchFamily="18" charset="0"/>
              </a:rPr>
              <a:t>2. Making decision</a:t>
            </a:r>
          </a:p>
          <a:p>
            <a:pPr lvl="1" algn="just" eaLnBrk="1" hangingPunct="1"/>
            <a:r>
              <a:rPr lang="en-US" altLang="zh-CN" sz="2800" dirty="0">
                <a:solidFill>
                  <a:srgbClr val="3333FF"/>
                </a:solidFill>
                <a:latin typeface="Times New Roman" pitchFamily="18" charset="0"/>
              </a:rPr>
              <a:t>Reinforcement learning</a:t>
            </a:r>
          </a:p>
          <a:p>
            <a:pPr lvl="1" algn="just" eaLnBrk="1" hangingPunct="1"/>
            <a:r>
              <a:rPr lang="en-US" altLang="zh-CN" sz="2800" dirty="0">
                <a:latin typeface="Times New Roman" pitchFamily="18" charset="0"/>
              </a:rPr>
              <a:t>Two options: Re-prediction vs. direct loop-up</a:t>
            </a:r>
          </a:p>
          <a:p>
            <a:pPr algn="just" eaLnBrk="1" hangingPunct="1"/>
            <a:r>
              <a:rPr lang="en-US" altLang="zh-CN" sz="3200" dirty="0">
                <a:latin typeface="Times New Roman" pitchFamily="18" charset="0"/>
              </a:rPr>
              <a:t>3. Inferring travel time</a:t>
            </a:r>
          </a:p>
          <a:p>
            <a:pPr lvl="1" algn="just" eaLnBrk="1" hangingPunct="1"/>
            <a:r>
              <a:rPr lang="en-US" altLang="zh-CN" sz="2800" dirty="0">
                <a:solidFill>
                  <a:srgbClr val="3333FF"/>
                </a:solidFill>
                <a:latin typeface="Times New Roman" pitchFamily="18" charset="0"/>
              </a:rPr>
              <a:t>Meta-learning approaches</a:t>
            </a:r>
            <a:r>
              <a:rPr lang="en-US" altLang="zh-CN" sz="2800" dirty="0">
                <a:latin typeface="Times New Roman" pitchFamily="18" charset="0"/>
              </a:rPr>
              <a:t>: SSML vs. </a:t>
            </a:r>
            <a:r>
              <a:rPr lang="en-US" altLang="zh-CN" sz="2800" dirty="0" err="1">
                <a:latin typeface="Times New Roman" pitchFamily="18" charset="0"/>
              </a:rPr>
              <a:t>MetaER</a:t>
            </a:r>
            <a:r>
              <a:rPr lang="en-US" altLang="zh-CN" sz="2800" dirty="0">
                <a:latin typeface="Times New Roman" pitchFamily="18" charset="0"/>
              </a:rPr>
              <a:t>-TTE </a:t>
            </a:r>
          </a:p>
          <a:p>
            <a:pPr algn="just" eaLnBrk="1" hangingPunct="1"/>
            <a:r>
              <a:rPr lang="en-US" altLang="zh-CN" sz="3200" dirty="0">
                <a:latin typeface="Times New Roman" pitchFamily="18" charset="0"/>
              </a:rPr>
              <a:t>4. Training decision maker</a:t>
            </a:r>
          </a:p>
          <a:p>
            <a:pPr lvl="1" algn="just" eaLnBrk="1" hangingPunct="1"/>
            <a:r>
              <a:rPr lang="en-US" altLang="zh-CN" sz="2800" dirty="0">
                <a:solidFill>
                  <a:srgbClr val="3333FF"/>
                </a:solidFill>
                <a:latin typeface="Times New Roman" pitchFamily="18" charset="0"/>
              </a:rPr>
              <a:t>Experience replay </a:t>
            </a:r>
            <a:r>
              <a:rPr lang="en-US" altLang="zh-CN" sz="2800" dirty="0">
                <a:latin typeface="Times New Roman" pitchFamily="18" charset="0"/>
              </a:rPr>
              <a:t>mechanism</a:t>
            </a:r>
          </a:p>
          <a:p>
            <a:pPr lvl="1" algn="just" eaLnBrk="1" hangingPunct="1"/>
            <a:r>
              <a:rPr lang="en-US" altLang="zh-CN" sz="2800" dirty="0">
                <a:latin typeface="Times New Roman" pitchFamily="18" charset="0"/>
              </a:rPr>
              <a:t>Experience: state, action, reward, and next state</a:t>
            </a:r>
          </a:p>
          <a:p>
            <a:pPr algn="just" eaLnBrk="1" hangingPunct="1"/>
            <a:r>
              <a:rPr lang="en-US" altLang="zh-CN" sz="3200" dirty="0">
                <a:latin typeface="Times New Roman" pitchFamily="18" charset="0"/>
              </a:rPr>
              <a:t>5. Training predictor</a:t>
            </a:r>
          </a:p>
          <a:p>
            <a:pPr lvl="1" algn="just" eaLnBrk="1" hangingPunct="1"/>
            <a:r>
              <a:rPr lang="en-US" altLang="zh-CN" sz="2800" dirty="0">
                <a:solidFill>
                  <a:srgbClr val="3333FF"/>
                </a:solidFill>
                <a:latin typeface="Times New Roman" pitchFamily="18" charset="0"/>
              </a:rPr>
              <a:t>Curriculum learning</a:t>
            </a:r>
            <a:r>
              <a:rPr lang="en-US" altLang="zh-CN" sz="2800" dirty="0">
                <a:latin typeface="Times New Roman" pitchFamily="18" charset="0"/>
              </a:rPr>
              <a:t>: training scheduler devises a curriculum</a:t>
            </a:r>
          </a:p>
        </p:txBody>
      </p:sp>
    </p:spTree>
    <p:extLst>
      <p:ext uri="{BB962C8B-B14F-4D97-AF65-F5344CB8AC3E}">
        <p14:creationId xmlns:p14="http://schemas.microsoft.com/office/powerpoint/2010/main" val="263514250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938308-8351-44D3-97C5-5EFE9BD80F73}"/>
              </a:ext>
            </a:extLst>
          </p:cNvPr>
          <p:cNvSpPr>
            <a:spLocks noGrp="1"/>
          </p:cNvSpPr>
          <p:nvPr>
            <p:ph type="ctrTitle"/>
          </p:nvPr>
        </p:nvSpPr>
        <p:spPr>
          <a:xfrm>
            <a:off x="609600" y="1314733"/>
            <a:ext cx="8955741" cy="1752600"/>
          </a:xfrm>
        </p:spPr>
        <p:txBody>
          <a:bodyPr/>
          <a:lstStyle/>
          <a:p>
            <a:r>
              <a:rPr lang="en-US" b="1" dirty="0">
                <a:latin typeface="Times New Roman" panose="02020603050405020304" pitchFamily="18" charset="0"/>
                <a:cs typeface="Times New Roman" panose="02020603050405020304" pitchFamily="18" charset="0"/>
              </a:rPr>
              <a:t>Open AI4DB Problems: </a:t>
            </a:r>
            <a:br>
              <a:rPr lang="en-US" b="1" dirty="0">
                <a:latin typeface="Times New Roman" panose="02020603050405020304" pitchFamily="18" charset="0"/>
                <a:cs typeface="Times New Roman" panose="02020603050405020304" pitchFamily="18" charset="0"/>
              </a:rPr>
            </a:br>
            <a:r>
              <a:rPr lang="en-US" b="1" dirty="0">
                <a:latin typeface="Times New Roman" panose="02020603050405020304" pitchFamily="18" charset="0"/>
                <a:cs typeface="Times New Roman" panose="02020603050405020304" pitchFamily="18" charset="0"/>
              </a:rPr>
              <a:t>Skyline Cardinality Estimation</a:t>
            </a:r>
          </a:p>
        </p:txBody>
      </p:sp>
      <p:sp>
        <p:nvSpPr>
          <p:cNvPr id="6" name="Slide Number Placeholder 5"/>
          <p:cNvSpPr>
            <a:spLocks noGrp="1"/>
          </p:cNvSpPr>
          <p:nvPr>
            <p:ph type="sldNum" sz="quarter" idx="12"/>
          </p:nvPr>
        </p:nvSpPr>
        <p:spPr/>
        <p:txBody>
          <a:bodyPr/>
          <a:lstStyle/>
          <a:p>
            <a:pPr>
              <a:defRPr/>
            </a:pPr>
            <a:fld id="{176FA375-609F-4380-A649-F26BBCA98A61}" type="slidenum">
              <a:rPr lang="en-US" altLang="zh-CN">
                <a:solidFill>
                  <a:srgbClr val="000000"/>
                </a:solidFill>
              </a:rPr>
              <a:pPr>
                <a:defRPr/>
              </a:pPr>
              <a:t>52</a:t>
            </a:fld>
            <a:endParaRPr lang="en-US" altLang="zh-CN">
              <a:solidFill>
                <a:srgbClr val="000000"/>
              </a:solidFill>
            </a:endParaRPr>
          </a:p>
        </p:txBody>
      </p:sp>
      <p:sp>
        <p:nvSpPr>
          <p:cNvPr id="11" name="TextBox 10">
            <a:extLst>
              <a:ext uri="{FF2B5EF4-FFF2-40B4-BE49-F238E27FC236}">
                <a16:creationId xmlns:a16="http://schemas.microsoft.com/office/drawing/2014/main" id="{E997F498-D340-4510-B8A2-D37056EF0C07}"/>
              </a:ext>
            </a:extLst>
          </p:cNvPr>
          <p:cNvSpPr txBox="1"/>
          <p:nvPr/>
        </p:nvSpPr>
        <p:spPr>
          <a:xfrm>
            <a:off x="76200" y="5105400"/>
            <a:ext cx="8991600" cy="1477328"/>
          </a:xfrm>
          <a:prstGeom prst="rect">
            <a:avLst/>
          </a:prstGeom>
          <a:noFill/>
          <a:ln>
            <a:solidFill>
              <a:schemeClr val="tx1"/>
            </a:solidFill>
          </a:ln>
        </p:spPr>
        <p:txBody>
          <a:bodyPr wrap="square">
            <a:spAutoFit/>
          </a:bodyPr>
          <a:lstStyle/>
          <a:p>
            <a:pPr algn="just"/>
            <a:r>
              <a:rPr lang="en-US" dirty="0" err="1">
                <a:latin typeface="Times New Roman" panose="02020603050405020304" pitchFamily="18" charset="0"/>
                <a:cs typeface="Times New Roman" panose="02020603050405020304" pitchFamily="18" charset="0"/>
              </a:rPr>
              <a:t>Xiaoye</a:t>
            </a:r>
            <a:r>
              <a:rPr lang="en-US" dirty="0">
                <a:latin typeface="Times New Roman" panose="02020603050405020304" pitchFamily="18" charset="0"/>
                <a:cs typeface="Times New Roman" panose="02020603050405020304" pitchFamily="18" charset="0"/>
              </a:rPr>
              <a:t> Miao, </a:t>
            </a:r>
            <a:r>
              <a:rPr lang="en-US" dirty="0" err="1">
                <a:latin typeface="Times New Roman" panose="02020603050405020304" pitchFamily="18" charset="0"/>
                <a:cs typeface="Times New Roman" panose="02020603050405020304" pitchFamily="18" charset="0"/>
              </a:rPr>
              <a:t>Yangyang</a:t>
            </a:r>
            <a:r>
              <a:rPr lang="en-US" dirty="0">
                <a:latin typeface="Times New Roman" panose="02020603050405020304" pitchFamily="18" charset="0"/>
                <a:cs typeface="Times New Roman" panose="02020603050405020304" pitchFamily="18" charset="0"/>
              </a:rPr>
              <a:t> Wu, </a:t>
            </a:r>
            <a:r>
              <a:rPr lang="en-US" dirty="0" err="1">
                <a:latin typeface="Times New Roman" panose="02020603050405020304" pitchFamily="18" charset="0"/>
                <a:cs typeface="Times New Roman" panose="02020603050405020304" pitchFamily="18" charset="0"/>
              </a:rPr>
              <a:t>Jiazhen</a:t>
            </a:r>
            <a:r>
              <a:rPr lang="en-US" dirty="0">
                <a:latin typeface="Times New Roman" panose="02020603050405020304" pitchFamily="18" charset="0"/>
                <a:cs typeface="Times New Roman" panose="02020603050405020304" pitchFamily="18" charset="0"/>
              </a:rPr>
              <a:t> Peng, </a:t>
            </a:r>
            <a:r>
              <a:rPr lang="en-US" dirty="0" err="1">
                <a:latin typeface="Times New Roman" panose="02020603050405020304" pitchFamily="18" charset="0"/>
                <a:cs typeface="Times New Roman" panose="02020603050405020304" pitchFamily="18" charset="0"/>
              </a:rPr>
              <a:t>Yunjun</a:t>
            </a:r>
            <a:r>
              <a:rPr lang="en-US" dirty="0">
                <a:latin typeface="Times New Roman" panose="02020603050405020304" pitchFamily="18" charset="0"/>
                <a:cs typeface="Times New Roman" panose="02020603050405020304" pitchFamily="18" charset="0"/>
              </a:rPr>
              <a:t> Gao, </a:t>
            </a:r>
            <a:r>
              <a:rPr lang="en-US" dirty="0" err="1">
                <a:latin typeface="Times New Roman" panose="02020603050405020304" pitchFamily="18" charset="0"/>
                <a:cs typeface="Times New Roman" panose="02020603050405020304" pitchFamily="18" charset="0"/>
              </a:rPr>
              <a:t>Jianwei</a:t>
            </a:r>
            <a:r>
              <a:rPr lang="en-US" dirty="0">
                <a:latin typeface="Times New Roman" panose="02020603050405020304" pitchFamily="18" charset="0"/>
                <a:cs typeface="Times New Roman" panose="02020603050405020304" pitchFamily="18" charset="0"/>
              </a:rPr>
              <a:t> Yin: Efficient and Effective Cardinality Estimation for Skyline Family. Proc. ACM </a:t>
            </a:r>
            <a:r>
              <a:rPr lang="en-US" dirty="0" err="1">
                <a:latin typeface="Times New Roman" panose="02020603050405020304" pitchFamily="18" charset="0"/>
                <a:cs typeface="Times New Roman" panose="02020603050405020304" pitchFamily="18" charset="0"/>
              </a:rPr>
              <a:t>Manag</a:t>
            </a:r>
            <a:r>
              <a:rPr lang="en-US" dirty="0">
                <a:latin typeface="Times New Roman" panose="02020603050405020304" pitchFamily="18" charset="0"/>
                <a:cs typeface="Times New Roman" panose="02020603050405020304" pitchFamily="18" charset="0"/>
              </a:rPr>
              <a:t>. Data 1(1): 104:1-104:21 (2023)</a:t>
            </a:r>
          </a:p>
          <a:p>
            <a:pPr algn="just"/>
            <a:endParaRPr lang="en-US" dirty="0">
              <a:latin typeface="Times New Roman" panose="02020603050405020304" pitchFamily="18" charset="0"/>
              <a:cs typeface="Times New Roman" panose="02020603050405020304" pitchFamily="18" charset="0"/>
            </a:endParaRPr>
          </a:p>
          <a:p>
            <a:pPr algn="just"/>
            <a:r>
              <a:rPr lang="en-US" dirty="0" err="1">
                <a:latin typeface="Times New Roman" panose="02020603050405020304" pitchFamily="18" charset="0"/>
                <a:cs typeface="Times New Roman" panose="02020603050405020304" pitchFamily="18" charset="0"/>
              </a:rPr>
              <a:t>Zhenjie</a:t>
            </a:r>
            <a:r>
              <a:rPr lang="en-US" dirty="0">
                <a:latin typeface="Times New Roman" panose="02020603050405020304" pitchFamily="18" charset="0"/>
                <a:cs typeface="Times New Roman" panose="02020603050405020304" pitchFamily="18" charset="0"/>
              </a:rPr>
              <a:t> Zhang, Yin Yang, </a:t>
            </a:r>
            <a:r>
              <a:rPr lang="en-US" dirty="0" err="1">
                <a:latin typeface="Times New Roman" panose="02020603050405020304" pitchFamily="18" charset="0"/>
                <a:cs typeface="Times New Roman" panose="02020603050405020304" pitchFamily="18" charset="0"/>
              </a:rPr>
              <a:t>Ruichu</a:t>
            </a:r>
            <a:r>
              <a:rPr lang="en-US" dirty="0">
                <a:latin typeface="Times New Roman" panose="02020603050405020304" pitchFamily="18" charset="0"/>
                <a:cs typeface="Times New Roman" panose="02020603050405020304" pitchFamily="18" charset="0"/>
              </a:rPr>
              <a:t> Cai, Dimitris </a:t>
            </a:r>
            <a:r>
              <a:rPr lang="en-US" dirty="0" err="1">
                <a:latin typeface="Times New Roman" panose="02020603050405020304" pitchFamily="18" charset="0"/>
                <a:cs typeface="Times New Roman" panose="02020603050405020304" pitchFamily="18" charset="0"/>
              </a:rPr>
              <a:t>Papadias</a:t>
            </a:r>
            <a:r>
              <a:rPr lang="en-US" dirty="0">
                <a:latin typeface="Times New Roman" panose="02020603050405020304" pitchFamily="18" charset="0"/>
                <a:cs typeface="Times New Roman" panose="02020603050405020304" pitchFamily="18" charset="0"/>
              </a:rPr>
              <a:t>, Anthony K. H. Tung: Kernel-based skyline cardinality estimation. SIGMOD Conference 2009: 509-522</a:t>
            </a:r>
          </a:p>
        </p:txBody>
      </p:sp>
    </p:spTree>
    <p:extLst>
      <p:ext uri="{BB962C8B-B14F-4D97-AF65-F5344CB8AC3E}">
        <p14:creationId xmlns:p14="http://schemas.microsoft.com/office/powerpoint/2010/main" val="274112809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176FA375-609F-4380-A649-F26BBCA98A61}" type="slidenum">
              <a:rPr lang="en-US" altLang="zh-CN">
                <a:solidFill>
                  <a:srgbClr val="000000"/>
                </a:solidFill>
              </a:rPr>
              <a:pPr>
                <a:defRPr/>
              </a:pPr>
              <a:t>53</a:t>
            </a:fld>
            <a:endParaRPr lang="en-US" altLang="zh-CN">
              <a:solidFill>
                <a:srgbClr val="000000"/>
              </a:solidFill>
            </a:endParaRPr>
          </a:p>
        </p:txBody>
      </p:sp>
      <p:sp>
        <p:nvSpPr>
          <p:cNvPr id="4099" name="Rectangle 2"/>
          <p:cNvSpPr>
            <a:spLocks noGrp="1" noChangeArrowheads="1"/>
          </p:cNvSpPr>
          <p:nvPr>
            <p:ph type="title"/>
          </p:nvPr>
        </p:nvSpPr>
        <p:spPr/>
        <p:txBody>
          <a:bodyPr/>
          <a:lstStyle/>
          <a:p>
            <a:pPr eaLnBrk="1" hangingPunct="1"/>
            <a:r>
              <a:rPr lang="en-US" altLang="zh-CN" sz="4400" dirty="0">
                <a:latin typeface="Times New Roman" pitchFamily="18" charset="0"/>
              </a:rPr>
              <a:t>Skyline Cardinality Estimation</a:t>
            </a:r>
          </a:p>
        </p:txBody>
      </p:sp>
      <p:sp>
        <p:nvSpPr>
          <p:cNvPr id="4100" name="Rectangle 3"/>
          <p:cNvSpPr>
            <a:spLocks noGrp="1" noChangeArrowheads="1"/>
          </p:cNvSpPr>
          <p:nvPr>
            <p:ph type="body" idx="1"/>
          </p:nvPr>
        </p:nvSpPr>
        <p:spPr/>
        <p:txBody>
          <a:bodyPr>
            <a:normAutofit/>
          </a:bodyPr>
          <a:lstStyle/>
          <a:p>
            <a:pPr algn="just" eaLnBrk="1" hangingPunct="1"/>
            <a:r>
              <a:rPr lang="en-US" altLang="zh-CN" sz="3200" dirty="0">
                <a:latin typeface="Times New Roman" pitchFamily="18" charset="0"/>
              </a:rPr>
              <a:t>Given a data set </a:t>
            </a:r>
            <a:r>
              <a:rPr lang="en-US" altLang="zh-CN" sz="3200" i="1" dirty="0">
                <a:latin typeface="Times New Roman" pitchFamily="18" charset="0"/>
              </a:rPr>
              <a:t>DS </a:t>
            </a:r>
            <a:r>
              <a:rPr lang="en-US" altLang="zh-CN" sz="3200" dirty="0">
                <a:latin typeface="Times New Roman" pitchFamily="18" charset="0"/>
              </a:rPr>
              <a:t>(of size </a:t>
            </a:r>
            <a:r>
              <a:rPr lang="en-US" altLang="zh-CN" sz="3200" i="1" dirty="0">
                <a:latin typeface="Times New Roman" pitchFamily="18" charset="0"/>
              </a:rPr>
              <a:t>n</a:t>
            </a:r>
            <a:r>
              <a:rPr lang="en-US" altLang="zh-CN" sz="3200" dirty="0">
                <a:latin typeface="Times New Roman" pitchFamily="18" charset="0"/>
              </a:rPr>
              <a:t>), estimate the number, |SKY</a:t>
            </a:r>
            <a:r>
              <a:rPr lang="en-US" altLang="zh-CN" sz="3200" i="1" baseline="-25000" dirty="0">
                <a:latin typeface="Times New Roman" pitchFamily="18" charset="0"/>
              </a:rPr>
              <a:t>DS</a:t>
            </a:r>
            <a:r>
              <a:rPr lang="en-US" altLang="zh-CN" sz="3200" dirty="0">
                <a:latin typeface="Times New Roman" pitchFamily="18" charset="0"/>
              </a:rPr>
              <a:t>|, of </a:t>
            </a:r>
            <a:r>
              <a:rPr lang="en-US" altLang="zh-CN" sz="3200" b="1" i="1" dirty="0">
                <a:latin typeface="Times New Roman" pitchFamily="18" charset="0"/>
              </a:rPr>
              <a:t>skyline objects</a:t>
            </a:r>
            <a:r>
              <a:rPr lang="en-US" altLang="zh-CN" sz="3200" dirty="0">
                <a:latin typeface="Times New Roman" pitchFamily="18" charset="0"/>
              </a:rPr>
              <a:t> in </a:t>
            </a:r>
            <a:r>
              <a:rPr lang="en-US" altLang="zh-CN" sz="3200" i="1" dirty="0">
                <a:latin typeface="Times New Roman" pitchFamily="18" charset="0"/>
              </a:rPr>
              <a:t>DS</a:t>
            </a:r>
            <a:endParaRPr lang="en-US" altLang="zh-CN" sz="3200" dirty="0">
              <a:latin typeface="Times New Roman" pitchFamily="18" charset="0"/>
            </a:endParaRPr>
          </a:p>
          <a:p>
            <a:pPr algn="just" eaLnBrk="1" hangingPunct="1"/>
            <a:endParaRPr lang="en-US" altLang="zh-CN" sz="3200" dirty="0">
              <a:latin typeface="Times New Roman" pitchFamily="18" charset="0"/>
            </a:endParaRPr>
          </a:p>
        </p:txBody>
      </p:sp>
      <p:cxnSp>
        <p:nvCxnSpPr>
          <p:cNvPr id="5" name="Straight Arrow Connector 4">
            <a:extLst>
              <a:ext uri="{FF2B5EF4-FFF2-40B4-BE49-F238E27FC236}">
                <a16:creationId xmlns:a16="http://schemas.microsoft.com/office/drawing/2014/main" id="{6517D448-E296-4257-A5CC-C662E07379C5}"/>
              </a:ext>
            </a:extLst>
          </p:cNvPr>
          <p:cNvCxnSpPr/>
          <p:nvPr/>
        </p:nvCxnSpPr>
        <p:spPr>
          <a:xfrm>
            <a:off x="2328526" y="5823248"/>
            <a:ext cx="4618892" cy="0"/>
          </a:xfrm>
          <a:prstGeom prst="straightConnector1">
            <a:avLst/>
          </a:prstGeom>
          <a:ln w="25400">
            <a:solidFill>
              <a:schemeClr val="tx1"/>
            </a:solidFill>
            <a:headEnd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CFD8B0B6-26AC-4F1D-BDD7-00232704212F}"/>
              </a:ext>
            </a:extLst>
          </p:cNvPr>
          <p:cNvCxnSpPr/>
          <p:nvPr/>
        </p:nvCxnSpPr>
        <p:spPr>
          <a:xfrm flipV="1">
            <a:off x="2328526" y="3232448"/>
            <a:ext cx="0" cy="2590800"/>
          </a:xfrm>
          <a:prstGeom prst="straightConnector1">
            <a:avLst/>
          </a:prstGeom>
          <a:ln w="25400">
            <a:solidFill>
              <a:schemeClr val="tx1"/>
            </a:solidFill>
            <a:headEnd w="lg" len="lg"/>
            <a:tailEnd type="stealth" w="lg" len="lg"/>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7E5FC411-3C4F-4B52-8596-CD000325AA74}"/>
              </a:ext>
            </a:extLst>
          </p:cNvPr>
          <p:cNvSpPr txBox="1"/>
          <p:nvPr/>
        </p:nvSpPr>
        <p:spPr>
          <a:xfrm>
            <a:off x="6553200" y="5781973"/>
            <a:ext cx="816249" cy="461665"/>
          </a:xfrm>
          <a:prstGeom prst="rect">
            <a:avLst/>
          </a:prstGeom>
          <a:noFill/>
        </p:spPr>
        <p:txBody>
          <a:bodyPr wrap="none" rtlCol="0">
            <a:spAutoFit/>
          </a:bodyPr>
          <a:lstStyle/>
          <a:p>
            <a:r>
              <a:rPr lang="en-US" sz="2400" b="1" i="1" dirty="0">
                <a:latin typeface="Times New Roman" panose="02020603050405020304" pitchFamily="18" charset="0"/>
                <a:cs typeface="Times New Roman" panose="02020603050405020304" pitchFamily="18" charset="0"/>
              </a:rPr>
              <a:t>price</a:t>
            </a:r>
          </a:p>
        </p:txBody>
      </p:sp>
      <p:sp>
        <p:nvSpPr>
          <p:cNvPr id="9" name="TextBox 8">
            <a:extLst>
              <a:ext uri="{FF2B5EF4-FFF2-40B4-BE49-F238E27FC236}">
                <a16:creationId xmlns:a16="http://schemas.microsoft.com/office/drawing/2014/main" id="{770EE32B-67AE-434C-AE5F-5566836C4C0A}"/>
              </a:ext>
            </a:extLst>
          </p:cNvPr>
          <p:cNvSpPr txBox="1"/>
          <p:nvPr/>
        </p:nvSpPr>
        <p:spPr>
          <a:xfrm>
            <a:off x="816249" y="2816948"/>
            <a:ext cx="1752600" cy="830997"/>
          </a:xfrm>
          <a:prstGeom prst="rect">
            <a:avLst/>
          </a:prstGeom>
          <a:noFill/>
        </p:spPr>
        <p:txBody>
          <a:bodyPr wrap="square" rtlCol="0">
            <a:spAutoFit/>
          </a:bodyPr>
          <a:lstStyle/>
          <a:p>
            <a:pPr algn="ctr"/>
            <a:r>
              <a:rPr lang="en-US" sz="2400" b="1" i="1" dirty="0">
                <a:latin typeface="Times New Roman" panose="02020603050405020304" pitchFamily="18" charset="0"/>
                <a:cs typeface="Times New Roman" panose="02020603050405020304" pitchFamily="18" charset="0"/>
              </a:rPr>
              <a:t>distance to beach</a:t>
            </a:r>
          </a:p>
        </p:txBody>
      </p:sp>
      <p:sp>
        <p:nvSpPr>
          <p:cNvPr id="10" name="TextBox 9">
            <a:extLst>
              <a:ext uri="{FF2B5EF4-FFF2-40B4-BE49-F238E27FC236}">
                <a16:creationId xmlns:a16="http://schemas.microsoft.com/office/drawing/2014/main" id="{595E9968-1421-494A-80D3-DCFCE54EED5D}"/>
              </a:ext>
            </a:extLst>
          </p:cNvPr>
          <p:cNvSpPr txBox="1"/>
          <p:nvPr/>
        </p:nvSpPr>
        <p:spPr>
          <a:xfrm>
            <a:off x="2797306" y="4972521"/>
            <a:ext cx="484428" cy="523220"/>
          </a:xfrm>
          <a:prstGeom prst="rect">
            <a:avLst/>
          </a:prstGeom>
          <a:noFill/>
        </p:spPr>
        <p:txBody>
          <a:bodyPr wrap="none" rtlCol="0">
            <a:spAutoFit/>
          </a:bodyPr>
          <a:lstStyle/>
          <a:p>
            <a:r>
              <a:rPr lang="en-US" sz="2800" b="1" i="1" dirty="0">
                <a:solidFill>
                  <a:srgbClr val="CC00FF"/>
                </a:solidFill>
                <a:latin typeface="Times New Roman" panose="02020603050405020304" pitchFamily="18" charset="0"/>
                <a:cs typeface="Times New Roman" panose="02020603050405020304" pitchFamily="18" charset="0"/>
              </a:rPr>
              <a:t>o</a:t>
            </a:r>
            <a:r>
              <a:rPr lang="en-US" sz="2800" b="1" baseline="-25000" dirty="0">
                <a:solidFill>
                  <a:srgbClr val="CC00FF"/>
                </a:solidFill>
                <a:latin typeface="Times New Roman" panose="02020603050405020304" pitchFamily="18" charset="0"/>
                <a:cs typeface="Times New Roman" panose="02020603050405020304" pitchFamily="18" charset="0"/>
              </a:rPr>
              <a:t>1</a:t>
            </a:r>
          </a:p>
        </p:txBody>
      </p:sp>
      <p:sp>
        <p:nvSpPr>
          <p:cNvPr id="11" name="Oval 10">
            <a:extLst>
              <a:ext uri="{FF2B5EF4-FFF2-40B4-BE49-F238E27FC236}">
                <a16:creationId xmlns:a16="http://schemas.microsoft.com/office/drawing/2014/main" id="{29116590-7762-46EF-A7B8-DB928C17C8D2}"/>
              </a:ext>
            </a:extLst>
          </p:cNvPr>
          <p:cNvSpPr/>
          <p:nvPr/>
        </p:nvSpPr>
        <p:spPr>
          <a:xfrm>
            <a:off x="3842687" y="4506997"/>
            <a:ext cx="228600" cy="228600"/>
          </a:xfrm>
          <a:prstGeom prst="ellipse">
            <a:avLst/>
          </a:prstGeom>
          <a:solidFill>
            <a:srgbClr val="0000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C5CDCAE6-4124-4222-AD1E-60927FEC2AE1}"/>
              </a:ext>
            </a:extLst>
          </p:cNvPr>
          <p:cNvSpPr txBox="1"/>
          <p:nvPr/>
        </p:nvSpPr>
        <p:spPr>
          <a:xfrm>
            <a:off x="4866997" y="4497926"/>
            <a:ext cx="484428" cy="523220"/>
          </a:xfrm>
          <a:prstGeom prst="rect">
            <a:avLst/>
          </a:prstGeom>
          <a:noFill/>
        </p:spPr>
        <p:txBody>
          <a:bodyPr wrap="none" rtlCol="0">
            <a:spAutoFit/>
          </a:bodyPr>
          <a:lstStyle/>
          <a:p>
            <a:r>
              <a:rPr lang="en-US" sz="2800" b="1" i="1" dirty="0">
                <a:solidFill>
                  <a:srgbClr val="0000CC"/>
                </a:solidFill>
                <a:latin typeface="Times New Roman" panose="02020603050405020304" pitchFamily="18" charset="0"/>
                <a:cs typeface="Times New Roman" panose="02020603050405020304" pitchFamily="18" charset="0"/>
              </a:rPr>
              <a:t>o</a:t>
            </a:r>
            <a:r>
              <a:rPr lang="en-US" sz="2800" b="1" baseline="-25000" dirty="0">
                <a:solidFill>
                  <a:srgbClr val="0000CC"/>
                </a:solidFill>
                <a:latin typeface="Times New Roman" panose="02020603050405020304" pitchFamily="18" charset="0"/>
                <a:cs typeface="Times New Roman" panose="02020603050405020304" pitchFamily="18" charset="0"/>
              </a:rPr>
              <a:t>4</a:t>
            </a:r>
            <a:endParaRPr lang="en-US" sz="2800" b="1" i="1" baseline="-25000" dirty="0">
              <a:solidFill>
                <a:srgbClr val="0000CC"/>
              </a:solidFill>
              <a:latin typeface="Times New Roman" panose="02020603050405020304" pitchFamily="18" charset="0"/>
              <a:cs typeface="Times New Roman" panose="02020603050405020304" pitchFamily="18" charset="0"/>
            </a:endParaRPr>
          </a:p>
        </p:txBody>
      </p:sp>
      <p:sp>
        <p:nvSpPr>
          <p:cNvPr id="13" name="Oval 12">
            <a:extLst>
              <a:ext uri="{FF2B5EF4-FFF2-40B4-BE49-F238E27FC236}">
                <a16:creationId xmlns:a16="http://schemas.microsoft.com/office/drawing/2014/main" id="{34A60CC9-071A-4C3C-91F4-2A4584324D87}"/>
              </a:ext>
            </a:extLst>
          </p:cNvPr>
          <p:cNvSpPr/>
          <p:nvPr/>
        </p:nvSpPr>
        <p:spPr>
          <a:xfrm>
            <a:off x="3070180" y="4908848"/>
            <a:ext cx="228600" cy="228600"/>
          </a:xfrm>
          <a:prstGeom prst="ellipse">
            <a:avLst/>
          </a:prstGeom>
          <a:solidFill>
            <a:srgbClr val="CC00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4A512A8A-EF6D-4955-8853-592245101EC9}"/>
              </a:ext>
            </a:extLst>
          </p:cNvPr>
          <p:cNvSpPr txBox="1"/>
          <p:nvPr/>
        </p:nvSpPr>
        <p:spPr>
          <a:xfrm>
            <a:off x="1921041" y="5668973"/>
            <a:ext cx="407484" cy="461665"/>
          </a:xfrm>
          <a:prstGeom prst="rect">
            <a:avLst/>
          </a:prstGeom>
          <a:noFill/>
        </p:spPr>
        <p:txBody>
          <a:bodyPr wrap="none" rtlCol="0">
            <a:spAutoFit/>
          </a:bodyPr>
          <a:lstStyle/>
          <a:p>
            <a:r>
              <a:rPr lang="en-US" sz="2400" b="1" i="1" dirty="0">
                <a:latin typeface="Times New Roman" panose="02020603050405020304" pitchFamily="18" charset="0"/>
                <a:cs typeface="Times New Roman" panose="02020603050405020304" pitchFamily="18" charset="0"/>
              </a:rPr>
              <a:t>O</a:t>
            </a:r>
          </a:p>
        </p:txBody>
      </p:sp>
      <p:sp>
        <p:nvSpPr>
          <p:cNvPr id="15" name="Oval 14">
            <a:extLst>
              <a:ext uri="{FF2B5EF4-FFF2-40B4-BE49-F238E27FC236}">
                <a16:creationId xmlns:a16="http://schemas.microsoft.com/office/drawing/2014/main" id="{7A9FA750-2320-4211-B93F-D416770A9DE1}"/>
              </a:ext>
            </a:extLst>
          </p:cNvPr>
          <p:cNvSpPr/>
          <p:nvPr/>
        </p:nvSpPr>
        <p:spPr>
          <a:xfrm>
            <a:off x="4577004" y="4753049"/>
            <a:ext cx="228600" cy="228600"/>
          </a:xfrm>
          <a:prstGeom prst="ellipse">
            <a:avLst/>
          </a:prstGeom>
          <a:solidFill>
            <a:srgbClr val="0000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B63E30D6-3C20-42FD-9AE7-D35440FD2ED8}"/>
              </a:ext>
            </a:extLst>
          </p:cNvPr>
          <p:cNvSpPr txBox="1"/>
          <p:nvPr/>
        </p:nvSpPr>
        <p:spPr>
          <a:xfrm>
            <a:off x="4153544" y="5279391"/>
            <a:ext cx="484428" cy="523220"/>
          </a:xfrm>
          <a:prstGeom prst="rect">
            <a:avLst/>
          </a:prstGeom>
          <a:noFill/>
        </p:spPr>
        <p:txBody>
          <a:bodyPr wrap="none" rtlCol="0">
            <a:spAutoFit/>
          </a:bodyPr>
          <a:lstStyle/>
          <a:p>
            <a:r>
              <a:rPr lang="en-US" sz="2800" b="1" i="1" dirty="0">
                <a:solidFill>
                  <a:srgbClr val="CC00FF"/>
                </a:solidFill>
                <a:latin typeface="Times New Roman" panose="02020603050405020304" pitchFamily="18" charset="0"/>
                <a:cs typeface="Times New Roman" panose="02020603050405020304" pitchFamily="18" charset="0"/>
              </a:rPr>
              <a:t>o</a:t>
            </a:r>
            <a:r>
              <a:rPr lang="en-US" sz="2800" b="1" baseline="-25000" dirty="0">
                <a:solidFill>
                  <a:srgbClr val="CC00FF"/>
                </a:solidFill>
                <a:latin typeface="Times New Roman" panose="02020603050405020304" pitchFamily="18" charset="0"/>
                <a:cs typeface="Times New Roman" panose="02020603050405020304" pitchFamily="18" charset="0"/>
              </a:rPr>
              <a:t>2</a:t>
            </a:r>
          </a:p>
        </p:txBody>
      </p:sp>
      <p:sp>
        <p:nvSpPr>
          <p:cNvPr id="17" name="Oval 16">
            <a:extLst>
              <a:ext uri="{FF2B5EF4-FFF2-40B4-BE49-F238E27FC236}">
                <a16:creationId xmlns:a16="http://schemas.microsoft.com/office/drawing/2014/main" id="{718D23E6-E9A6-440F-A71A-E53CDCB151C1}"/>
              </a:ext>
            </a:extLst>
          </p:cNvPr>
          <p:cNvSpPr/>
          <p:nvPr/>
        </p:nvSpPr>
        <p:spPr>
          <a:xfrm>
            <a:off x="3072172" y="3506461"/>
            <a:ext cx="228600" cy="228600"/>
          </a:xfrm>
          <a:prstGeom prst="ellipse">
            <a:avLst/>
          </a:prstGeom>
          <a:solidFill>
            <a:srgbClr val="0000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FE9E5174-B897-41DB-AE6D-2E8B03999866}"/>
              </a:ext>
            </a:extLst>
          </p:cNvPr>
          <p:cNvSpPr/>
          <p:nvPr/>
        </p:nvSpPr>
        <p:spPr>
          <a:xfrm>
            <a:off x="3868859" y="5323483"/>
            <a:ext cx="228600" cy="228600"/>
          </a:xfrm>
          <a:prstGeom prst="ellipse">
            <a:avLst/>
          </a:prstGeom>
          <a:solidFill>
            <a:srgbClr val="CC00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EE8BF39F-E639-4946-ACD5-6F5C385E4047}"/>
              </a:ext>
            </a:extLst>
          </p:cNvPr>
          <p:cNvSpPr/>
          <p:nvPr/>
        </p:nvSpPr>
        <p:spPr>
          <a:xfrm>
            <a:off x="2661227" y="4101179"/>
            <a:ext cx="228600" cy="228600"/>
          </a:xfrm>
          <a:prstGeom prst="ellipse">
            <a:avLst/>
          </a:prstGeom>
          <a:solidFill>
            <a:srgbClr val="CC00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4280C22-A49D-424F-AD43-61377963422B}"/>
              </a:ext>
            </a:extLst>
          </p:cNvPr>
          <p:cNvSpPr txBox="1"/>
          <p:nvPr/>
        </p:nvSpPr>
        <p:spPr>
          <a:xfrm>
            <a:off x="2393831" y="3547428"/>
            <a:ext cx="484428" cy="523220"/>
          </a:xfrm>
          <a:prstGeom prst="rect">
            <a:avLst/>
          </a:prstGeom>
          <a:noFill/>
        </p:spPr>
        <p:txBody>
          <a:bodyPr wrap="none" rtlCol="0">
            <a:spAutoFit/>
          </a:bodyPr>
          <a:lstStyle/>
          <a:p>
            <a:r>
              <a:rPr lang="en-US" sz="2800" b="1" i="1" dirty="0">
                <a:solidFill>
                  <a:srgbClr val="CC00FF"/>
                </a:solidFill>
                <a:latin typeface="Times New Roman" panose="02020603050405020304" pitchFamily="18" charset="0"/>
                <a:cs typeface="Times New Roman" panose="02020603050405020304" pitchFamily="18" charset="0"/>
              </a:rPr>
              <a:t>o</a:t>
            </a:r>
            <a:r>
              <a:rPr lang="en-US" sz="2800" b="1" baseline="-25000" dirty="0">
                <a:solidFill>
                  <a:srgbClr val="CC00FF"/>
                </a:solidFill>
                <a:latin typeface="Times New Roman" panose="02020603050405020304" pitchFamily="18" charset="0"/>
                <a:cs typeface="Times New Roman" panose="02020603050405020304" pitchFamily="18" charset="0"/>
              </a:rPr>
              <a:t>3</a:t>
            </a:r>
          </a:p>
        </p:txBody>
      </p:sp>
      <p:sp>
        <p:nvSpPr>
          <p:cNvPr id="21" name="TextBox 20">
            <a:extLst>
              <a:ext uri="{FF2B5EF4-FFF2-40B4-BE49-F238E27FC236}">
                <a16:creationId xmlns:a16="http://schemas.microsoft.com/office/drawing/2014/main" id="{CA6E0384-B579-4A37-A1C5-ABE0064D79E8}"/>
              </a:ext>
            </a:extLst>
          </p:cNvPr>
          <p:cNvSpPr txBox="1"/>
          <p:nvPr/>
        </p:nvSpPr>
        <p:spPr>
          <a:xfrm>
            <a:off x="3997908" y="4044285"/>
            <a:ext cx="484428" cy="523220"/>
          </a:xfrm>
          <a:prstGeom prst="rect">
            <a:avLst/>
          </a:prstGeom>
          <a:noFill/>
        </p:spPr>
        <p:txBody>
          <a:bodyPr wrap="none" rtlCol="0">
            <a:spAutoFit/>
          </a:bodyPr>
          <a:lstStyle/>
          <a:p>
            <a:r>
              <a:rPr lang="en-US" sz="2800" b="1" i="1" dirty="0">
                <a:solidFill>
                  <a:srgbClr val="0000CC"/>
                </a:solidFill>
                <a:latin typeface="Times New Roman" panose="02020603050405020304" pitchFamily="18" charset="0"/>
                <a:cs typeface="Times New Roman" panose="02020603050405020304" pitchFamily="18" charset="0"/>
              </a:rPr>
              <a:t>o</a:t>
            </a:r>
            <a:r>
              <a:rPr lang="en-US" sz="2800" b="1" baseline="-25000" dirty="0">
                <a:solidFill>
                  <a:srgbClr val="0000CC"/>
                </a:solidFill>
                <a:latin typeface="Times New Roman" panose="02020603050405020304" pitchFamily="18" charset="0"/>
                <a:cs typeface="Times New Roman" panose="02020603050405020304" pitchFamily="18" charset="0"/>
              </a:rPr>
              <a:t>5</a:t>
            </a:r>
            <a:endParaRPr lang="en-US" sz="2800" b="1" i="1" baseline="-25000" dirty="0">
              <a:solidFill>
                <a:srgbClr val="0000CC"/>
              </a:solidFill>
              <a:latin typeface="Times New Roman" panose="02020603050405020304" pitchFamily="18" charset="0"/>
              <a:cs typeface="Times New Roman" panose="02020603050405020304" pitchFamily="18" charset="0"/>
            </a:endParaRPr>
          </a:p>
        </p:txBody>
      </p:sp>
      <p:sp>
        <p:nvSpPr>
          <p:cNvPr id="22" name="TextBox 21">
            <a:extLst>
              <a:ext uri="{FF2B5EF4-FFF2-40B4-BE49-F238E27FC236}">
                <a16:creationId xmlns:a16="http://schemas.microsoft.com/office/drawing/2014/main" id="{7472C837-A5A5-452F-B63D-AECFFC5276AA}"/>
              </a:ext>
            </a:extLst>
          </p:cNvPr>
          <p:cNvSpPr txBox="1"/>
          <p:nvPr/>
        </p:nvSpPr>
        <p:spPr>
          <a:xfrm>
            <a:off x="3298780" y="3069590"/>
            <a:ext cx="484428" cy="523220"/>
          </a:xfrm>
          <a:prstGeom prst="rect">
            <a:avLst/>
          </a:prstGeom>
          <a:noFill/>
        </p:spPr>
        <p:txBody>
          <a:bodyPr wrap="none" rtlCol="0">
            <a:spAutoFit/>
          </a:bodyPr>
          <a:lstStyle/>
          <a:p>
            <a:r>
              <a:rPr lang="en-US" sz="2800" b="1" i="1" dirty="0">
                <a:solidFill>
                  <a:srgbClr val="0000CC"/>
                </a:solidFill>
                <a:latin typeface="Times New Roman" panose="02020603050405020304" pitchFamily="18" charset="0"/>
                <a:cs typeface="Times New Roman" panose="02020603050405020304" pitchFamily="18" charset="0"/>
              </a:rPr>
              <a:t>o</a:t>
            </a:r>
            <a:r>
              <a:rPr lang="en-US" sz="2800" b="1" baseline="-25000" dirty="0">
                <a:solidFill>
                  <a:srgbClr val="0000CC"/>
                </a:solidFill>
                <a:latin typeface="Times New Roman" panose="02020603050405020304" pitchFamily="18" charset="0"/>
                <a:cs typeface="Times New Roman" panose="02020603050405020304" pitchFamily="18" charset="0"/>
              </a:rPr>
              <a:t>6</a:t>
            </a:r>
            <a:endParaRPr lang="en-US" sz="2800" b="1" i="1" baseline="-25000" dirty="0">
              <a:solidFill>
                <a:srgbClr val="0000CC"/>
              </a:solidFill>
              <a:latin typeface="Times New Roman" panose="02020603050405020304" pitchFamily="18" charset="0"/>
              <a:cs typeface="Times New Roman" panose="02020603050405020304" pitchFamily="18" charset="0"/>
            </a:endParaRPr>
          </a:p>
        </p:txBody>
      </p:sp>
      <p:sp>
        <p:nvSpPr>
          <p:cNvPr id="23" name="Oval 22">
            <a:extLst>
              <a:ext uri="{FF2B5EF4-FFF2-40B4-BE49-F238E27FC236}">
                <a16:creationId xmlns:a16="http://schemas.microsoft.com/office/drawing/2014/main" id="{550819A6-084D-43E8-A6F6-BDA7DC74AC80}"/>
              </a:ext>
            </a:extLst>
          </p:cNvPr>
          <p:cNvSpPr/>
          <p:nvPr/>
        </p:nvSpPr>
        <p:spPr>
          <a:xfrm>
            <a:off x="5460902" y="3992503"/>
            <a:ext cx="228600" cy="228600"/>
          </a:xfrm>
          <a:prstGeom prst="ellipse">
            <a:avLst/>
          </a:prstGeom>
          <a:solidFill>
            <a:srgbClr val="0000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DB4D09B4-D039-4105-8208-5741CD860FF5}"/>
              </a:ext>
            </a:extLst>
          </p:cNvPr>
          <p:cNvSpPr txBox="1"/>
          <p:nvPr/>
        </p:nvSpPr>
        <p:spPr>
          <a:xfrm>
            <a:off x="5765467" y="3577959"/>
            <a:ext cx="484428" cy="523220"/>
          </a:xfrm>
          <a:prstGeom prst="rect">
            <a:avLst/>
          </a:prstGeom>
          <a:noFill/>
        </p:spPr>
        <p:txBody>
          <a:bodyPr wrap="none" rtlCol="0">
            <a:spAutoFit/>
          </a:bodyPr>
          <a:lstStyle/>
          <a:p>
            <a:r>
              <a:rPr lang="en-US" sz="2800" b="1" i="1" dirty="0">
                <a:solidFill>
                  <a:srgbClr val="0000CC"/>
                </a:solidFill>
                <a:latin typeface="Times New Roman" panose="02020603050405020304" pitchFamily="18" charset="0"/>
                <a:cs typeface="Times New Roman" panose="02020603050405020304" pitchFamily="18" charset="0"/>
              </a:rPr>
              <a:t>o</a:t>
            </a:r>
            <a:r>
              <a:rPr lang="en-US" sz="2800" b="1" baseline="-25000" dirty="0">
                <a:solidFill>
                  <a:srgbClr val="0000CC"/>
                </a:solidFill>
                <a:latin typeface="Times New Roman" panose="02020603050405020304" pitchFamily="18" charset="0"/>
                <a:cs typeface="Times New Roman" panose="02020603050405020304" pitchFamily="18" charset="0"/>
              </a:rPr>
              <a:t>7</a:t>
            </a:r>
            <a:endParaRPr lang="en-US" sz="2800" b="1" i="1" baseline="-25000" dirty="0">
              <a:solidFill>
                <a:srgbClr val="0000CC"/>
              </a:solidFill>
              <a:latin typeface="Times New Roman" panose="02020603050405020304" pitchFamily="18" charset="0"/>
              <a:cs typeface="Times New Roman" panose="02020603050405020304" pitchFamily="18" charset="0"/>
            </a:endParaRPr>
          </a:p>
        </p:txBody>
      </p:sp>
      <p:sp>
        <p:nvSpPr>
          <p:cNvPr id="25" name="TextBox 24">
            <a:extLst>
              <a:ext uri="{FF2B5EF4-FFF2-40B4-BE49-F238E27FC236}">
                <a16:creationId xmlns:a16="http://schemas.microsoft.com/office/drawing/2014/main" id="{950AAF3F-9537-4C8C-A6A4-99DEEBAA6453}"/>
              </a:ext>
            </a:extLst>
          </p:cNvPr>
          <p:cNvSpPr txBox="1"/>
          <p:nvPr/>
        </p:nvSpPr>
        <p:spPr>
          <a:xfrm>
            <a:off x="5578473" y="5279391"/>
            <a:ext cx="484428" cy="523220"/>
          </a:xfrm>
          <a:prstGeom prst="rect">
            <a:avLst/>
          </a:prstGeom>
          <a:noFill/>
        </p:spPr>
        <p:txBody>
          <a:bodyPr wrap="none" rtlCol="0">
            <a:spAutoFit/>
          </a:bodyPr>
          <a:lstStyle/>
          <a:p>
            <a:r>
              <a:rPr lang="en-US" sz="2800" b="1" i="1" dirty="0">
                <a:solidFill>
                  <a:srgbClr val="0000CC"/>
                </a:solidFill>
                <a:latin typeface="Times New Roman" panose="02020603050405020304" pitchFamily="18" charset="0"/>
                <a:cs typeface="Times New Roman" panose="02020603050405020304" pitchFamily="18" charset="0"/>
              </a:rPr>
              <a:t>o</a:t>
            </a:r>
            <a:r>
              <a:rPr lang="en-US" sz="2800" b="1" baseline="-25000" dirty="0">
                <a:solidFill>
                  <a:srgbClr val="0000CC"/>
                </a:solidFill>
                <a:latin typeface="Times New Roman" panose="02020603050405020304" pitchFamily="18" charset="0"/>
                <a:cs typeface="Times New Roman" panose="02020603050405020304" pitchFamily="18" charset="0"/>
              </a:rPr>
              <a:t>8</a:t>
            </a:r>
          </a:p>
        </p:txBody>
      </p:sp>
      <p:cxnSp>
        <p:nvCxnSpPr>
          <p:cNvPr id="26" name="Straight Connector 25">
            <a:extLst>
              <a:ext uri="{FF2B5EF4-FFF2-40B4-BE49-F238E27FC236}">
                <a16:creationId xmlns:a16="http://schemas.microsoft.com/office/drawing/2014/main" id="{B15EB2AC-17FD-436C-9B7F-15FC0DA9AE7C}"/>
              </a:ext>
            </a:extLst>
          </p:cNvPr>
          <p:cNvCxnSpPr>
            <a:stCxn id="19" idx="0"/>
          </p:cNvCxnSpPr>
          <p:nvPr/>
        </p:nvCxnSpPr>
        <p:spPr>
          <a:xfrm flipV="1">
            <a:off x="2775527" y="3232440"/>
            <a:ext cx="21779" cy="868739"/>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F8573D7E-A3C0-42B7-BC8E-7846BA899257}"/>
              </a:ext>
            </a:extLst>
          </p:cNvPr>
          <p:cNvCxnSpPr>
            <a:cxnSpLocks/>
          </p:cNvCxnSpPr>
          <p:nvPr/>
        </p:nvCxnSpPr>
        <p:spPr>
          <a:xfrm>
            <a:off x="4067800" y="5445249"/>
            <a:ext cx="2828222" cy="0"/>
          </a:xfrm>
          <a:prstGeom prst="line">
            <a:avLst/>
          </a:prstGeom>
        </p:spPr>
        <p:style>
          <a:lnRef idx="1">
            <a:schemeClr val="accent1"/>
          </a:lnRef>
          <a:fillRef idx="0">
            <a:schemeClr val="accent1"/>
          </a:fillRef>
          <a:effectRef idx="0">
            <a:schemeClr val="accent1"/>
          </a:effectRef>
          <a:fontRef idx="minor">
            <a:schemeClr val="tx1"/>
          </a:fontRef>
        </p:style>
      </p:cxnSp>
      <p:sp>
        <p:nvSpPr>
          <p:cNvPr id="28" name="Oval 27">
            <a:extLst>
              <a:ext uri="{FF2B5EF4-FFF2-40B4-BE49-F238E27FC236}">
                <a16:creationId xmlns:a16="http://schemas.microsoft.com/office/drawing/2014/main" id="{F2AFC55A-3037-4DF4-B7DB-E5221D4B52A1}"/>
              </a:ext>
            </a:extLst>
          </p:cNvPr>
          <p:cNvSpPr/>
          <p:nvPr/>
        </p:nvSpPr>
        <p:spPr>
          <a:xfrm>
            <a:off x="5264129" y="5323483"/>
            <a:ext cx="228600" cy="228600"/>
          </a:xfrm>
          <a:prstGeom prst="ellipse">
            <a:avLst/>
          </a:prstGeom>
          <a:solidFill>
            <a:srgbClr val="0000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9" name="Straight Connector 28">
            <a:extLst>
              <a:ext uri="{FF2B5EF4-FFF2-40B4-BE49-F238E27FC236}">
                <a16:creationId xmlns:a16="http://schemas.microsoft.com/office/drawing/2014/main" id="{2B6D494D-4806-4E02-8F2B-1E9FC3EB0991}"/>
              </a:ext>
            </a:extLst>
          </p:cNvPr>
          <p:cNvCxnSpPr/>
          <p:nvPr/>
        </p:nvCxnSpPr>
        <p:spPr>
          <a:xfrm flipV="1">
            <a:off x="3174072" y="4190564"/>
            <a:ext cx="23062" cy="718287"/>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63C88697-9819-4FD2-8262-BE40B2173BB2}"/>
              </a:ext>
            </a:extLst>
          </p:cNvPr>
          <p:cNvCxnSpPr/>
          <p:nvPr/>
        </p:nvCxnSpPr>
        <p:spPr>
          <a:xfrm flipV="1">
            <a:off x="3978705" y="5018613"/>
            <a:ext cx="13669" cy="299549"/>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3AA71F9C-E107-423E-9BB8-F1E07DA4D003}"/>
              </a:ext>
            </a:extLst>
          </p:cNvPr>
          <p:cNvCxnSpPr/>
          <p:nvPr/>
        </p:nvCxnSpPr>
        <p:spPr>
          <a:xfrm>
            <a:off x="2909487" y="4215479"/>
            <a:ext cx="27499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64843D03-921C-48F6-966D-6002DAD57815}"/>
              </a:ext>
            </a:extLst>
          </p:cNvPr>
          <p:cNvCxnSpPr/>
          <p:nvPr/>
        </p:nvCxnSpPr>
        <p:spPr>
          <a:xfrm>
            <a:off x="3298780" y="5020368"/>
            <a:ext cx="693594" cy="778"/>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7AD2A02A-E872-42EE-984C-7E30969E74C4}"/>
              </a:ext>
            </a:extLst>
          </p:cNvPr>
          <p:cNvCxnSpPr/>
          <p:nvPr/>
        </p:nvCxnSpPr>
        <p:spPr>
          <a:xfrm flipV="1">
            <a:off x="3004738" y="3341511"/>
            <a:ext cx="1509294" cy="73178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FD495AAF-D299-4448-B68D-C8D2E833BB2D}"/>
              </a:ext>
            </a:extLst>
          </p:cNvPr>
          <p:cNvCxnSpPr/>
          <p:nvPr/>
        </p:nvCxnSpPr>
        <p:spPr>
          <a:xfrm flipV="1">
            <a:off x="3352536" y="3489436"/>
            <a:ext cx="1249943" cy="136965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BF80BD44-0818-4334-97FA-CA8B23DDE5B4}"/>
              </a:ext>
            </a:extLst>
          </p:cNvPr>
          <p:cNvCxnSpPr/>
          <p:nvPr/>
        </p:nvCxnSpPr>
        <p:spPr>
          <a:xfrm flipV="1">
            <a:off x="4047726" y="3574900"/>
            <a:ext cx="750551" cy="169790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8597276A-EB36-4F08-8D05-4F2304A5997B}"/>
              </a:ext>
            </a:extLst>
          </p:cNvPr>
          <p:cNvSpPr txBox="1"/>
          <p:nvPr/>
        </p:nvSpPr>
        <p:spPr>
          <a:xfrm>
            <a:off x="4645085" y="3014936"/>
            <a:ext cx="2250937" cy="461665"/>
          </a:xfrm>
          <a:prstGeom prst="rect">
            <a:avLst/>
          </a:prstGeom>
          <a:noFill/>
        </p:spPr>
        <p:txBody>
          <a:bodyPr wrap="none" rtlCol="0">
            <a:spAutoFit/>
          </a:bodyPr>
          <a:lstStyle/>
          <a:p>
            <a:r>
              <a:rPr lang="en-US" sz="2400" b="1" dirty="0">
                <a:solidFill>
                  <a:srgbClr val="3333FF"/>
                </a:solidFill>
                <a:latin typeface="Times New Roman" panose="02020603050405020304" pitchFamily="18" charset="0"/>
                <a:cs typeface="Times New Roman" panose="02020603050405020304" pitchFamily="18" charset="0"/>
              </a:rPr>
              <a:t>3 </a:t>
            </a:r>
            <a:r>
              <a:rPr lang="en-US" sz="2400" b="1" i="1" dirty="0">
                <a:latin typeface="Times New Roman" panose="02020603050405020304" pitchFamily="18" charset="0"/>
                <a:cs typeface="Times New Roman" panose="02020603050405020304" pitchFamily="18" charset="0"/>
              </a:rPr>
              <a:t>skyline objects</a:t>
            </a:r>
          </a:p>
        </p:txBody>
      </p:sp>
    </p:spTree>
    <p:extLst>
      <p:ext uri="{BB962C8B-B14F-4D97-AF65-F5344CB8AC3E}">
        <p14:creationId xmlns:p14="http://schemas.microsoft.com/office/powerpoint/2010/main" val="2919096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dissolve">
                                      <p:cBhvr>
                                        <p:cTn id="7" dur="500"/>
                                        <p:tgtEl>
                                          <p:spTgt spid="26"/>
                                        </p:tgtEl>
                                      </p:cBhvr>
                                    </p:animEffect>
                                  </p:childTnLst>
                                </p:cTn>
                              </p:par>
                              <p:par>
                                <p:cTn id="8" presetID="9" presetClass="entr" presetSubtype="0" fill="hold" nodeType="with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dissolve">
                                      <p:cBhvr>
                                        <p:cTn id="10" dur="500"/>
                                        <p:tgtEl>
                                          <p:spTgt spid="27"/>
                                        </p:tgtEl>
                                      </p:cBhvr>
                                    </p:animEffect>
                                  </p:childTnLst>
                                </p:cTn>
                              </p:par>
                              <p:par>
                                <p:cTn id="11" presetID="9" presetClass="entr" presetSubtype="0" fill="hold" nodeType="withEffect">
                                  <p:stCondLst>
                                    <p:cond delay="0"/>
                                  </p:stCondLst>
                                  <p:childTnLst>
                                    <p:set>
                                      <p:cBhvr>
                                        <p:cTn id="12" dur="1" fill="hold">
                                          <p:stCondLst>
                                            <p:cond delay="0"/>
                                          </p:stCondLst>
                                        </p:cTn>
                                        <p:tgtEl>
                                          <p:spTgt spid="29"/>
                                        </p:tgtEl>
                                        <p:attrNameLst>
                                          <p:attrName>style.visibility</p:attrName>
                                        </p:attrNameLst>
                                      </p:cBhvr>
                                      <p:to>
                                        <p:strVal val="visible"/>
                                      </p:to>
                                    </p:set>
                                    <p:animEffect transition="in" filter="dissolve">
                                      <p:cBhvr>
                                        <p:cTn id="13" dur="500"/>
                                        <p:tgtEl>
                                          <p:spTgt spid="29"/>
                                        </p:tgtEl>
                                      </p:cBhvr>
                                    </p:animEffect>
                                  </p:childTnLst>
                                </p:cTn>
                              </p:par>
                              <p:par>
                                <p:cTn id="14" presetID="9" presetClass="entr" presetSubtype="0" fill="hold" nodeType="with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dissolve">
                                      <p:cBhvr>
                                        <p:cTn id="16" dur="500"/>
                                        <p:tgtEl>
                                          <p:spTgt spid="30"/>
                                        </p:tgtEl>
                                      </p:cBhvr>
                                    </p:animEffect>
                                  </p:childTnLst>
                                </p:cTn>
                              </p:par>
                              <p:par>
                                <p:cTn id="17" presetID="9" presetClass="entr" presetSubtype="0" fill="hold" nodeType="with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dissolve">
                                      <p:cBhvr>
                                        <p:cTn id="19" dur="500"/>
                                        <p:tgtEl>
                                          <p:spTgt spid="31"/>
                                        </p:tgtEl>
                                      </p:cBhvr>
                                    </p:animEffect>
                                  </p:childTnLst>
                                </p:cTn>
                              </p:par>
                              <p:par>
                                <p:cTn id="20" presetID="9" presetClass="entr" presetSubtype="0" fill="hold" nodeType="with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dissolve">
                                      <p:cBhvr>
                                        <p:cTn id="22" dur="500"/>
                                        <p:tgtEl>
                                          <p:spTgt spid="3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left)">
                                      <p:cBhvr>
                                        <p:cTn id="27" dur="500"/>
                                        <p:tgtEl>
                                          <p:spTgt spid="34"/>
                                        </p:tgtEl>
                                      </p:cBhvr>
                                    </p:animEffect>
                                  </p:childTnLst>
                                </p:cTn>
                              </p:par>
                              <p:par>
                                <p:cTn id="28" presetID="22" presetClass="entr" presetSubtype="8" fill="hold" nodeType="withEffect">
                                  <p:stCondLst>
                                    <p:cond delay="0"/>
                                  </p:stCondLst>
                                  <p:childTnLst>
                                    <p:set>
                                      <p:cBhvr>
                                        <p:cTn id="29" dur="1" fill="hold">
                                          <p:stCondLst>
                                            <p:cond delay="0"/>
                                          </p:stCondLst>
                                        </p:cTn>
                                        <p:tgtEl>
                                          <p:spTgt spid="33"/>
                                        </p:tgtEl>
                                        <p:attrNameLst>
                                          <p:attrName>style.visibility</p:attrName>
                                        </p:attrNameLst>
                                      </p:cBhvr>
                                      <p:to>
                                        <p:strVal val="visible"/>
                                      </p:to>
                                    </p:set>
                                    <p:animEffect transition="in" filter="wipe(left)">
                                      <p:cBhvr>
                                        <p:cTn id="30" dur="500"/>
                                        <p:tgtEl>
                                          <p:spTgt spid="33"/>
                                        </p:tgtEl>
                                      </p:cBhvr>
                                    </p:animEffect>
                                  </p:childTnLst>
                                </p:cTn>
                              </p:par>
                              <p:par>
                                <p:cTn id="31" presetID="22" presetClass="entr" presetSubtype="8" fill="hold" nodeType="with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wipe(left)">
                                      <p:cBhvr>
                                        <p:cTn id="33" dur="500"/>
                                        <p:tgtEl>
                                          <p:spTgt spid="35"/>
                                        </p:tgtEl>
                                      </p:cBhvr>
                                    </p:animEffect>
                                  </p:childTnLst>
                                </p:cTn>
                              </p:par>
                            </p:childTnLst>
                          </p:cTn>
                        </p:par>
                        <p:par>
                          <p:cTn id="34" fill="hold">
                            <p:stCondLst>
                              <p:cond delay="500"/>
                            </p:stCondLst>
                            <p:childTnLst>
                              <p:par>
                                <p:cTn id="35" presetID="22" presetClass="entr" presetSubtype="8" fill="hold" grpId="0" nodeType="after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wipe(left)">
                                      <p:cBhvr>
                                        <p:cTn id="37"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176FA375-609F-4380-A649-F26BBCA98A61}" type="slidenum">
              <a:rPr lang="en-US" altLang="zh-CN">
                <a:solidFill>
                  <a:srgbClr val="000000"/>
                </a:solidFill>
              </a:rPr>
              <a:pPr>
                <a:defRPr/>
              </a:pPr>
              <a:t>54</a:t>
            </a:fld>
            <a:endParaRPr lang="en-US" altLang="zh-CN">
              <a:solidFill>
                <a:srgbClr val="000000"/>
              </a:solidFill>
            </a:endParaRPr>
          </a:p>
        </p:txBody>
      </p:sp>
      <p:sp>
        <p:nvSpPr>
          <p:cNvPr id="4099" name="Rectangle 2"/>
          <p:cNvSpPr>
            <a:spLocks noGrp="1" noChangeArrowheads="1"/>
          </p:cNvSpPr>
          <p:nvPr>
            <p:ph type="title"/>
          </p:nvPr>
        </p:nvSpPr>
        <p:spPr>
          <a:xfrm>
            <a:off x="457200" y="277813"/>
            <a:ext cx="7162800" cy="1139825"/>
          </a:xfrm>
        </p:spPr>
        <p:txBody>
          <a:bodyPr/>
          <a:lstStyle/>
          <a:p>
            <a:pPr algn="just" eaLnBrk="1" hangingPunct="1"/>
            <a:r>
              <a:rPr lang="en-US" altLang="zh-CN" sz="4400" dirty="0">
                <a:latin typeface="Times New Roman" pitchFamily="18" charset="0"/>
              </a:rPr>
              <a:t>Existing Works on Skyline Cardinality Estimation</a:t>
            </a:r>
          </a:p>
        </p:txBody>
      </p:sp>
      <p:sp>
        <p:nvSpPr>
          <p:cNvPr id="4100" name="Rectangle 3"/>
          <p:cNvSpPr>
            <a:spLocks noGrp="1" noChangeArrowheads="1"/>
          </p:cNvSpPr>
          <p:nvPr>
            <p:ph type="body" idx="1"/>
          </p:nvPr>
        </p:nvSpPr>
        <p:spPr/>
        <p:txBody>
          <a:bodyPr>
            <a:normAutofit fontScale="92500"/>
          </a:bodyPr>
          <a:lstStyle/>
          <a:p>
            <a:pPr algn="just" eaLnBrk="1" hangingPunct="1"/>
            <a:r>
              <a:rPr lang="en-US" altLang="zh-CN" sz="3200" dirty="0">
                <a:latin typeface="Times New Roman" pitchFamily="18" charset="0"/>
              </a:rPr>
              <a:t>Assuming that all </a:t>
            </a:r>
            <a:r>
              <a:rPr lang="en-US" altLang="zh-CN" sz="3200" i="1" dirty="0">
                <a:latin typeface="Times New Roman" pitchFamily="18" charset="0"/>
              </a:rPr>
              <a:t>d</a:t>
            </a:r>
            <a:r>
              <a:rPr lang="en-US" altLang="zh-CN" sz="3200" dirty="0">
                <a:latin typeface="Times New Roman" pitchFamily="18" charset="0"/>
              </a:rPr>
              <a:t> dimensions are independent</a:t>
            </a:r>
          </a:p>
          <a:p>
            <a:pPr lvl="1" algn="just" eaLnBrk="1" hangingPunct="1"/>
            <a:r>
              <a:rPr lang="en-US" altLang="zh-CN" sz="2800" dirty="0">
                <a:latin typeface="Times New Roman" pitchFamily="18" charset="0"/>
              </a:rPr>
              <a:t>The expected skyline cardinality </a:t>
            </a:r>
            <a:r>
              <a:rPr lang="en-US" altLang="zh-CN" sz="2800" i="1" dirty="0">
                <a:latin typeface="Times New Roman" pitchFamily="18" charset="0"/>
              </a:rPr>
              <a:t>m</a:t>
            </a:r>
            <a:r>
              <a:rPr lang="en-US" altLang="zh-CN" sz="2800" dirty="0">
                <a:latin typeface="Times New Roman" pitchFamily="18" charset="0"/>
              </a:rPr>
              <a:t> equals the (</a:t>
            </a:r>
            <a:r>
              <a:rPr lang="en-US" altLang="zh-CN" sz="2800" i="1" dirty="0">
                <a:latin typeface="Times New Roman" pitchFamily="18" charset="0"/>
              </a:rPr>
              <a:t>d</a:t>
            </a:r>
            <a:r>
              <a:rPr lang="en-US" altLang="zh-CN" sz="2800" dirty="0">
                <a:latin typeface="Times New Roman" pitchFamily="18" charset="0"/>
              </a:rPr>
              <a:t>−1)-</a:t>
            </a:r>
            <a:r>
              <a:rPr lang="en-US" altLang="zh-CN" sz="2800" dirty="0" err="1">
                <a:latin typeface="Times New Roman" pitchFamily="18" charset="0"/>
              </a:rPr>
              <a:t>th</a:t>
            </a:r>
            <a:r>
              <a:rPr lang="en-US" altLang="zh-CN" sz="2800" dirty="0">
                <a:latin typeface="Times New Roman" pitchFamily="18" charset="0"/>
              </a:rPr>
              <a:t> </a:t>
            </a:r>
            <a:r>
              <a:rPr lang="en-US" altLang="zh-CN" sz="2800" i="1" dirty="0">
                <a:latin typeface="Times New Roman" pitchFamily="18" charset="0"/>
              </a:rPr>
              <a:t>order harmonic</a:t>
            </a:r>
            <a:r>
              <a:rPr lang="en-US" altLang="zh-CN" sz="2800" dirty="0">
                <a:latin typeface="Times New Roman" pitchFamily="18" charset="0"/>
              </a:rPr>
              <a:t> </a:t>
            </a:r>
            <a:r>
              <a:rPr lang="en-US" altLang="zh-CN" sz="2800" i="1" dirty="0">
                <a:latin typeface="Times New Roman" pitchFamily="18" charset="0"/>
              </a:rPr>
              <a:t>H</a:t>
            </a:r>
            <a:r>
              <a:rPr lang="en-US" altLang="zh-CN" sz="2800" i="1" baseline="-25000" dirty="0">
                <a:latin typeface="Times New Roman" pitchFamily="18" charset="0"/>
              </a:rPr>
              <a:t>d</a:t>
            </a:r>
            <a:r>
              <a:rPr lang="en-US" altLang="zh-CN" sz="2800" baseline="-25000" dirty="0">
                <a:latin typeface="Times New Roman" pitchFamily="18" charset="0"/>
              </a:rPr>
              <a:t>-1,</a:t>
            </a:r>
            <a:r>
              <a:rPr lang="en-US" altLang="zh-CN" sz="2800" i="1" baseline="-25000" dirty="0">
                <a:latin typeface="Times New Roman" pitchFamily="18" charset="0"/>
              </a:rPr>
              <a:t>n</a:t>
            </a:r>
            <a:r>
              <a:rPr lang="en-US" altLang="zh-CN" sz="2800" dirty="0">
                <a:latin typeface="Times New Roman" pitchFamily="18" charset="0"/>
              </a:rPr>
              <a:t> of </a:t>
            </a:r>
            <a:r>
              <a:rPr lang="en-US" altLang="zh-CN" sz="2800" i="1" dirty="0">
                <a:latin typeface="Times New Roman" pitchFamily="18" charset="0"/>
              </a:rPr>
              <a:t>n</a:t>
            </a:r>
            <a:endParaRPr lang="en-US" altLang="zh-CN" sz="2800" dirty="0">
              <a:latin typeface="Times New Roman" pitchFamily="18" charset="0"/>
            </a:endParaRPr>
          </a:p>
          <a:p>
            <a:pPr lvl="1" algn="just" eaLnBrk="1" hangingPunct="1"/>
            <a:endParaRPr lang="en-US" altLang="zh-CN" sz="2800" dirty="0">
              <a:latin typeface="Times New Roman" pitchFamily="18" charset="0"/>
            </a:endParaRPr>
          </a:p>
          <a:p>
            <a:pPr lvl="1" algn="just" eaLnBrk="1" hangingPunct="1"/>
            <a:endParaRPr lang="en-US" altLang="zh-CN" sz="2800" dirty="0">
              <a:latin typeface="Times New Roman" pitchFamily="18" charset="0"/>
            </a:endParaRPr>
          </a:p>
          <a:p>
            <a:pPr lvl="1" algn="just" eaLnBrk="1" hangingPunct="1"/>
            <a:endParaRPr lang="en-US" altLang="zh-CN" sz="2800" dirty="0">
              <a:latin typeface="Times New Roman" pitchFamily="18" charset="0"/>
            </a:endParaRPr>
          </a:p>
          <a:p>
            <a:pPr lvl="1" algn="just" eaLnBrk="1" hangingPunct="1"/>
            <a:r>
              <a:rPr lang="en-US" altLang="zh-CN" sz="2800" dirty="0">
                <a:latin typeface="Times New Roman" pitchFamily="18" charset="0"/>
              </a:rPr>
              <a:t>For sufficiently large </a:t>
            </a:r>
            <a:r>
              <a:rPr lang="en-US" altLang="zh-CN" sz="2800" i="1" dirty="0">
                <a:latin typeface="Times New Roman" pitchFamily="18" charset="0"/>
              </a:rPr>
              <a:t>n</a:t>
            </a:r>
            <a:r>
              <a:rPr lang="en-US" altLang="zh-CN" sz="2800" dirty="0">
                <a:latin typeface="Times New Roman" pitchFamily="18" charset="0"/>
              </a:rPr>
              <a:t>, the </a:t>
            </a:r>
          </a:p>
          <a:p>
            <a:pPr marL="344487" lvl="1" indent="0" algn="just" eaLnBrk="1" hangingPunct="1">
              <a:buNone/>
            </a:pPr>
            <a:r>
              <a:rPr lang="en-US" altLang="zh-CN" sz="2800" dirty="0">
                <a:latin typeface="Times New Roman" pitchFamily="18" charset="0"/>
              </a:rPr>
              <a:t>    number of skylines is given by:</a:t>
            </a:r>
          </a:p>
          <a:p>
            <a:pPr marL="344487" lvl="1" indent="0" algn="just" eaLnBrk="1" hangingPunct="1">
              <a:buNone/>
            </a:pPr>
            <a:r>
              <a:rPr lang="en-US" altLang="zh-CN" sz="2800" i="1" dirty="0">
                <a:solidFill>
                  <a:srgbClr val="3333FF"/>
                </a:solidFill>
                <a:latin typeface="Times New Roman" pitchFamily="18" charset="0"/>
              </a:rPr>
              <a:t>    </a:t>
            </a:r>
            <a:r>
              <a:rPr lang="en-US" altLang="zh-CN" sz="2800" b="1" i="1" dirty="0">
                <a:solidFill>
                  <a:srgbClr val="3333FF"/>
                </a:solidFill>
                <a:latin typeface="Times New Roman" pitchFamily="18" charset="0"/>
              </a:rPr>
              <a:t>m</a:t>
            </a:r>
            <a:r>
              <a:rPr lang="en-US" altLang="zh-CN" sz="2800" b="1" dirty="0">
                <a:solidFill>
                  <a:srgbClr val="3333FF"/>
                </a:solidFill>
                <a:latin typeface="Times New Roman" pitchFamily="18" charset="0"/>
              </a:rPr>
              <a:t> = </a:t>
            </a:r>
            <a:r>
              <a:rPr lang="en-US" altLang="zh-CN" sz="2800" b="1" i="1" dirty="0">
                <a:solidFill>
                  <a:srgbClr val="3333FF"/>
                </a:solidFill>
                <a:latin typeface="Times New Roman" pitchFamily="18" charset="0"/>
              </a:rPr>
              <a:t>H</a:t>
            </a:r>
            <a:r>
              <a:rPr lang="en-US" altLang="zh-CN" sz="2800" b="1" i="1" baseline="-25000" dirty="0">
                <a:solidFill>
                  <a:srgbClr val="3333FF"/>
                </a:solidFill>
                <a:latin typeface="Times New Roman" pitchFamily="18" charset="0"/>
              </a:rPr>
              <a:t>d-</a:t>
            </a:r>
            <a:r>
              <a:rPr lang="en-US" altLang="zh-CN" sz="2800" b="1" baseline="-25000" dirty="0">
                <a:solidFill>
                  <a:srgbClr val="3333FF"/>
                </a:solidFill>
                <a:latin typeface="Times New Roman" pitchFamily="18" charset="0"/>
              </a:rPr>
              <a:t>1</a:t>
            </a:r>
            <a:r>
              <a:rPr lang="en-US" altLang="zh-CN" sz="2800" b="1" i="1" baseline="-25000" dirty="0">
                <a:solidFill>
                  <a:srgbClr val="3333FF"/>
                </a:solidFill>
                <a:latin typeface="Times New Roman" pitchFamily="18" charset="0"/>
              </a:rPr>
              <a:t>,n</a:t>
            </a:r>
            <a:r>
              <a:rPr lang="en-US" altLang="zh-CN" sz="2800" b="1" dirty="0">
                <a:solidFill>
                  <a:srgbClr val="3333FF"/>
                </a:solidFill>
                <a:latin typeface="Times New Roman" pitchFamily="18" charset="0"/>
                <a:sym typeface="Symbol" panose="05050102010706020507" pitchFamily="18" charset="2"/>
              </a:rPr>
              <a:t> </a:t>
            </a:r>
            <a:r>
              <a:rPr lang="en-US" altLang="zh-CN" sz="2800" b="1" i="1" dirty="0">
                <a:solidFill>
                  <a:srgbClr val="3333FF"/>
                </a:solidFill>
                <a:latin typeface="Times New Roman" pitchFamily="18" charset="0"/>
                <a:sym typeface="Symbol" panose="05050102010706020507" pitchFamily="18" charset="2"/>
              </a:rPr>
              <a:t>ln</a:t>
            </a:r>
            <a:r>
              <a:rPr lang="en-US" altLang="zh-CN" sz="2800" b="1" i="1" baseline="30000" dirty="0">
                <a:solidFill>
                  <a:srgbClr val="3333FF"/>
                </a:solidFill>
                <a:latin typeface="Times New Roman" pitchFamily="18" charset="0"/>
                <a:sym typeface="Symbol" panose="05050102010706020507" pitchFamily="18" charset="2"/>
              </a:rPr>
              <a:t>d</a:t>
            </a:r>
            <a:r>
              <a:rPr lang="en-US" altLang="zh-CN" sz="2800" b="1" baseline="30000" dirty="0">
                <a:solidFill>
                  <a:srgbClr val="3333FF"/>
                </a:solidFill>
                <a:latin typeface="Times New Roman" pitchFamily="18" charset="0"/>
                <a:sym typeface="Symbol" panose="05050102010706020507" pitchFamily="18" charset="2"/>
              </a:rPr>
              <a:t>-1</a:t>
            </a:r>
            <a:r>
              <a:rPr lang="en-US" altLang="zh-CN" sz="2800" b="1" dirty="0">
                <a:solidFill>
                  <a:srgbClr val="3333FF"/>
                </a:solidFill>
                <a:latin typeface="Times New Roman" pitchFamily="18" charset="0"/>
                <a:sym typeface="Symbol" panose="05050102010706020507" pitchFamily="18" charset="2"/>
              </a:rPr>
              <a:t> </a:t>
            </a:r>
            <a:r>
              <a:rPr lang="en-US" altLang="zh-CN" sz="2800" b="1" i="1" dirty="0">
                <a:solidFill>
                  <a:srgbClr val="3333FF"/>
                </a:solidFill>
                <a:latin typeface="Times New Roman" pitchFamily="18" charset="0"/>
                <a:sym typeface="Symbol" panose="05050102010706020507" pitchFamily="18" charset="2"/>
              </a:rPr>
              <a:t>n</a:t>
            </a:r>
            <a:r>
              <a:rPr lang="en-US" altLang="zh-CN" sz="2800" b="1" dirty="0">
                <a:solidFill>
                  <a:srgbClr val="3333FF"/>
                </a:solidFill>
                <a:latin typeface="Times New Roman" pitchFamily="18" charset="0"/>
                <a:sym typeface="Symbol" panose="05050102010706020507" pitchFamily="18" charset="2"/>
              </a:rPr>
              <a:t> / </a:t>
            </a:r>
            <a:r>
              <a:rPr lang="en-US" altLang="zh-CN" sz="2800" b="1" i="1" dirty="0">
                <a:solidFill>
                  <a:srgbClr val="3333FF"/>
                </a:solidFill>
                <a:latin typeface="Times New Roman" pitchFamily="18" charset="0"/>
                <a:sym typeface="Symbol" panose="05050102010706020507" pitchFamily="18" charset="2"/>
              </a:rPr>
              <a:t>d</a:t>
            </a:r>
            <a:r>
              <a:rPr lang="en-US" altLang="zh-CN" sz="2800" b="1" dirty="0">
                <a:solidFill>
                  <a:srgbClr val="3333FF"/>
                </a:solidFill>
                <a:latin typeface="Times New Roman" pitchFamily="18" charset="0"/>
                <a:sym typeface="Symbol" panose="05050102010706020507" pitchFamily="18" charset="2"/>
              </a:rPr>
              <a:t>!</a:t>
            </a:r>
            <a:endParaRPr lang="en-US" altLang="zh-CN" sz="2800" b="1" baseline="-25000" dirty="0">
              <a:solidFill>
                <a:srgbClr val="3333FF"/>
              </a:solidFill>
              <a:latin typeface="Times New Roman" pitchFamily="18" charset="0"/>
            </a:endParaRPr>
          </a:p>
          <a:p>
            <a:pPr lvl="1" algn="just" eaLnBrk="1" hangingPunct="1"/>
            <a:endParaRPr lang="en-US" altLang="zh-CN" sz="2800" dirty="0">
              <a:latin typeface="Times New Roman" pitchFamily="18" charset="0"/>
            </a:endParaRPr>
          </a:p>
        </p:txBody>
      </p:sp>
      <p:sp>
        <p:nvSpPr>
          <p:cNvPr id="5" name="TextBox 4">
            <a:extLst>
              <a:ext uri="{FF2B5EF4-FFF2-40B4-BE49-F238E27FC236}">
                <a16:creationId xmlns:a16="http://schemas.microsoft.com/office/drawing/2014/main" id="{6CFCB8ED-A68D-4C9F-BEF2-34CBD618B91C}"/>
              </a:ext>
            </a:extLst>
          </p:cNvPr>
          <p:cNvSpPr txBox="1"/>
          <p:nvPr/>
        </p:nvSpPr>
        <p:spPr>
          <a:xfrm>
            <a:off x="76200" y="5851822"/>
            <a:ext cx="8991600" cy="923330"/>
          </a:xfrm>
          <a:prstGeom prst="rect">
            <a:avLst/>
          </a:prstGeom>
          <a:noFill/>
          <a:ln>
            <a:solidFill>
              <a:schemeClr val="tx1"/>
            </a:solidFill>
          </a:ln>
        </p:spPr>
        <p:txBody>
          <a:bodyPr wrap="square">
            <a:spAutoFit/>
          </a:bodyPr>
          <a:lstStyle/>
          <a:p>
            <a:pPr algn="just"/>
            <a:r>
              <a:rPr lang="en-US" dirty="0">
                <a:latin typeface="Times New Roman" panose="02020603050405020304" pitchFamily="18" charset="0"/>
                <a:cs typeface="Times New Roman" panose="02020603050405020304" pitchFamily="18" charset="0"/>
              </a:rPr>
              <a:t>Bentley, J., Kung, H., </a:t>
            </a:r>
            <a:r>
              <a:rPr lang="en-US" dirty="0" err="1">
                <a:latin typeface="Times New Roman" panose="02020603050405020304" pitchFamily="18" charset="0"/>
                <a:cs typeface="Times New Roman" panose="02020603050405020304" pitchFamily="18" charset="0"/>
              </a:rPr>
              <a:t>Schkolnick</a:t>
            </a:r>
            <a:r>
              <a:rPr lang="en-US" dirty="0">
                <a:latin typeface="Times New Roman" panose="02020603050405020304" pitchFamily="18" charset="0"/>
                <a:cs typeface="Times New Roman" panose="02020603050405020304" pitchFamily="18" charset="0"/>
              </a:rPr>
              <a:t>, M., Thompson, C. On the Average Number of Maxima in a Set of Vectors and Applications. Journal of the ACM, 25(4): 536-543, 1978.</a:t>
            </a:r>
          </a:p>
          <a:p>
            <a:pPr algn="just"/>
            <a:r>
              <a:rPr lang="en-US" dirty="0">
                <a:latin typeface="Times New Roman" panose="02020603050405020304" pitchFamily="18" charset="0"/>
                <a:cs typeface="Times New Roman" panose="02020603050405020304" pitchFamily="18" charset="0"/>
              </a:rPr>
              <a:t>Godfrey, P. Skyline Cardinality for Relational Processing. </a:t>
            </a:r>
            <a:r>
              <a:rPr lang="en-US" dirty="0" err="1">
                <a:latin typeface="Times New Roman" panose="02020603050405020304" pitchFamily="18" charset="0"/>
                <a:cs typeface="Times New Roman" panose="02020603050405020304" pitchFamily="18" charset="0"/>
              </a:rPr>
              <a:t>FoIKS</a:t>
            </a:r>
            <a:r>
              <a:rPr lang="en-US" dirty="0">
                <a:latin typeface="Times New Roman" panose="02020603050405020304" pitchFamily="18" charset="0"/>
                <a:cs typeface="Times New Roman" panose="02020603050405020304" pitchFamily="18" charset="0"/>
              </a:rPr>
              <a:t>, 2004.</a:t>
            </a:r>
          </a:p>
        </p:txBody>
      </p:sp>
      <p:pic>
        <p:nvPicPr>
          <p:cNvPr id="3" name="Picture 2">
            <a:extLst>
              <a:ext uri="{FF2B5EF4-FFF2-40B4-BE49-F238E27FC236}">
                <a16:creationId xmlns:a16="http://schemas.microsoft.com/office/drawing/2014/main" id="{117F3E76-3097-4B15-92FA-ED2CB5312A11}"/>
              </a:ext>
            </a:extLst>
          </p:cNvPr>
          <p:cNvPicPr>
            <a:picLocks noChangeAspect="1"/>
          </p:cNvPicPr>
          <p:nvPr/>
        </p:nvPicPr>
        <p:blipFill>
          <a:blip r:embed="rId3"/>
          <a:stretch>
            <a:fillRect/>
          </a:stretch>
        </p:blipFill>
        <p:spPr>
          <a:xfrm>
            <a:off x="1600200" y="3124200"/>
            <a:ext cx="3429000" cy="1127811"/>
          </a:xfrm>
          <a:prstGeom prst="rect">
            <a:avLst/>
          </a:prstGeom>
          <a:ln>
            <a:solidFill>
              <a:schemeClr val="tx1"/>
            </a:solidFill>
          </a:ln>
          <a:effectLst>
            <a:outerShdw blurRad="50800" dist="38100" dir="2700000" algn="tl" rotWithShape="0">
              <a:prstClr val="black">
                <a:alpha val="40000"/>
              </a:prstClr>
            </a:outerShdw>
          </a:effectLst>
        </p:spPr>
      </p:pic>
      <p:pic>
        <p:nvPicPr>
          <p:cNvPr id="7" name="Picture 6">
            <a:extLst>
              <a:ext uri="{FF2B5EF4-FFF2-40B4-BE49-F238E27FC236}">
                <a16:creationId xmlns:a16="http://schemas.microsoft.com/office/drawing/2014/main" id="{4C56E9EB-9E9B-4DE8-A77D-CC4703CC6D5B}"/>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5460108" y="2709572"/>
            <a:ext cx="3226692" cy="2588076"/>
          </a:xfrm>
          <a:prstGeom prst="rect">
            <a:avLst/>
          </a:prstGeom>
        </p:spPr>
      </p:pic>
    </p:spTree>
    <p:extLst>
      <p:ext uri="{BB962C8B-B14F-4D97-AF65-F5344CB8AC3E}">
        <p14:creationId xmlns:p14="http://schemas.microsoft.com/office/powerpoint/2010/main" val="30641052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176FA375-609F-4380-A649-F26BBCA98A61}" type="slidenum">
              <a:rPr lang="en-US" altLang="zh-CN">
                <a:solidFill>
                  <a:srgbClr val="000000"/>
                </a:solidFill>
              </a:rPr>
              <a:pPr>
                <a:defRPr/>
              </a:pPr>
              <a:t>55</a:t>
            </a:fld>
            <a:endParaRPr lang="en-US" altLang="zh-CN">
              <a:solidFill>
                <a:srgbClr val="000000"/>
              </a:solidFill>
            </a:endParaRPr>
          </a:p>
        </p:txBody>
      </p:sp>
      <p:sp>
        <p:nvSpPr>
          <p:cNvPr id="4099" name="Rectangle 2"/>
          <p:cNvSpPr>
            <a:spLocks noGrp="1" noChangeArrowheads="1"/>
          </p:cNvSpPr>
          <p:nvPr>
            <p:ph type="title"/>
          </p:nvPr>
        </p:nvSpPr>
        <p:spPr>
          <a:xfrm>
            <a:off x="457200" y="277813"/>
            <a:ext cx="7010400" cy="1139825"/>
          </a:xfrm>
        </p:spPr>
        <p:txBody>
          <a:bodyPr/>
          <a:lstStyle/>
          <a:p>
            <a:pPr algn="just" eaLnBrk="1" hangingPunct="1"/>
            <a:r>
              <a:rPr lang="en-US" altLang="zh-CN" sz="4400" dirty="0">
                <a:latin typeface="Times New Roman" pitchFamily="18" charset="0"/>
              </a:rPr>
              <a:t>Existing Works on Skyline Cardinality Estimation (cont'd)</a:t>
            </a:r>
          </a:p>
        </p:txBody>
      </p:sp>
      <p:sp>
        <p:nvSpPr>
          <p:cNvPr id="4100" name="Rectangle 3"/>
          <p:cNvSpPr>
            <a:spLocks noGrp="1" noChangeArrowheads="1"/>
          </p:cNvSpPr>
          <p:nvPr>
            <p:ph type="body" idx="1"/>
          </p:nvPr>
        </p:nvSpPr>
        <p:spPr/>
        <p:txBody>
          <a:bodyPr>
            <a:normAutofit/>
          </a:bodyPr>
          <a:lstStyle/>
          <a:p>
            <a:pPr algn="just" eaLnBrk="1" hangingPunct="1"/>
            <a:r>
              <a:rPr lang="en-US" altLang="zh-CN" sz="3200" dirty="0">
                <a:latin typeface="Times New Roman" pitchFamily="18" charset="0"/>
              </a:rPr>
              <a:t>However, in practice, data distributions can be correlated, anti-correlated, clustered, and many others</a:t>
            </a:r>
          </a:p>
        </p:txBody>
      </p:sp>
      <p:grpSp>
        <p:nvGrpSpPr>
          <p:cNvPr id="7" name="Group 6">
            <a:extLst>
              <a:ext uri="{FF2B5EF4-FFF2-40B4-BE49-F238E27FC236}">
                <a16:creationId xmlns:a16="http://schemas.microsoft.com/office/drawing/2014/main" id="{C581F3EB-0321-4B76-8C51-441A6E19F34C}"/>
              </a:ext>
            </a:extLst>
          </p:cNvPr>
          <p:cNvGrpSpPr/>
          <p:nvPr/>
        </p:nvGrpSpPr>
        <p:grpSpPr>
          <a:xfrm>
            <a:off x="55227" y="3234757"/>
            <a:ext cx="8802427" cy="2332737"/>
            <a:chOff x="223564" y="2493030"/>
            <a:chExt cx="8802427" cy="2332737"/>
          </a:xfrm>
        </p:grpSpPr>
        <p:pic>
          <p:nvPicPr>
            <p:cNvPr id="3" name="Picture 2">
              <a:extLst>
                <a:ext uri="{FF2B5EF4-FFF2-40B4-BE49-F238E27FC236}">
                  <a16:creationId xmlns:a16="http://schemas.microsoft.com/office/drawing/2014/main" id="{0CD9D365-95B8-4782-8DC2-4DF41EA97F22}"/>
                </a:ext>
              </a:extLst>
            </p:cNvPr>
            <p:cNvPicPr>
              <a:picLocks noChangeAspect="1"/>
            </p:cNvPicPr>
            <p:nvPr/>
          </p:nvPicPr>
          <p:blipFill>
            <a:blip r:embed="rId3"/>
            <a:stretch>
              <a:fillRect/>
            </a:stretch>
          </p:blipFill>
          <p:spPr>
            <a:xfrm>
              <a:off x="223564" y="2493030"/>
              <a:ext cx="2882182" cy="2332737"/>
            </a:xfrm>
            <a:prstGeom prst="rect">
              <a:avLst/>
            </a:prstGeom>
          </p:spPr>
        </p:pic>
        <p:pic>
          <p:nvPicPr>
            <p:cNvPr id="5" name="Picture 4">
              <a:extLst>
                <a:ext uri="{FF2B5EF4-FFF2-40B4-BE49-F238E27FC236}">
                  <a16:creationId xmlns:a16="http://schemas.microsoft.com/office/drawing/2014/main" id="{FF4C3EE2-8164-4EC1-9090-24035296A8E7}"/>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3276600" y="2590800"/>
              <a:ext cx="5749391" cy="2209800"/>
            </a:xfrm>
            <a:prstGeom prst="rect">
              <a:avLst/>
            </a:prstGeom>
          </p:spPr>
        </p:pic>
      </p:grpSp>
    </p:spTree>
    <p:extLst>
      <p:ext uri="{BB962C8B-B14F-4D97-AF65-F5344CB8AC3E}">
        <p14:creationId xmlns:p14="http://schemas.microsoft.com/office/powerpoint/2010/main" val="117444453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176FA375-609F-4380-A649-F26BBCA98A61}" type="slidenum">
              <a:rPr lang="en-US" altLang="zh-CN">
                <a:solidFill>
                  <a:srgbClr val="000000"/>
                </a:solidFill>
              </a:rPr>
              <a:pPr>
                <a:defRPr/>
              </a:pPr>
              <a:t>56</a:t>
            </a:fld>
            <a:endParaRPr lang="en-US" altLang="zh-CN">
              <a:solidFill>
                <a:srgbClr val="000000"/>
              </a:solidFill>
            </a:endParaRPr>
          </a:p>
        </p:txBody>
      </p:sp>
      <p:sp>
        <p:nvSpPr>
          <p:cNvPr id="4100" name="Rectangle 3"/>
          <p:cNvSpPr>
            <a:spLocks noGrp="1" noChangeArrowheads="1"/>
          </p:cNvSpPr>
          <p:nvPr>
            <p:ph type="body" idx="1"/>
          </p:nvPr>
        </p:nvSpPr>
        <p:spPr>
          <a:xfrm>
            <a:off x="457200" y="1600200"/>
            <a:ext cx="8382000" cy="4530725"/>
          </a:xfrm>
        </p:spPr>
        <p:txBody>
          <a:bodyPr>
            <a:normAutofit/>
          </a:bodyPr>
          <a:lstStyle/>
          <a:p>
            <a:pPr algn="just" eaLnBrk="1" hangingPunct="1"/>
            <a:r>
              <a:rPr lang="en-US" altLang="zh-CN" sz="3200" dirty="0">
                <a:latin typeface="Times New Roman" pitchFamily="18" charset="0"/>
              </a:rPr>
              <a:t>Log Sampling (LS)</a:t>
            </a:r>
          </a:p>
          <a:p>
            <a:pPr lvl="1" algn="just" eaLnBrk="1" hangingPunct="1"/>
            <a:r>
              <a:rPr lang="en-US" altLang="zh-CN" sz="2800" dirty="0">
                <a:latin typeface="Times New Roman" pitchFamily="18" charset="0"/>
              </a:rPr>
              <a:t>Draw a random sample set </a:t>
            </a:r>
            <a:r>
              <a:rPr lang="en-US" altLang="zh-CN" sz="2800" i="1" dirty="0">
                <a:latin typeface="Times New Roman" pitchFamily="18" charset="0"/>
              </a:rPr>
              <a:t>S</a:t>
            </a:r>
            <a:r>
              <a:rPr lang="en-US" altLang="zh-CN" sz="2800" dirty="0">
                <a:latin typeface="Times New Roman" pitchFamily="18" charset="0"/>
              </a:rPr>
              <a:t> from the data set </a:t>
            </a:r>
            <a:r>
              <a:rPr lang="en-US" altLang="zh-CN" sz="2800" i="1" dirty="0">
                <a:latin typeface="Times New Roman" pitchFamily="18" charset="0"/>
              </a:rPr>
              <a:t>DS</a:t>
            </a:r>
            <a:endParaRPr lang="en-US" altLang="zh-CN" sz="2800" dirty="0">
              <a:latin typeface="Times New Roman" pitchFamily="18" charset="0"/>
            </a:endParaRPr>
          </a:p>
          <a:p>
            <a:pPr lvl="1" algn="just" eaLnBrk="1" hangingPunct="1"/>
            <a:r>
              <a:rPr lang="en-US" altLang="zh-CN" sz="2800" dirty="0">
                <a:latin typeface="Times New Roman" pitchFamily="18" charset="0"/>
              </a:rPr>
              <a:t>Split </a:t>
            </a:r>
            <a:r>
              <a:rPr lang="en-US" altLang="zh-CN" sz="2800" i="1" dirty="0">
                <a:latin typeface="Times New Roman" pitchFamily="18" charset="0"/>
              </a:rPr>
              <a:t>S</a:t>
            </a:r>
            <a:r>
              <a:rPr lang="en-US" altLang="zh-CN" sz="2800" dirty="0">
                <a:latin typeface="Times New Roman" pitchFamily="18" charset="0"/>
              </a:rPr>
              <a:t> into two parts </a:t>
            </a:r>
            <a:r>
              <a:rPr lang="en-US" altLang="zh-CN" sz="2800" i="1" dirty="0">
                <a:latin typeface="Times New Roman" pitchFamily="18" charset="0"/>
              </a:rPr>
              <a:t>S</a:t>
            </a:r>
            <a:r>
              <a:rPr lang="en-US" altLang="zh-CN" sz="2800" baseline="-25000" dirty="0">
                <a:latin typeface="Times New Roman" pitchFamily="18" charset="0"/>
              </a:rPr>
              <a:t>1</a:t>
            </a:r>
            <a:r>
              <a:rPr lang="en-US" altLang="zh-CN" sz="2800" dirty="0">
                <a:latin typeface="Times New Roman" pitchFamily="18" charset="0"/>
              </a:rPr>
              <a:t> and </a:t>
            </a:r>
            <a:r>
              <a:rPr lang="en-US" altLang="zh-CN" sz="2800" i="1" dirty="0">
                <a:latin typeface="Times New Roman" pitchFamily="18" charset="0"/>
              </a:rPr>
              <a:t>S</a:t>
            </a:r>
            <a:r>
              <a:rPr lang="en-US" altLang="zh-CN" sz="2800" baseline="-25000" dirty="0">
                <a:latin typeface="Times New Roman" pitchFamily="18" charset="0"/>
              </a:rPr>
              <a:t>2</a:t>
            </a:r>
            <a:r>
              <a:rPr lang="en-US" altLang="zh-CN" sz="2800" dirty="0">
                <a:latin typeface="Times New Roman" pitchFamily="18" charset="0"/>
              </a:rPr>
              <a:t> with |</a:t>
            </a:r>
            <a:r>
              <a:rPr lang="en-US" altLang="zh-CN" sz="2800" i="1" dirty="0">
                <a:latin typeface="Times New Roman" pitchFamily="18" charset="0"/>
              </a:rPr>
              <a:t>S</a:t>
            </a:r>
            <a:r>
              <a:rPr lang="en-US" altLang="zh-CN" sz="2800" baseline="-25000" dirty="0">
                <a:latin typeface="Times New Roman" pitchFamily="18" charset="0"/>
              </a:rPr>
              <a:t>1</a:t>
            </a:r>
            <a:r>
              <a:rPr lang="en-US" altLang="zh-CN" sz="2800" dirty="0">
                <a:latin typeface="Times New Roman" pitchFamily="18" charset="0"/>
              </a:rPr>
              <a:t>| and |</a:t>
            </a:r>
            <a:r>
              <a:rPr lang="en-US" altLang="zh-CN" sz="2800" i="1" dirty="0">
                <a:latin typeface="Times New Roman" pitchFamily="18" charset="0"/>
              </a:rPr>
              <a:t>S</a:t>
            </a:r>
            <a:r>
              <a:rPr lang="en-US" altLang="zh-CN" sz="2800" baseline="-25000" dirty="0">
                <a:latin typeface="Times New Roman" pitchFamily="18" charset="0"/>
              </a:rPr>
              <a:t>2</a:t>
            </a:r>
            <a:r>
              <a:rPr lang="en-US" altLang="zh-CN" sz="2800" dirty="0">
                <a:latin typeface="Times New Roman" pitchFamily="18" charset="0"/>
              </a:rPr>
              <a:t>| points, respectively</a:t>
            </a:r>
          </a:p>
          <a:p>
            <a:pPr lvl="1" algn="just" eaLnBrk="1" hangingPunct="1"/>
            <a:r>
              <a:rPr lang="en-US" altLang="zh-CN" sz="2800" dirty="0">
                <a:latin typeface="Times New Roman" pitchFamily="18" charset="0"/>
              </a:rPr>
              <a:t>Compute the skyline cardinalities |SKY</a:t>
            </a:r>
            <a:r>
              <a:rPr lang="en-US" altLang="zh-CN" sz="2800" i="1" baseline="-25000" dirty="0">
                <a:latin typeface="Times New Roman" pitchFamily="18" charset="0"/>
              </a:rPr>
              <a:t>S</a:t>
            </a:r>
            <a:r>
              <a:rPr lang="en-US" altLang="zh-CN" sz="2800" baseline="-25000" dirty="0">
                <a:latin typeface="Times New Roman" pitchFamily="18" charset="0"/>
              </a:rPr>
              <a:t>1</a:t>
            </a:r>
            <a:r>
              <a:rPr lang="en-US" altLang="zh-CN" sz="2800" dirty="0">
                <a:latin typeface="Times New Roman" pitchFamily="18" charset="0"/>
              </a:rPr>
              <a:t>|=</a:t>
            </a:r>
            <a:r>
              <a:rPr lang="en-US" altLang="zh-CN" sz="2800" i="1" dirty="0">
                <a:latin typeface="Times New Roman" pitchFamily="18" charset="0"/>
              </a:rPr>
              <a:t>A </a:t>
            </a:r>
            <a:r>
              <a:rPr lang="en-US" altLang="zh-CN" sz="2800" dirty="0">
                <a:latin typeface="Times New Roman" pitchFamily="18" charset="0"/>
              </a:rPr>
              <a:t>log</a:t>
            </a:r>
            <a:r>
              <a:rPr lang="en-US" altLang="zh-CN" sz="2800" i="1" baseline="30000" dirty="0">
                <a:latin typeface="Times New Roman" pitchFamily="18" charset="0"/>
              </a:rPr>
              <a:t>B</a:t>
            </a:r>
            <a:r>
              <a:rPr lang="en-US" altLang="zh-CN" sz="2800" dirty="0">
                <a:latin typeface="Times New Roman" pitchFamily="18" charset="0"/>
              </a:rPr>
              <a:t>|</a:t>
            </a:r>
            <a:r>
              <a:rPr lang="en-US" altLang="zh-CN" sz="2800" i="1" dirty="0">
                <a:latin typeface="Times New Roman" pitchFamily="18" charset="0"/>
              </a:rPr>
              <a:t>S</a:t>
            </a:r>
            <a:r>
              <a:rPr lang="en-US" altLang="zh-CN" sz="2800" baseline="-25000" dirty="0">
                <a:latin typeface="Times New Roman" pitchFamily="18" charset="0"/>
              </a:rPr>
              <a:t>1</a:t>
            </a:r>
            <a:r>
              <a:rPr lang="en-US" altLang="zh-CN" sz="2800" dirty="0">
                <a:latin typeface="Times New Roman" pitchFamily="18" charset="0"/>
              </a:rPr>
              <a:t>| and |SKY</a:t>
            </a:r>
            <a:r>
              <a:rPr lang="en-US" altLang="zh-CN" sz="2800" i="1" baseline="-25000" dirty="0">
                <a:latin typeface="Times New Roman" pitchFamily="18" charset="0"/>
              </a:rPr>
              <a:t>S</a:t>
            </a:r>
            <a:r>
              <a:rPr lang="en-US" altLang="zh-CN" sz="2800" baseline="-25000" dirty="0">
                <a:latin typeface="Times New Roman" pitchFamily="18" charset="0"/>
              </a:rPr>
              <a:t>2</a:t>
            </a:r>
            <a:r>
              <a:rPr lang="en-US" altLang="zh-CN" sz="2800" dirty="0">
                <a:latin typeface="Times New Roman" pitchFamily="18" charset="0"/>
              </a:rPr>
              <a:t>| = </a:t>
            </a:r>
            <a:r>
              <a:rPr lang="en-US" altLang="zh-CN" sz="2800" i="1" dirty="0">
                <a:latin typeface="Times New Roman" pitchFamily="18" charset="0"/>
              </a:rPr>
              <a:t>A </a:t>
            </a:r>
            <a:r>
              <a:rPr lang="en-US" altLang="zh-CN" sz="2800" dirty="0">
                <a:latin typeface="Times New Roman" pitchFamily="18" charset="0"/>
              </a:rPr>
              <a:t>log</a:t>
            </a:r>
            <a:r>
              <a:rPr lang="en-US" altLang="zh-CN" sz="2800" i="1" baseline="30000" dirty="0">
                <a:latin typeface="Times New Roman" pitchFamily="18" charset="0"/>
              </a:rPr>
              <a:t>B</a:t>
            </a:r>
            <a:r>
              <a:rPr lang="en-US" altLang="zh-CN" sz="2800" dirty="0">
                <a:latin typeface="Times New Roman" pitchFamily="18" charset="0"/>
              </a:rPr>
              <a:t>|</a:t>
            </a:r>
            <a:r>
              <a:rPr lang="en-US" altLang="zh-CN" sz="2800" i="1" dirty="0">
                <a:latin typeface="Times New Roman" pitchFamily="18" charset="0"/>
              </a:rPr>
              <a:t>S</a:t>
            </a:r>
            <a:r>
              <a:rPr lang="en-US" altLang="zh-CN" sz="2800" baseline="-25000" dirty="0">
                <a:latin typeface="Times New Roman" pitchFamily="18" charset="0"/>
              </a:rPr>
              <a:t>2</a:t>
            </a:r>
            <a:r>
              <a:rPr lang="en-US" altLang="zh-CN" sz="2800" dirty="0">
                <a:latin typeface="Times New Roman" pitchFamily="18" charset="0"/>
              </a:rPr>
              <a:t>|</a:t>
            </a:r>
          </a:p>
          <a:p>
            <a:pPr lvl="1" algn="just" eaLnBrk="1" hangingPunct="1"/>
            <a:endParaRPr lang="en-US" altLang="zh-CN" sz="2800" dirty="0">
              <a:latin typeface="Times New Roman" pitchFamily="18" charset="0"/>
            </a:endParaRPr>
          </a:p>
          <a:p>
            <a:pPr lvl="1" algn="just" eaLnBrk="1" hangingPunct="1"/>
            <a:endParaRPr lang="en-US" altLang="zh-CN" sz="2800" dirty="0">
              <a:latin typeface="Times New Roman" pitchFamily="18" charset="0"/>
            </a:endParaRPr>
          </a:p>
          <a:p>
            <a:pPr lvl="1" algn="just" eaLnBrk="1" hangingPunct="1"/>
            <a:r>
              <a:rPr lang="en-US" altLang="zh-CN" sz="2800" dirty="0">
                <a:latin typeface="Times New Roman" pitchFamily="18" charset="0"/>
              </a:rPr>
              <a:t>The estimated number of skylines in </a:t>
            </a:r>
            <a:r>
              <a:rPr lang="en-US" altLang="zh-CN" sz="2800" i="1" dirty="0">
                <a:latin typeface="Times New Roman" pitchFamily="18" charset="0"/>
              </a:rPr>
              <a:t>DS </a:t>
            </a:r>
            <a:r>
              <a:rPr lang="en-US" altLang="zh-CN" sz="2800" dirty="0">
                <a:latin typeface="Times New Roman" pitchFamily="18" charset="0"/>
              </a:rPr>
              <a:t>is: </a:t>
            </a:r>
            <a:r>
              <a:rPr lang="en-US" altLang="zh-CN" sz="2800" b="1" i="1" dirty="0">
                <a:solidFill>
                  <a:srgbClr val="3333FF"/>
                </a:solidFill>
                <a:latin typeface="Times New Roman" pitchFamily="18" charset="0"/>
              </a:rPr>
              <a:t>A </a:t>
            </a:r>
            <a:r>
              <a:rPr lang="en-US" altLang="zh-CN" sz="2800" b="1" dirty="0" err="1">
                <a:solidFill>
                  <a:srgbClr val="3333FF"/>
                </a:solidFill>
                <a:latin typeface="Times New Roman" pitchFamily="18" charset="0"/>
              </a:rPr>
              <a:t>log</a:t>
            </a:r>
            <a:r>
              <a:rPr lang="en-US" altLang="zh-CN" sz="2800" b="1" i="1" baseline="30000" dirty="0" err="1">
                <a:solidFill>
                  <a:srgbClr val="3333FF"/>
                </a:solidFill>
                <a:latin typeface="Times New Roman" pitchFamily="18" charset="0"/>
              </a:rPr>
              <a:t>B</a:t>
            </a:r>
            <a:r>
              <a:rPr lang="en-US" altLang="zh-CN" sz="2800" b="1" i="1" baseline="30000" dirty="0">
                <a:solidFill>
                  <a:srgbClr val="3333FF"/>
                </a:solidFill>
                <a:latin typeface="Times New Roman" pitchFamily="18" charset="0"/>
              </a:rPr>
              <a:t> </a:t>
            </a:r>
            <a:r>
              <a:rPr lang="en-US" altLang="zh-CN" sz="2800" b="1" i="1" dirty="0">
                <a:solidFill>
                  <a:srgbClr val="3333FF"/>
                </a:solidFill>
                <a:latin typeface="Times New Roman" pitchFamily="18" charset="0"/>
              </a:rPr>
              <a:t>n</a:t>
            </a:r>
            <a:endParaRPr lang="en-US" altLang="zh-CN" sz="2800" b="1" dirty="0">
              <a:solidFill>
                <a:srgbClr val="3333FF"/>
              </a:solidFill>
              <a:latin typeface="Times New Roman" pitchFamily="18" charset="0"/>
            </a:endParaRPr>
          </a:p>
        </p:txBody>
      </p:sp>
      <p:sp>
        <p:nvSpPr>
          <p:cNvPr id="5" name="Rectangle 2">
            <a:extLst>
              <a:ext uri="{FF2B5EF4-FFF2-40B4-BE49-F238E27FC236}">
                <a16:creationId xmlns:a16="http://schemas.microsoft.com/office/drawing/2014/main" id="{4351F93C-6819-46A4-A1EA-87DEA5B1DBAE}"/>
              </a:ext>
            </a:extLst>
          </p:cNvPr>
          <p:cNvSpPr>
            <a:spLocks noGrp="1" noChangeArrowheads="1"/>
          </p:cNvSpPr>
          <p:nvPr>
            <p:ph type="title"/>
          </p:nvPr>
        </p:nvSpPr>
        <p:spPr>
          <a:xfrm>
            <a:off x="457200" y="277813"/>
            <a:ext cx="7010400" cy="1139825"/>
          </a:xfrm>
        </p:spPr>
        <p:txBody>
          <a:bodyPr/>
          <a:lstStyle/>
          <a:p>
            <a:pPr algn="just" eaLnBrk="1" hangingPunct="1"/>
            <a:r>
              <a:rPr lang="en-US" altLang="zh-CN" sz="4400" dirty="0">
                <a:latin typeface="Times New Roman" pitchFamily="18" charset="0"/>
              </a:rPr>
              <a:t>Existing Works on Skyline Cardinality Estimation (cont'd)</a:t>
            </a:r>
          </a:p>
        </p:txBody>
      </p:sp>
      <p:pic>
        <p:nvPicPr>
          <p:cNvPr id="3" name="Picture 2">
            <a:extLst>
              <a:ext uri="{FF2B5EF4-FFF2-40B4-BE49-F238E27FC236}">
                <a16:creationId xmlns:a16="http://schemas.microsoft.com/office/drawing/2014/main" id="{444B806B-B5C3-4A8E-9EC6-8FF6EBE58BE9}"/>
              </a:ext>
            </a:extLst>
          </p:cNvPr>
          <p:cNvPicPr>
            <a:picLocks noChangeAspect="1"/>
          </p:cNvPicPr>
          <p:nvPr/>
        </p:nvPicPr>
        <p:blipFill>
          <a:blip r:embed="rId3"/>
          <a:stretch>
            <a:fillRect/>
          </a:stretch>
        </p:blipFill>
        <p:spPr>
          <a:xfrm>
            <a:off x="1828800" y="4572000"/>
            <a:ext cx="5334000" cy="992650"/>
          </a:xfrm>
          <a:prstGeom prst="rect">
            <a:avLst/>
          </a:prstGeom>
          <a:ln>
            <a:solidFill>
              <a:schemeClr val="tx1"/>
            </a:solidFill>
          </a:ln>
          <a:effectLst>
            <a:outerShdw blurRad="50800" dist="38100" dir="2700000" algn="tl" rotWithShape="0">
              <a:prstClr val="black">
                <a:alpha val="40000"/>
              </a:prstClr>
            </a:outerShdw>
          </a:effectLst>
        </p:spPr>
      </p:pic>
      <p:sp>
        <p:nvSpPr>
          <p:cNvPr id="9" name="TextBox 8">
            <a:extLst>
              <a:ext uri="{FF2B5EF4-FFF2-40B4-BE49-F238E27FC236}">
                <a16:creationId xmlns:a16="http://schemas.microsoft.com/office/drawing/2014/main" id="{785E19E3-3D61-4970-A8A7-E58709558869}"/>
              </a:ext>
            </a:extLst>
          </p:cNvPr>
          <p:cNvSpPr txBox="1"/>
          <p:nvPr/>
        </p:nvSpPr>
        <p:spPr>
          <a:xfrm>
            <a:off x="76200" y="6172200"/>
            <a:ext cx="8991600" cy="646331"/>
          </a:xfrm>
          <a:prstGeom prst="rect">
            <a:avLst/>
          </a:prstGeom>
          <a:noFill/>
          <a:ln>
            <a:solidFill>
              <a:schemeClr val="tx1"/>
            </a:solidFill>
          </a:ln>
        </p:spPr>
        <p:txBody>
          <a:bodyPr wrap="square">
            <a:spAutoFit/>
          </a:bodyPr>
          <a:lstStyle/>
          <a:p>
            <a:pPr algn="just"/>
            <a:r>
              <a:rPr lang="en-US" dirty="0">
                <a:latin typeface="Times New Roman" panose="02020603050405020304" pitchFamily="18" charset="0"/>
                <a:cs typeface="Times New Roman" panose="02020603050405020304" pitchFamily="18" charset="0"/>
              </a:rPr>
              <a:t>Chaudhuri, S., Dalvi, N., Kaushik, R. Robust Cardinality and Cost Estimation for the Skyline Operator. ICDE, 2006</a:t>
            </a:r>
          </a:p>
        </p:txBody>
      </p:sp>
    </p:spTree>
    <p:extLst>
      <p:ext uri="{BB962C8B-B14F-4D97-AF65-F5344CB8AC3E}">
        <p14:creationId xmlns:p14="http://schemas.microsoft.com/office/powerpoint/2010/main" val="88917859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176FA375-609F-4380-A649-F26BBCA98A61}" type="slidenum">
              <a:rPr lang="en-US" altLang="zh-CN">
                <a:solidFill>
                  <a:srgbClr val="000000"/>
                </a:solidFill>
              </a:rPr>
              <a:pPr>
                <a:defRPr/>
              </a:pPr>
              <a:t>57</a:t>
            </a:fld>
            <a:endParaRPr lang="en-US" altLang="zh-CN">
              <a:solidFill>
                <a:srgbClr val="000000"/>
              </a:solidFill>
            </a:endParaRPr>
          </a:p>
        </p:txBody>
      </p:sp>
      <p:sp>
        <p:nvSpPr>
          <p:cNvPr id="4099" name="Rectangle 2"/>
          <p:cNvSpPr>
            <a:spLocks noGrp="1" noChangeArrowheads="1"/>
          </p:cNvSpPr>
          <p:nvPr>
            <p:ph type="title"/>
          </p:nvPr>
        </p:nvSpPr>
        <p:spPr/>
        <p:txBody>
          <a:bodyPr/>
          <a:lstStyle/>
          <a:p>
            <a:pPr eaLnBrk="1" hangingPunct="1"/>
            <a:r>
              <a:rPr lang="en-US" altLang="zh-CN" sz="4400" dirty="0">
                <a:latin typeface="Times New Roman" pitchFamily="18" charset="0"/>
              </a:rPr>
              <a:t>Kernel-Based Skyline Cardinality Estimation</a:t>
            </a:r>
          </a:p>
        </p:txBody>
      </p:sp>
      <p:sp>
        <p:nvSpPr>
          <p:cNvPr id="4100" name="Rectangle 3"/>
          <p:cNvSpPr>
            <a:spLocks noGrp="1" noChangeArrowheads="1"/>
          </p:cNvSpPr>
          <p:nvPr>
            <p:ph type="body" idx="1"/>
          </p:nvPr>
        </p:nvSpPr>
        <p:spPr/>
        <p:txBody>
          <a:bodyPr>
            <a:normAutofit/>
          </a:bodyPr>
          <a:lstStyle/>
          <a:p>
            <a:pPr algn="just" eaLnBrk="1" hangingPunct="1"/>
            <a:r>
              <a:rPr lang="en-US" altLang="zh-CN" sz="3200" dirty="0">
                <a:latin typeface="Times New Roman" pitchFamily="18" charset="0"/>
              </a:rPr>
              <a:t>Kernel Density Estimation</a:t>
            </a:r>
          </a:p>
        </p:txBody>
      </p:sp>
      <p:sp>
        <p:nvSpPr>
          <p:cNvPr id="5" name="TextBox 4">
            <a:extLst>
              <a:ext uri="{FF2B5EF4-FFF2-40B4-BE49-F238E27FC236}">
                <a16:creationId xmlns:a16="http://schemas.microsoft.com/office/drawing/2014/main" id="{5CED6759-612E-4B88-9CE3-744B1021388D}"/>
              </a:ext>
            </a:extLst>
          </p:cNvPr>
          <p:cNvSpPr txBox="1"/>
          <p:nvPr/>
        </p:nvSpPr>
        <p:spPr>
          <a:xfrm>
            <a:off x="76200" y="6172200"/>
            <a:ext cx="8991600" cy="646331"/>
          </a:xfrm>
          <a:prstGeom prst="rect">
            <a:avLst/>
          </a:prstGeom>
          <a:noFill/>
          <a:ln>
            <a:solidFill>
              <a:schemeClr val="tx1"/>
            </a:solidFill>
          </a:ln>
        </p:spPr>
        <p:txBody>
          <a:bodyPr wrap="square">
            <a:spAutoFit/>
          </a:bodyPr>
          <a:lstStyle/>
          <a:p>
            <a:pPr algn="just"/>
            <a:r>
              <a:rPr lang="en-US" dirty="0" err="1">
                <a:latin typeface="Times New Roman" panose="02020603050405020304" pitchFamily="18" charset="0"/>
                <a:cs typeface="Times New Roman" panose="02020603050405020304" pitchFamily="18" charset="0"/>
              </a:rPr>
              <a:t>Zhenjie</a:t>
            </a:r>
            <a:r>
              <a:rPr lang="en-US" dirty="0">
                <a:latin typeface="Times New Roman" panose="02020603050405020304" pitchFamily="18" charset="0"/>
                <a:cs typeface="Times New Roman" panose="02020603050405020304" pitchFamily="18" charset="0"/>
              </a:rPr>
              <a:t> Zhang, Yin Yang, </a:t>
            </a:r>
            <a:r>
              <a:rPr lang="en-US" dirty="0" err="1">
                <a:latin typeface="Times New Roman" panose="02020603050405020304" pitchFamily="18" charset="0"/>
                <a:cs typeface="Times New Roman" panose="02020603050405020304" pitchFamily="18" charset="0"/>
              </a:rPr>
              <a:t>Ruichu</a:t>
            </a:r>
            <a:r>
              <a:rPr lang="en-US" dirty="0">
                <a:latin typeface="Times New Roman" panose="02020603050405020304" pitchFamily="18" charset="0"/>
                <a:cs typeface="Times New Roman" panose="02020603050405020304" pitchFamily="18" charset="0"/>
              </a:rPr>
              <a:t> Cai, Dimitris </a:t>
            </a:r>
            <a:r>
              <a:rPr lang="en-US" dirty="0" err="1">
                <a:latin typeface="Times New Roman" panose="02020603050405020304" pitchFamily="18" charset="0"/>
                <a:cs typeface="Times New Roman" panose="02020603050405020304" pitchFamily="18" charset="0"/>
              </a:rPr>
              <a:t>Papadias</a:t>
            </a:r>
            <a:r>
              <a:rPr lang="en-US" dirty="0">
                <a:latin typeface="Times New Roman" panose="02020603050405020304" pitchFamily="18" charset="0"/>
                <a:cs typeface="Times New Roman" panose="02020603050405020304" pitchFamily="18" charset="0"/>
              </a:rPr>
              <a:t>, Anthony K. H. Tung: Kernel-based skyline cardinality estimation. SIGMOD Conference 2009: 509-522</a:t>
            </a:r>
          </a:p>
        </p:txBody>
      </p:sp>
      <p:pic>
        <p:nvPicPr>
          <p:cNvPr id="3" name="Picture 2">
            <a:extLst>
              <a:ext uri="{FF2B5EF4-FFF2-40B4-BE49-F238E27FC236}">
                <a16:creationId xmlns:a16="http://schemas.microsoft.com/office/drawing/2014/main" id="{9B2AA9F3-23D0-41D2-BEB0-17ACD3EED65C}"/>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1686730" y="2023285"/>
            <a:ext cx="5247470" cy="3074377"/>
          </a:xfrm>
          <a:prstGeom prst="rect">
            <a:avLst/>
          </a:prstGeom>
        </p:spPr>
      </p:pic>
      <p:pic>
        <p:nvPicPr>
          <p:cNvPr id="7" name="Picture 6">
            <a:extLst>
              <a:ext uri="{FF2B5EF4-FFF2-40B4-BE49-F238E27FC236}">
                <a16:creationId xmlns:a16="http://schemas.microsoft.com/office/drawing/2014/main" id="{240FFA94-51C3-4EAC-B95C-4C1422CF814B}"/>
              </a:ext>
            </a:extLst>
          </p:cNvPr>
          <p:cNvPicPr>
            <a:picLocks noChangeAspect="1"/>
          </p:cNvPicPr>
          <p:nvPr/>
        </p:nvPicPr>
        <p:blipFill>
          <a:blip r:embed="rId4"/>
          <a:stretch>
            <a:fillRect/>
          </a:stretch>
        </p:blipFill>
        <p:spPr>
          <a:xfrm>
            <a:off x="1905000" y="5138937"/>
            <a:ext cx="4771495" cy="954299"/>
          </a:xfrm>
          <a:prstGeom prst="rect">
            <a:avLst/>
          </a:prstGeom>
          <a:ln>
            <a:solidFill>
              <a:schemeClr val="tx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59649362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176FA375-609F-4380-A649-F26BBCA98A61}" type="slidenum">
              <a:rPr lang="en-US" altLang="zh-CN">
                <a:solidFill>
                  <a:srgbClr val="000000"/>
                </a:solidFill>
              </a:rPr>
              <a:pPr>
                <a:defRPr/>
              </a:pPr>
              <a:t>58</a:t>
            </a:fld>
            <a:endParaRPr lang="en-US" altLang="zh-CN">
              <a:solidFill>
                <a:srgbClr val="000000"/>
              </a:solidFill>
            </a:endParaRPr>
          </a:p>
        </p:txBody>
      </p:sp>
      <p:sp>
        <p:nvSpPr>
          <p:cNvPr id="4099" name="Rectangle 2"/>
          <p:cNvSpPr>
            <a:spLocks noGrp="1" noChangeArrowheads="1"/>
          </p:cNvSpPr>
          <p:nvPr>
            <p:ph type="title"/>
          </p:nvPr>
        </p:nvSpPr>
        <p:spPr/>
        <p:txBody>
          <a:bodyPr/>
          <a:lstStyle/>
          <a:p>
            <a:pPr eaLnBrk="1" hangingPunct="1"/>
            <a:r>
              <a:rPr lang="en-US" altLang="zh-CN" sz="4400" dirty="0">
                <a:latin typeface="Times New Roman" pitchFamily="18" charset="0"/>
              </a:rPr>
              <a:t>Kernel-Based Skyline Cardinality Estimation (cont'd)</a:t>
            </a:r>
          </a:p>
        </p:txBody>
      </p:sp>
      <p:sp>
        <p:nvSpPr>
          <p:cNvPr id="4100" name="Rectangle 3"/>
          <p:cNvSpPr>
            <a:spLocks noGrp="1" noChangeArrowheads="1"/>
          </p:cNvSpPr>
          <p:nvPr>
            <p:ph type="body" idx="1"/>
          </p:nvPr>
        </p:nvSpPr>
        <p:spPr/>
        <p:txBody>
          <a:bodyPr>
            <a:normAutofit/>
          </a:bodyPr>
          <a:lstStyle/>
          <a:p>
            <a:pPr algn="just" eaLnBrk="1" hangingPunct="1"/>
            <a:endParaRPr lang="en-US" altLang="zh-CN" sz="3200" dirty="0">
              <a:latin typeface="Times New Roman" pitchFamily="18" charset="0"/>
            </a:endParaRPr>
          </a:p>
        </p:txBody>
      </p:sp>
      <p:pic>
        <p:nvPicPr>
          <p:cNvPr id="5" name="Picture 4">
            <a:extLst>
              <a:ext uri="{FF2B5EF4-FFF2-40B4-BE49-F238E27FC236}">
                <a16:creationId xmlns:a16="http://schemas.microsoft.com/office/drawing/2014/main" id="{B08CEB31-5199-4A7A-99CD-97EB8177D98E}"/>
              </a:ext>
            </a:extLst>
          </p:cNvPr>
          <p:cNvPicPr>
            <a:picLocks noChangeAspect="1"/>
          </p:cNvPicPr>
          <p:nvPr/>
        </p:nvPicPr>
        <p:blipFill>
          <a:blip r:embed="rId3"/>
          <a:stretch>
            <a:fillRect/>
          </a:stretch>
        </p:blipFill>
        <p:spPr>
          <a:xfrm>
            <a:off x="1143000" y="4526006"/>
            <a:ext cx="1736711" cy="549959"/>
          </a:xfrm>
          <a:prstGeom prst="rect">
            <a:avLst/>
          </a:prstGeom>
          <a:ln>
            <a:solidFill>
              <a:schemeClr val="tx1"/>
            </a:solidFill>
          </a:ln>
          <a:effectLst>
            <a:outerShdw blurRad="50800" dist="38100" dir="2700000" algn="tl" rotWithShape="0">
              <a:prstClr val="black">
                <a:alpha val="40000"/>
              </a:prstClr>
            </a:outerShdw>
          </a:effectLst>
        </p:spPr>
      </p:pic>
      <p:sp>
        <p:nvSpPr>
          <p:cNvPr id="7" name="TextBox 6">
            <a:extLst>
              <a:ext uri="{FF2B5EF4-FFF2-40B4-BE49-F238E27FC236}">
                <a16:creationId xmlns:a16="http://schemas.microsoft.com/office/drawing/2014/main" id="{53A01557-7416-4852-9B52-C8F0B036004E}"/>
              </a:ext>
            </a:extLst>
          </p:cNvPr>
          <p:cNvSpPr txBox="1"/>
          <p:nvPr/>
        </p:nvSpPr>
        <p:spPr>
          <a:xfrm>
            <a:off x="76200" y="6172200"/>
            <a:ext cx="8991600" cy="646331"/>
          </a:xfrm>
          <a:prstGeom prst="rect">
            <a:avLst/>
          </a:prstGeom>
          <a:noFill/>
          <a:ln>
            <a:solidFill>
              <a:schemeClr val="tx1"/>
            </a:solidFill>
          </a:ln>
        </p:spPr>
        <p:txBody>
          <a:bodyPr wrap="square">
            <a:spAutoFit/>
          </a:bodyPr>
          <a:lstStyle/>
          <a:p>
            <a:pPr algn="just"/>
            <a:r>
              <a:rPr lang="en-US" dirty="0" err="1">
                <a:latin typeface="Times New Roman" panose="02020603050405020304" pitchFamily="18" charset="0"/>
                <a:cs typeface="Times New Roman" panose="02020603050405020304" pitchFamily="18" charset="0"/>
              </a:rPr>
              <a:t>Zhenjie</a:t>
            </a:r>
            <a:r>
              <a:rPr lang="en-US" dirty="0">
                <a:latin typeface="Times New Roman" panose="02020603050405020304" pitchFamily="18" charset="0"/>
                <a:cs typeface="Times New Roman" panose="02020603050405020304" pitchFamily="18" charset="0"/>
              </a:rPr>
              <a:t> Zhang, Yin Yang, </a:t>
            </a:r>
            <a:r>
              <a:rPr lang="en-US" dirty="0" err="1">
                <a:latin typeface="Times New Roman" panose="02020603050405020304" pitchFamily="18" charset="0"/>
                <a:cs typeface="Times New Roman" panose="02020603050405020304" pitchFamily="18" charset="0"/>
              </a:rPr>
              <a:t>Ruichu</a:t>
            </a:r>
            <a:r>
              <a:rPr lang="en-US" dirty="0">
                <a:latin typeface="Times New Roman" panose="02020603050405020304" pitchFamily="18" charset="0"/>
                <a:cs typeface="Times New Roman" panose="02020603050405020304" pitchFamily="18" charset="0"/>
              </a:rPr>
              <a:t> Cai, Dimitris </a:t>
            </a:r>
            <a:r>
              <a:rPr lang="en-US" dirty="0" err="1">
                <a:latin typeface="Times New Roman" panose="02020603050405020304" pitchFamily="18" charset="0"/>
                <a:cs typeface="Times New Roman" panose="02020603050405020304" pitchFamily="18" charset="0"/>
              </a:rPr>
              <a:t>Papadias</a:t>
            </a:r>
            <a:r>
              <a:rPr lang="en-US" dirty="0">
                <a:latin typeface="Times New Roman" panose="02020603050405020304" pitchFamily="18" charset="0"/>
                <a:cs typeface="Times New Roman" panose="02020603050405020304" pitchFamily="18" charset="0"/>
              </a:rPr>
              <a:t>, Anthony K. H. Tung: Kernel-based skyline cardinality estimation. SIGMOD Conference 2009: 509-522</a:t>
            </a:r>
          </a:p>
        </p:txBody>
      </p:sp>
      <p:pic>
        <p:nvPicPr>
          <p:cNvPr id="3" name="Picture 2">
            <a:extLst>
              <a:ext uri="{FF2B5EF4-FFF2-40B4-BE49-F238E27FC236}">
                <a16:creationId xmlns:a16="http://schemas.microsoft.com/office/drawing/2014/main" id="{600B4F74-6079-4D0F-90AF-5218FE77A2A9}"/>
              </a:ext>
            </a:extLst>
          </p:cNvPr>
          <p:cNvPicPr>
            <a:picLocks noChangeAspect="1"/>
          </p:cNvPicPr>
          <p:nvPr/>
        </p:nvPicPr>
        <p:blipFill>
          <a:blip r:embed="rId4"/>
          <a:stretch>
            <a:fillRect/>
          </a:stretch>
        </p:blipFill>
        <p:spPr>
          <a:xfrm>
            <a:off x="1143000" y="5096603"/>
            <a:ext cx="4876800" cy="893348"/>
          </a:xfrm>
          <a:prstGeom prst="rect">
            <a:avLst/>
          </a:prstGeom>
          <a:ln>
            <a:solidFill>
              <a:schemeClr val="tx1"/>
            </a:solidFill>
          </a:ln>
          <a:effectLst>
            <a:outerShdw blurRad="50800" dist="38100" dir="2700000" algn="tl" rotWithShape="0">
              <a:prstClr val="black">
                <a:alpha val="40000"/>
              </a:prstClr>
            </a:outerShdw>
          </a:effectLst>
        </p:spPr>
      </p:pic>
      <p:pic>
        <p:nvPicPr>
          <p:cNvPr id="8" name="Picture 7">
            <a:extLst>
              <a:ext uri="{FF2B5EF4-FFF2-40B4-BE49-F238E27FC236}">
                <a16:creationId xmlns:a16="http://schemas.microsoft.com/office/drawing/2014/main" id="{EF2968B2-62A7-4401-B4D7-28406422A5F4}"/>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2049805" y="1306588"/>
            <a:ext cx="6133581" cy="3812386"/>
          </a:xfrm>
          <a:prstGeom prst="rect">
            <a:avLst/>
          </a:prstGeom>
        </p:spPr>
      </p:pic>
    </p:spTree>
    <p:extLst>
      <p:ext uri="{BB962C8B-B14F-4D97-AF65-F5344CB8AC3E}">
        <p14:creationId xmlns:p14="http://schemas.microsoft.com/office/powerpoint/2010/main" val="69161867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176FA375-609F-4380-A649-F26BBCA98A61}" type="slidenum">
              <a:rPr lang="en-US" altLang="zh-CN">
                <a:solidFill>
                  <a:srgbClr val="000000"/>
                </a:solidFill>
              </a:rPr>
              <a:pPr>
                <a:defRPr/>
              </a:pPr>
              <a:t>59</a:t>
            </a:fld>
            <a:endParaRPr lang="en-US" altLang="zh-CN">
              <a:solidFill>
                <a:srgbClr val="000000"/>
              </a:solidFill>
            </a:endParaRPr>
          </a:p>
        </p:txBody>
      </p:sp>
      <p:sp>
        <p:nvSpPr>
          <p:cNvPr id="4099" name="Rectangle 2"/>
          <p:cNvSpPr>
            <a:spLocks noGrp="1" noChangeArrowheads="1"/>
          </p:cNvSpPr>
          <p:nvPr>
            <p:ph type="title"/>
          </p:nvPr>
        </p:nvSpPr>
        <p:spPr/>
        <p:txBody>
          <a:bodyPr/>
          <a:lstStyle/>
          <a:p>
            <a:pPr eaLnBrk="1" hangingPunct="1"/>
            <a:r>
              <a:rPr lang="en-US" altLang="zh-CN" sz="4400" dirty="0">
                <a:latin typeface="Times New Roman" pitchFamily="18" charset="0"/>
              </a:rPr>
              <a:t>Learned Skyline Cardinality Estimation</a:t>
            </a:r>
          </a:p>
        </p:txBody>
      </p:sp>
      <p:sp>
        <p:nvSpPr>
          <p:cNvPr id="4100" name="Rectangle 3"/>
          <p:cNvSpPr>
            <a:spLocks noGrp="1" noChangeArrowheads="1"/>
          </p:cNvSpPr>
          <p:nvPr>
            <p:ph type="body" idx="1"/>
          </p:nvPr>
        </p:nvSpPr>
        <p:spPr/>
        <p:txBody>
          <a:bodyPr>
            <a:normAutofit/>
          </a:bodyPr>
          <a:lstStyle/>
          <a:p>
            <a:pPr algn="just" eaLnBrk="1" hangingPunct="1"/>
            <a:r>
              <a:rPr lang="en-US" altLang="zh-CN" sz="3200" dirty="0">
                <a:latin typeface="Times New Roman" pitchFamily="18" charset="0"/>
              </a:rPr>
              <a:t>How to estimate skyline cardinality using learning-based approach?</a:t>
            </a:r>
          </a:p>
          <a:p>
            <a:pPr lvl="1" algn="just" eaLnBrk="1" hangingPunct="1"/>
            <a:r>
              <a:rPr lang="en-US" altLang="zh-CN" sz="2800" dirty="0">
                <a:latin typeface="Times New Roman" pitchFamily="18" charset="0"/>
              </a:rPr>
              <a:t>Training data?</a:t>
            </a:r>
          </a:p>
          <a:p>
            <a:pPr lvl="1" algn="just" eaLnBrk="1" hangingPunct="1"/>
            <a:r>
              <a:rPr lang="en-US" altLang="zh-CN" sz="2800" dirty="0">
                <a:latin typeface="Times New Roman" pitchFamily="18" charset="0"/>
              </a:rPr>
              <a:t>Regression? Classification?</a:t>
            </a:r>
          </a:p>
          <a:p>
            <a:pPr lvl="1" algn="just" eaLnBrk="1" hangingPunct="1"/>
            <a:r>
              <a:rPr lang="en-US" altLang="zh-CN" sz="2800" dirty="0">
                <a:latin typeface="Times New Roman" pitchFamily="18" charset="0"/>
              </a:rPr>
              <a:t>Loss function?</a:t>
            </a:r>
          </a:p>
          <a:p>
            <a:pPr lvl="1" algn="just" eaLnBrk="1" hangingPunct="1"/>
            <a:endParaRPr lang="en-US" altLang="zh-CN" sz="2800" dirty="0">
              <a:latin typeface="Times New Roman" pitchFamily="18" charset="0"/>
            </a:endParaRPr>
          </a:p>
        </p:txBody>
      </p:sp>
    </p:spTree>
    <p:extLst>
      <p:ext uri="{BB962C8B-B14F-4D97-AF65-F5344CB8AC3E}">
        <p14:creationId xmlns:p14="http://schemas.microsoft.com/office/powerpoint/2010/main" val="20221310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176FA375-609F-4380-A649-F26BBCA98A61}" type="slidenum">
              <a:rPr lang="en-US" altLang="zh-CN">
                <a:solidFill>
                  <a:srgbClr val="000000"/>
                </a:solidFill>
              </a:rPr>
              <a:pPr>
                <a:defRPr/>
              </a:pPr>
              <a:t>6</a:t>
            </a:fld>
            <a:endParaRPr lang="en-US" altLang="zh-CN">
              <a:solidFill>
                <a:srgbClr val="000000"/>
              </a:solidFill>
            </a:endParaRPr>
          </a:p>
        </p:txBody>
      </p:sp>
      <p:sp>
        <p:nvSpPr>
          <p:cNvPr id="4099" name="Rectangle 2"/>
          <p:cNvSpPr>
            <a:spLocks noGrp="1" noChangeArrowheads="1"/>
          </p:cNvSpPr>
          <p:nvPr>
            <p:ph type="title"/>
          </p:nvPr>
        </p:nvSpPr>
        <p:spPr>
          <a:xfrm>
            <a:off x="457200" y="277813"/>
            <a:ext cx="8686800" cy="1139825"/>
          </a:xfrm>
        </p:spPr>
        <p:txBody>
          <a:bodyPr/>
          <a:lstStyle/>
          <a:p>
            <a:pPr eaLnBrk="1" hangingPunct="1"/>
            <a:r>
              <a:rPr lang="en-US" altLang="zh-CN" sz="4400" dirty="0">
                <a:latin typeface="Times New Roman" pitchFamily="18" charset="0"/>
              </a:rPr>
              <a:t>Problem Definition of the Cardinality</a:t>
            </a:r>
          </a:p>
        </p:txBody>
      </p:sp>
      <p:sp>
        <p:nvSpPr>
          <p:cNvPr id="4100" name="Rectangle 3"/>
          <p:cNvSpPr>
            <a:spLocks noGrp="1" noChangeArrowheads="1"/>
          </p:cNvSpPr>
          <p:nvPr>
            <p:ph type="body" idx="1"/>
          </p:nvPr>
        </p:nvSpPr>
        <p:spPr>
          <a:xfrm>
            <a:off x="457200" y="1143000"/>
            <a:ext cx="8458200" cy="4987925"/>
          </a:xfrm>
        </p:spPr>
        <p:txBody>
          <a:bodyPr>
            <a:normAutofit/>
          </a:bodyPr>
          <a:lstStyle/>
          <a:p>
            <a:pPr algn="just" eaLnBrk="1" hangingPunct="1"/>
            <a:r>
              <a:rPr lang="en-US" altLang="zh-CN" sz="3200" b="1" dirty="0">
                <a:latin typeface="Times New Roman" pitchFamily="18" charset="0"/>
              </a:rPr>
              <a:t>Input: </a:t>
            </a:r>
          </a:p>
          <a:p>
            <a:pPr lvl="1" algn="just" eaLnBrk="1" hangingPunct="1"/>
            <a:r>
              <a:rPr lang="en-US" altLang="zh-CN" sz="2800" dirty="0">
                <a:latin typeface="Times New Roman" pitchFamily="18" charset="0"/>
              </a:rPr>
              <a:t>Given </a:t>
            </a:r>
            <a:r>
              <a:rPr lang="it-IT" altLang="zh-CN" sz="2800" dirty="0">
                <a:latin typeface="Times New Roman" pitchFamily="18" charset="0"/>
              </a:rPr>
              <a:t>a multi-set </a:t>
            </a:r>
            <a:r>
              <a:rPr lang="it-IT" altLang="zh-CN" sz="2800" i="1" dirty="0">
                <a:latin typeface="Times New Roman" pitchFamily="18" charset="0"/>
              </a:rPr>
              <a:t>E</a:t>
            </a:r>
            <a:r>
              <a:rPr lang="it-IT" altLang="zh-CN" sz="2800" dirty="0">
                <a:latin typeface="Times New Roman" pitchFamily="18" charset="0"/>
              </a:rPr>
              <a:t> = (</a:t>
            </a:r>
            <a:r>
              <a:rPr lang="it-IT" altLang="zh-CN" sz="2800" i="1" dirty="0">
                <a:latin typeface="Times New Roman" pitchFamily="18" charset="0"/>
              </a:rPr>
              <a:t>e</a:t>
            </a:r>
            <a:r>
              <a:rPr lang="it-IT" altLang="zh-CN" sz="2800" baseline="-25000" dirty="0">
                <a:latin typeface="Times New Roman" pitchFamily="18" charset="0"/>
              </a:rPr>
              <a:t>1</a:t>
            </a:r>
            <a:r>
              <a:rPr lang="it-IT" altLang="zh-CN" sz="2800" dirty="0">
                <a:latin typeface="Times New Roman" pitchFamily="18" charset="0"/>
              </a:rPr>
              <a:t>, </a:t>
            </a:r>
            <a:r>
              <a:rPr lang="it-IT" altLang="zh-CN" sz="2800" i="1" dirty="0">
                <a:latin typeface="Times New Roman" pitchFamily="18" charset="0"/>
              </a:rPr>
              <a:t>e</a:t>
            </a:r>
            <a:r>
              <a:rPr lang="it-IT" altLang="zh-CN" sz="2800" baseline="-25000" dirty="0">
                <a:latin typeface="Times New Roman" pitchFamily="18" charset="0"/>
              </a:rPr>
              <a:t>2</a:t>
            </a:r>
            <a:r>
              <a:rPr lang="it-IT" altLang="zh-CN" sz="2800" dirty="0">
                <a:latin typeface="Times New Roman" pitchFamily="18" charset="0"/>
              </a:rPr>
              <a:t>, ..., </a:t>
            </a:r>
            <a:r>
              <a:rPr lang="it-IT" altLang="zh-CN" sz="2800" i="1" dirty="0">
                <a:latin typeface="Times New Roman" pitchFamily="18" charset="0"/>
              </a:rPr>
              <a:t>e</a:t>
            </a:r>
            <a:r>
              <a:rPr lang="it-IT" altLang="zh-CN" sz="2800" i="1" baseline="-25000" dirty="0">
                <a:latin typeface="Times New Roman" pitchFamily="18" charset="0"/>
              </a:rPr>
              <a:t>n</a:t>
            </a:r>
            <a:r>
              <a:rPr lang="it-IT" altLang="zh-CN" sz="2800" dirty="0">
                <a:latin typeface="Times New Roman" pitchFamily="18" charset="0"/>
              </a:rPr>
              <a:t>) of size </a:t>
            </a:r>
            <a:r>
              <a:rPr lang="it-IT" altLang="zh-CN" sz="2800" i="1" dirty="0">
                <a:latin typeface="Times New Roman" pitchFamily="18" charset="0"/>
              </a:rPr>
              <a:t>n</a:t>
            </a:r>
            <a:r>
              <a:rPr lang="it-IT" altLang="zh-CN" sz="2800" dirty="0">
                <a:latin typeface="Times New Roman" pitchFamily="18" charset="0"/>
              </a:rPr>
              <a:t>, where </a:t>
            </a:r>
            <a:r>
              <a:rPr lang="it-IT" altLang="zh-CN" sz="2800" i="1" dirty="0">
                <a:latin typeface="Times New Roman" pitchFamily="18" charset="0"/>
              </a:rPr>
              <a:t>e</a:t>
            </a:r>
            <a:r>
              <a:rPr lang="it-IT" altLang="zh-CN" sz="2800" i="1" baseline="-25000" dirty="0">
                <a:latin typeface="Times New Roman" pitchFamily="18" charset="0"/>
              </a:rPr>
              <a:t>j</a:t>
            </a:r>
            <a:r>
              <a:rPr lang="it-IT" altLang="zh-CN" sz="2800" i="1" dirty="0">
                <a:latin typeface="Times New Roman" pitchFamily="18" charset="0"/>
              </a:rPr>
              <a:t> </a:t>
            </a:r>
            <a:r>
              <a:rPr lang="it-IT" altLang="zh-CN" sz="2800" dirty="0">
                <a:latin typeface="Times New Roman" pitchFamily="18" charset="0"/>
              </a:rPr>
              <a:t>is from a domain [1, </a:t>
            </a:r>
            <a:r>
              <a:rPr lang="it-IT" altLang="zh-CN" sz="2800" i="1" dirty="0">
                <a:latin typeface="Times New Roman" pitchFamily="18" charset="0"/>
              </a:rPr>
              <a:t>N</a:t>
            </a:r>
            <a:r>
              <a:rPr lang="it-IT" altLang="zh-CN" sz="2800" dirty="0">
                <a:latin typeface="Times New Roman" pitchFamily="18" charset="0"/>
              </a:rPr>
              <a:t>], and</a:t>
            </a:r>
          </a:p>
          <a:p>
            <a:pPr lvl="1" algn="just" eaLnBrk="1" hangingPunct="1"/>
            <a:r>
              <a:rPr lang="it-IT" altLang="zh-CN" sz="2800" dirty="0">
                <a:latin typeface="Times New Roman" pitchFamily="18" charset="0"/>
              </a:rPr>
              <a:t>The number of occurences of </a:t>
            </a:r>
            <a:r>
              <a:rPr lang="it-IT" altLang="zh-CN" sz="2800" i="1" dirty="0">
                <a:latin typeface="Times New Roman" pitchFamily="18" charset="0"/>
              </a:rPr>
              <a:t>i</a:t>
            </a:r>
            <a:r>
              <a:rPr lang="it-IT" altLang="zh-CN" sz="2800" dirty="0">
                <a:latin typeface="Times New Roman" pitchFamily="18" charset="0"/>
              </a:rPr>
              <a:t> (within [1, </a:t>
            </a:r>
            <a:r>
              <a:rPr lang="it-IT" altLang="zh-CN" sz="2800" i="1" dirty="0">
                <a:latin typeface="Times New Roman" pitchFamily="18" charset="0"/>
              </a:rPr>
              <a:t>N</a:t>
            </a:r>
            <a:r>
              <a:rPr lang="it-IT" altLang="zh-CN" sz="2800" dirty="0">
                <a:latin typeface="Times New Roman" pitchFamily="18" charset="0"/>
              </a:rPr>
              <a:t>]) in </a:t>
            </a:r>
            <a:r>
              <a:rPr lang="it-IT" altLang="zh-CN" sz="2800" i="1" dirty="0">
                <a:latin typeface="Times New Roman" pitchFamily="18" charset="0"/>
              </a:rPr>
              <a:t>E</a:t>
            </a:r>
            <a:r>
              <a:rPr lang="it-IT" altLang="zh-CN" sz="2800" dirty="0">
                <a:latin typeface="Times New Roman" pitchFamily="18" charset="0"/>
              </a:rPr>
              <a:t>,</a:t>
            </a:r>
            <a:r>
              <a:rPr lang="it-IT" altLang="zh-CN" sz="2800" i="1" dirty="0">
                <a:latin typeface="Times New Roman" pitchFamily="18" charset="0"/>
              </a:rPr>
              <a:t> m</a:t>
            </a:r>
            <a:r>
              <a:rPr lang="it-IT" altLang="zh-CN" sz="2800" i="1" baseline="-25000" dirty="0">
                <a:latin typeface="Times New Roman" pitchFamily="18" charset="0"/>
              </a:rPr>
              <a:t>i</a:t>
            </a:r>
            <a:r>
              <a:rPr lang="it-IT" altLang="zh-CN" sz="2800" i="1" dirty="0">
                <a:latin typeface="Times New Roman" pitchFamily="18" charset="0"/>
              </a:rPr>
              <a:t> </a:t>
            </a:r>
            <a:r>
              <a:rPr lang="it-IT" altLang="zh-CN" sz="2800" dirty="0">
                <a:latin typeface="Times New Roman" pitchFamily="18" charset="0"/>
              </a:rPr>
              <a:t>= |{</a:t>
            </a:r>
            <a:r>
              <a:rPr lang="it-IT" altLang="zh-CN" sz="2800" i="1" dirty="0">
                <a:latin typeface="Times New Roman" pitchFamily="18" charset="0"/>
              </a:rPr>
              <a:t>j</a:t>
            </a:r>
            <a:r>
              <a:rPr lang="it-IT" altLang="zh-CN" sz="2800" dirty="0">
                <a:latin typeface="Times New Roman" pitchFamily="18" charset="0"/>
              </a:rPr>
              <a:t> | </a:t>
            </a:r>
            <a:r>
              <a:rPr lang="it-IT" altLang="zh-CN" sz="2800" i="1" dirty="0">
                <a:latin typeface="Times New Roman" pitchFamily="18" charset="0"/>
              </a:rPr>
              <a:t>e</a:t>
            </a:r>
            <a:r>
              <a:rPr lang="it-IT" altLang="zh-CN" sz="2800" i="1" baseline="-25000" dirty="0">
                <a:latin typeface="Times New Roman" pitchFamily="18" charset="0"/>
              </a:rPr>
              <a:t>j</a:t>
            </a:r>
            <a:r>
              <a:rPr lang="it-IT" altLang="zh-CN" sz="2800" dirty="0">
                <a:latin typeface="Times New Roman" pitchFamily="18" charset="0"/>
              </a:rPr>
              <a:t> = </a:t>
            </a:r>
            <a:r>
              <a:rPr lang="it-IT" altLang="zh-CN" sz="2800" i="1" dirty="0">
                <a:latin typeface="Times New Roman" pitchFamily="18" charset="0"/>
              </a:rPr>
              <a:t>i</a:t>
            </a:r>
            <a:r>
              <a:rPr lang="it-IT" altLang="zh-CN" sz="2800" dirty="0">
                <a:latin typeface="Times New Roman" pitchFamily="18" charset="0"/>
              </a:rPr>
              <a:t>}|</a:t>
            </a:r>
          </a:p>
          <a:p>
            <a:pPr algn="just" eaLnBrk="1" hangingPunct="1"/>
            <a:r>
              <a:rPr lang="it-IT" altLang="zh-CN" sz="3200" b="1" dirty="0">
                <a:latin typeface="Times New Roman" pitchFamily="18" charset="0"/>
              </a:rPr>
              <a:t>Output: </a:t>
            </a:r>
            <a:r>
              <a:rPr lang="en-US" altLang="zh-CN" sz="3200" dirty="0">
                <a:latin typeface="Times New Roman" pitchFamily="18" charset="0"/>
              </a:rPr>
              <a:t>frequency moments, </a:t>
            </a:r>
            <a:r>
              <a:rPr lang="en-US" altLang="zh-CN" sz="3200" i="1" dirty="0" err="1">
                <a:latin typeface="Times New Roman" pitchFamily="18" charset="0"/>
              </a:rPr>
              <a:t>F</a:t>
            </a:r>
            <a:r>
              <a:rPr lang="en-US" altLang="zh-CN" sz="3200" i="1" baseline="-25000" dirty="0" err="1">
                <a:latin typeface="Times New Roman" pitchFamily="18" charset="0"/>
              </a:rPr>
              <a:t>k</a:t>
            </a:r>
            <a:endParaRPr lang="en-US" altLang="zh-CN" sz="3200" dirty="0">
              <a:latin typeface="Times New Roman" pitchFamily="18" charset="0"/>
            </a:endParaRPr>
          </a:p>
          <a:p>
            <a:pPr lvl="1" algn="just" eaLnBrk="1" hangingPunct="1"/>
            <a:endParaRPr lang="it-IT" altLang="zh-CN" sz="2800" b="1" dirty="0">
              <a:latin typeface="Times New Roman" pitchFamily="18" charset="0"/>
            </a:endParaRPr>
          </a:p>
          <a:p>
            <a:pPr algn="just" eaLnBrk="1" hangingPunct="1"/>
            <a:r>
              <a:rPr lang="en-US" altLang="zh-CN" sz="3200" dirty="0">
                <a:latin typeface="Times New Roman" pitchFamily="18" charset="0"/>
              </a:rPr>
              <a:t>Cardinality (zeroth frequency moment, </a:t>
            </a:r>
            <a:r>
              <a:rPr lang="en-US" altLang="zh-CN" sz="3200" i="1" dirty="0">
                <a:latin typeface="Times New Roman" pitchFamily="18" charset="0"/>
              </a:rPr>
              <a:t>F</a:t>
            </a:r>
            <a:r>
              <a:rPr lang="en-US" altLang="zh-CN" sz="3200" baseline="-25000" dirty="0">
                <a:latin typeface="Times New Roman" pitchFamily="18" charset="0"/>
              </a:rPr>
              <a:t>0</a:t>
            </a:r>
            <a:r>
              <a:rPr lang="en-US" altLang="zh-CN" sz="3200" dirty="0">
                <a:latin typeface="Times New Roman" pitchFamily="18" charset="0"/>
              </a:rPr>
              <a:t>): The number of </a:t>
            </a:r>
            <a:r>
              <a:rPr lang="en-US" altLang="zh-CN" sz="3200" i="1" u="sng" dirty="0">
                <a:latin typeface="Times New Roman" pitchFamily="18" charset="0"/>
              </a:rPr>
              <a:t>unique</a:t>
            </a:r>
            <a:r>
              <a:rPr lang="en-US" altLang="zh-CN" sz="3200" dirty="0">
                <a:latin typeface="Times New Roman" pitchFamily="18" charset="0"/>
              </a:rPr>
              <a:t> attribute values</a:t>
            </a:r>
            <a:r>
              <a:rPr lang="en-US" altLang="zh-CN" sz="2800" dirty="0">
                <a:latin typeface="Times New Roman" pitchFamily="18" charset="0"/>
              </a:rPr>
              <a:t> (i.e., </a:t>
            </a:r>
            <a:r>
              <a:rPr lang="en-US" altLang="zh-CN" sz="2800" i="1" dirty="0">
                <a:latin typeface="Times New Roman" pitchFamily="18" charset="0"/>
              </a:rPr>
              <a:t>k</a:t>
            </a:r>
            <a:r>
              <a:rPr lang="en-US" altLang="zh-CN" sz="2800" dirty="0">
                <a:latin typeface="Times New Roman" pitchFamily="18" charset="0"/>
              </a:rPr>
              <a:t> = 0)</a:t>
            </a:r>
            <a:endParaRPr lang="it-IT" altLang="zh-CN" sz="3200" b="1" dirty="0">
              <a:latin typeface="Times New Roman" pitchFamily="18" charset="0"/>
            </a:endParaRPr>
          </a:p>
          <a:p>
            <a:pPr lvl="1" algn="just" eaLnBrk="1" hangingPunct="1"/>
            <a:endParaRPr lang="it-IT" altLang="zh-CN" sz="2800" dirty="0">
              <a:latin typeface="Times New Roman" pitchFamily="18" charset="0"/>
            </a:endParaRPr>
          </a:p>
          <a:p>
            <a:pPr lvl="1" algn="just" eaLnBrk="1" hangingPunct="1"/>
            <a:endParaRPr lang="en-US" altLang="zh-CN" sz="2800" dirty="0">
              <a:latin typeface="Times New Roman" pitchFamily="18" charset="0"/>
            </a:endParaRPr>
          </a:p>
        </p:txBody>
      </p:sp>
      <p:pic>
        <p:nvPicPr>
          <p:cNvPr id="3" name="Picture 2">
            <a:extLst>
              <a:ext uri="{FF2B5EF4-FFF2-40B4-BE49-F238E27FC236}">
                <a16:creationId xmlns:a16="http://schemas.microsoft.com/office/drawing/2014/main" id="{EFAE7002-162D-40E8-9923-25BE6775FA0E}"/>
              </a:ext>
            </a:extLst>
          </p:cNvPr>
          <p:cNvPicPr>
            <a:picLocks noChangeAspect="1"/>
          </p:cNvPicPr>
          <p:nvPr/>
        </p:nvPicPr>
        <p:blipFill>
          <a:blip r:embed="rId3"/>
          <a:stretch>
            <a:fillRect/>
          </a:stretch>
        </p:blipFill>
        <p:spPr>
          <a:xfrm>
            <a:off x="5791200" y="3366066"/>
            <a:ext cx="2366962" cy="1296009"/>
          </a:xfrm>
          <a:prstGeom prst="rect">
            <a:avLst/>
          </a:prstGeom>
          <a:ln>
            <a:solidFill>
              <a:schemeClr val="tx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95577280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938308-8351-44D3-97C5-5EFE9BD80F73}"/>
              </a:ext>
            </a:extLst>
          </p:cNvPr>
          <p:cNvSpPr>
            <a:spLocks noGrp="1"/>
          </p:cNvSpPr>
          <p:nvPr>
            <p:ph type="ctrTitle"/>
          </p:nvPr>
        </p:nvSpPr>
        <p:spPr>
          <a:xfrm>
            <a:off x="609600" y="1314733"/>
            <a:ext cx="8955741" cy="1752600"/>
          </a:xfrm>
        </p:spPr>
        <p:txBody>
          <a:bodyPr/>
          <a:lstStyle/>
          <a:p>
            <a:r>
              <a:rPr lang="en-US" b="1" dirty="0">
                <a:latin typeface="Times New Roman" panose="02020603050405020304" pitchFamily="18" charset="0"/>
                <a:cs typeface="Times New Roman" panose="02020603050405020304" pitchFamily="18" charset="0"/>
              </a:rPr>
              <a:t>Open AI4DB Problems: </a:t>
            </a:r>
            <a:br>
              <a:rPr lang="en-US" b="1" dirty="0">
                <a:latin typeface="Times New Roman" panose="02020603050405020304" pitchFamily="18" charset="0"/>
                <a:cs typeface="Times New Roman" panose="02020603050405020304" pitchFamily="18" charset="0"/>
              </a:rPr>
            </a:br>
            <a:r>
              <a:rPr lang="en-US" b="1" dirty="0">
                <a:latin typeface="Times New Roman" panose="02020603050405020304" pitchFamily="18" charset="0"/>
                <a:cs typeface="Times New Roman" panose="02020603050405020304" pitchFamily="18" charset="0"/>
              </a:rPr>
              <a:t>Inverse Ranking Cardinality Estimation</a:t>
            </a:r>
          </a:p>
        </p:txBody>
      </p:sp>
      <p:sp>
        <p:nvSpPr>
          <p:cNvPr id="6" name="Slide Number Placeholder 5"/>
          <p:cNvSpPr>
            <a:spLocks noGrp="1"/>
          </p:cNvSpPr>
          <p:nvPr>
            <p:ph type="sldNum" sz="quarter" idx="12"/>
          </p:nvPr>
        </p:nvSpPr>
        <p:spPr/>
        <p:txBody>
          <a:bodyPr/>
          <a:lstStyle/>
          <a:p>
            <a:pPr>
              <a:defRPr/>
            </a:pPr>
            <a:fld id="{176FA375-609F-4380-A649-F26BBCA98A61}" type="slidenum">
              <a:rPr lang="en-US" altLang="zh-CN">
                <a:solidFill>
                  <a:srgbClr val="000000"/>
                </a:solidFill>
              </a:rPr>
              <a:pPr>
                <a:defRPr/>
              </a:pPr>
              <a:t>60</a:t>
            </a:fld>
            <a:endParaRPr lang="en-US" altLang="zh-CN">
              <a:solidFill>
                <a:srgbClr val="000000"/>
              </a:solidFill>
            </a:endParaRPr>
          </a:p>
        </p:txBody>
      </p:sp>
      <p:sp>
        <p:nvSpPr>
          <p:cNvPr id="11" name="TextBox 10">
            <a:extLst>
              <a:ext uri="{FF2B5EF4-FFF2-40B4-BE49-F238E27FC236}">
                <a16:creationId xmlns:a16="http://schemas.microsoft.com/office/drawing/2014/main" id="{E997F498-D340-4510-B8A2-D37056EF0C07}"/>
              </a:ext>
            </a:extLst>
          </p:cNvPr>
          <p:cNvSpPr txBox="1"/>
          <p:nvPr/>
        </p:nvSpPr>
        <p:spPr>
          <a:xfrm>
            <a:off x="76200" y="5105400"/>
            <a:ext cx="8991600" cy="1477328"/>
          </a:xfrm>
          <a:prstGeom prst="rect">
            <a:avLst/>
          </a:prstGeom>
          <a:noFill/>
          <a:ln>
            <a:solidFill>
              <a:schemeClr val="tx1"/>
            </a:solidFill>
          </a:ln>
        </p:spPr>
        <p:txBody>
          <a:bodyPr wrap="square">
            <a:spAutoFit/>
          </a:bodyPr>
          <a:lstStyle/>
          <a:p>
            <a:pPr algn="just"/>
            <a:r>
              <a:rPr lang="en-US" dirty="0">
                <a:latin typeface="Times New Roman" panose="02020603050405020304" pitchFamily="18" charset="0"/>
                <a:cs typeface="Times New Roman" panose="02020603050405020304" pitchFamily="18" charset="0"/>
              </a:rPr>
              <a:t>Li, C.: Enabling data retrieval: by ranking and beyond. In: Ph.D. Dissertation, University of Illinois at Urbana-Champaign (2007)</a:t>
            </a:r>
          </a:p>
          <a:p>
            <a:pPr algn="just"/>
            <a:endParaRPr lang="en-US" dirty="0">
              <a:latin typeface="Times New Roman" panose="02020603050405020304" pitchFamily="18" charset="0"/>
              <a:cs typeface="Times New Roman" panose="02020603050405020304" pitchFamily="18" charset="0"/>
            </a:endParaRPr>
          </a:p>
          <a:p>
            <a:pPr algn="just"/>
            <a:r>
              <a:rPr lang="en-US" dirty="0">
                <a:latin typeface="Times New Roman" panose="02020603050405020304" pitchFamily="18" charset="0"/>
                <a:cs typeface="Times New Roman" panose="02020603050405020304" pitchFamily="18" charset="0"/>
              </a:rPr>
              <a:t>Xiang Lian, Lei Chen: Probabilistic inverse ranking queries in uncertain databases. VLDB J. 20(1): 107-127 (2011)</a:t>
            </a:r>
          </a:p>
        </p:txBody>
      </p:sp>
    </p:spTree>
    <p:extLst>
      <p:ext uri="{BB962C8B-B14F-4D97-AF65-F5344CB8AC3E}">
        <p14:creationId xmlns:p14="http://schemas.microsoft.com/office/powerpoint/2010/main" val="265793565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Slide Number Placeholder 5"/>
          <p:cNvSpPr>
            <a:spLocks noGrp="1"/>
          </p:cNvSpPr>
          <p:nvPr>
            <p:ph type="sldNum" sz="quarter" idx="12"/>
          </p:nvPr>
        </p:nvSpPr>
        <p:spPr/>
        <p:txBody>
          <a:bodyPr/>
          <a:lstStyle/>
          <a:p>
            <a:fld id="{0D1F601C-78CF-4AB1-8602-B8F83DDACC5E}" type="slidenum">
              <a:rPr lang="en-US" altLang="en-US"/>
              <a:pPr/>
              <a:t>61</a:t>
            </a:fld>
            <a:endParaRPr lang="en-US" altLang="en-US"/>
          </a:p>
        </p:txBody>
      </p:sp>
      <p:sp>
        <p:nvSpPr>
          <p:cNvPr id="10242" name="Rectangle 2"/>
          <p:cNvSpPr>
            <a:spLocks noGrp="1" noChangeArrowheads="1"/>
          </p:cNvSpPr>
          <p:nvPr>
            <p:ph type="title"/>
          </p:nvPr>
        </p:nvSpPr>
        <p:spPr>
          <a:xfrm>
            <a:off x="457200" y="152400"/>
            <a:ext cx="8229600" cy="1139825"/>
          </a:xfrm>
        </p:spPr>
        <p:txBody>
          <a:bodyPr/>
          <a:lstStyle/>
          <a:p>
            <a:r>
              <a:rPr lang="en-US" altLang="en-US" sz="4400" dirty="0">
                <a:latin typeface="Times New Roman" panose="02020603050405020304" pitchFamily="18" charset="0"/>
              </a:rPr>
              <a:t>Recall: Inverse Ranking Queries [Li, 2007]</a:t>
            </a:r>
          </a:p>
        </p:txBody>
      </p:sp>
      <p:sp>
        <p:nvSpPr>
          <p:cNvPr id="10243" name="Rectangle 3"/>
          <p:cNvSpPr>
            <a:spLocks noGrp="1" noChangeArrowheads="1"/>
          </p:cNvSpPr>
          <p:nvPr>
            <p:ph type="body" idx="1"/>
          </p:nvPr>
        </p:nvSpPr>
        <p:spPr>
          <a:xfrm>
            <a:off x="439738" y="1641475"/>
            <a:ext cx="4191000" cy="4530725"/>
          </a:xfrm>
        </p:spPr>
        <p:txBody>
          <a:bodyPr/>
          <a:lstStyle/>
          <a:p>
            <a:pPr algn="just"/>
            <a:r>
              <a:rPr lang="en-US" altLang="en-US" sz="2600" dirty="0">
                <a:latin typeface="Times New Roman" panose="02020603050405020304" pitchFamily="18" charset="0"/>
              </a:rPr>
              <a:t>For a newborn baby, we may be interested in his/her health compared with other babies, for example, in terms of height and weight</a:t>
            </a:r>
          </a:p>
          <a:p>
            <a:pPr algn="just"/>
            <a:r>
              <a:rPr lang="en-US" altLang="en-US" sz="2600" dirty="0">
                <a:latin typeface="Times New Roman" panose="02020603050405020304" pitchFamily="18" charset="0"/>
              </a:rPr>
              <a:t>Given a query baby </a:t>
            </a:r>
            <a:r>
              <a:rPr lang="en-US" altLang="en-US" sz="2600" i="1" dirty="0">
                <a:latin typeface="Times New Roman" panose="02020603050405020304" pitchFamily="18" charset="0"/>
              </a:rPr>
              <a:t>q</a:t>
            </a:r>
            <a:r>
              <a:rPr lang="en-US" altLang="en-US" sz="2600" dirty="0">
                <a:latin typeface="Times New Roman" panose="02020603050405020304" pitchFamily="18" charset="0"/>
              </a:rPr>
              <a:t> and a preference function </a:t>
            </a:r>
            <a:r>
              <a:rPr lang="en-US" altLang="en-US" sz="2600" i="1" dirty="0">
                <a:latin typeface="Times New Roman" panose="02020603050405020304" pitchFamily="18" charset="0"/>
              </a:rPr>
              <a:t>f</a:t>
            </a:r>
            <a:r>
              <a:rPr lang="en-US" altLang="en-US" sz="2600" dirty="0">
                <a:latin typeface="Times New Roman" panose="02020603050405020304" pitchFamily="18" charset="0"/>
              </a:rPr>
              <a:t>(.), an </a:t>
            </a:r>
            <a:r>
              <a:rPr lang="en-US" altLang="en-US" sz="2600" i="1" dirty="0">
                <a:latin typeface="Times New Roman" panose="02020603050405020304" pitchFamily="18" charset="0"/>
              </a:rPr>
              <a:t>inverse ranking</a:t>
            </a:r>
            <a:r>
              <a:rPr lang="en-US" altLang="en-US" sz="2600" dirty="0">
                <a:latin typeface="Times New Roman" panose="02020603050405020304" pitchFamily="18" charset="0"/>
              </a:rPr>
              <a:t> problem is to obtain the rank of baby </a:t>
            </a:r>
            <a:r>
              <a:rPr lang="en-US" altLang="en-US" sz="2600" i="1" dirty="0">
                <a:latin typeface="Times New Roman" panose="02020603050405020304" pitchFamily="18" charset="0"/>
              </a:rPr>
              <a:t>q </a:t>
            </a:r>
            <a:r>
              <a:rPr lang="en-US" altLang="en-US" sz="2600" dirty="0">
                <a:latin typeface="Times New Roman" panose="02020603050405020304" pitchFamily="18" charset="0"/>
              </a:rPr>
              <a:t>among other babies, in order to infer </a:t>
            </a:r>
            <a:r>
              <a:rPr lang="en-US" altLang="en-US" sz="2600" i="1" dirty="0">
                <a:latin typeface="Times New Roman" panose="02020603050405020304" pitchFamily="18" charset="0"/>
              </a:rPr>
              <a:t>q</a:t>
            </a:r>
            <a:r>
              <a:rPr lang="en-US" altLang="en-US" sz="2600" dirty="0">
                <a:latin typeface="Times New Roman" panose="02020603050405020304" pitchFamily="18" charset="0"/>
              </a:rPr>
              <a:t>'s health</a:t>
            </a:r>
          </a:p>
        </p:txBody>
      </p:sp>
      <p:graphicFrame>
        <p:nvGraphicFramePr>
          <p:cNvPr id="10244" name="Object 4"/>
          <p:cNvGraphicFramePr>
            <a:graphicFrameLocks noChangeAspect="1"/>
          </p:cNvGraphicFramePr>
          <p:nvPr/>
        </p:nvGraphicFramePr>
        <p:xfrm>
          <a:off x="4887913" y="1665288"/>
          <a:ext cx="4067175" cy="4114800"/>
        </p:xfrm>
        <a:graphic>
          <a:graphicData uri="http://schemas.openxmlformats.org/presentationml/2006/ole">
            <mc:AlternateContent xmlns:mc="http://schemas.openxmlformats.org/markup-compatibility/2006">
              <mc:Choice xmlns:v="urn:schemas-microsoft-com:vml" Requires="v">
                <p:oleObj name="Microsoft Drawing 1.01" r:id="rId3" imgW="4152960" imgH="4200480" progId="MSDraw.1.01">
                  <p:embed/>
                </p:oleObj>
              </mc:Choice>
              <mc:Fallback>
                <p:oleObj name="Microsoft Drawing 1.01" r:id="rId3" imgW="4152960" imgH="4200480" progId="MSDraw.1.01">
                  <p:embed/>
                  <p:pic>
                    <p:nvPicPr>
                      <p:cNvPr id="10244"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87913" y="1665288"/>
                        <a:ext cx="4067175" cy="4114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252" name="Line 12"/>
          <p:cNvSpPr>
            <a:spLocks noChangeShapeType="1"/>
          </p:cNvSpPr>
          <p:nvPr/>
        </p:nvSpPr>
        <p:spPr bwMode="auto">
          <a:xfrm>
            <a:off x="5586413" y="1995488"/>
            <a:ext cx="2843212" cy="3233737"/>
          </a:xfrm>
          <a:prstGeom prst="line">
            <a:avLst/>
          </a:prstGeom>
          <a:noFill/>
          <a:ln w="9525">
            <a:solidFill>
              <a:srgbClr val="FF0000"/>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53" name="Line 13"/>
          <p:cNvSpPr>
            <a:spLocks noChangeShapeType="1"/>
          </p:cNvSpPr>
          <p:nvPr/>
        </p:nvSpPr>
        <p:spPr bwMode="auto">
          <a:xfrm>
            <a:off x="6575425" y="1520825"/>
            <a:ext cx="2486025" cy="2824163"/>
          </a:xfrm>
          <a:prstGeom prst="line">
            <a:avLst/>
          </a:prstGeom>
          <a:noFill/>
          <a:ln w="9525">
            <a:solidFill>
              <a:srgbClr val="0000FF"/>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54" name="Line 14"/>
          <p:cNvSpPr>
            <a:spLocks noChangeShapeType="1"/>
          </p:cNvSpPr>
          <p:nvPr/>
        </p:nvSpPr>
        <p:spPr bwMode="auto">
          <a:xfrm>
            <a:off x="6127750" y="1684338"/>
            <a:ext cx="2741613" cy="3114675"/>
          </a:xfrm>
          <a:prstGeom prst="line">
            <a:avLst/>
          </a:prstGeom>
          <a:noFill/>
          <a:ln w="9525">
            <a:solidFill>
              <a:srgbClr val="0000FF"/>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55" name="Line 15"/>
          <p:cNvSpPr>
            <a:spLocks noChangeShapeType="1"/>
          </p:cNvSpPr>
          <p:nvPr/>
        </p:nvSpPr>
        <p:spPr bwMode="auto">
          <a:xfrm>
            <a:off x="5237163" y="2255838"/>
            <a:ext cx="2835275" cy="3209925"/>
          </a:xfrm>
          <a:prstGeom prst="line">
            <a:avLst/>
          </a:prstGeom>
          <a:noFill/>
          <a:ln w="9525">
            <a:solidFill>
              <a:srgbClr val="0000FF"/>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56" name="Line 16"/>
          <p:cNvSpPr>
            <a:spLocks noChangeShapeType="1"/>
          </p:cNvSpPr>
          <p:nvPr/>
        </p:nvSpPr>
        <p:spPr bwMode="auto">
          <a:xfrm>
            <a:off x="5029200" y="2362200"/>
            <a:ext cx="2846388" cy="3243263"/>
          </a:xfrm>
          <a:prstGeom prst="line">
            <a:avLst/>
          </a:prstGeom>
          <a:noFill/>
          <a:ln w="9525">
            <a:solidFill>
              <a:srgbClr val="0000FF"/>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57" name="Line 17"/>
          <p:cNvSpPr>
            <a:spLocks noChangeShapeType="1"/>
          </p:cNvSpPr>
          <p:nvPr/>
        </p:nvSpPr>
        <p:spPr bwMode="auto">
          <a:xfrm>
            <a:off x="4773613" y="3051175"/>
            <a:ext cx="2568575" cy="2930525"/>
          </a:xfrm>
          <a:prstGeom prst="line">
            <a:avLst/>
          </a:prstGeom>
          <a:noFill/>
          <a:ln w="9525">
            <a:solidFill>
              <a:srgbClr val="0000FF"/>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58" name="Line 18"/>
          <p:cNvSpPr>
            <a:spLocks noChangeShapeType="1"/>
          </p:cNvSpPr>
          <p:nvPr/>
        </p:nvSpPr>
        <p:spPr bwMode="auto">
          <a:xfrm>
            <a:off x="4660900" y="3468688"/>
            <a:ext cx="2408238" cy="2724150"/>
          </a:xfrm>
          <a:prstGeom prst="line">
            <a:avLst/>
          </a:prstGeom>
          <a:noFill/>
          <a:ln w="9525">
            <a:solidFill>
              <a:srgbClr val="0000FF"/>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59" name="Line 19"/>
          <p:cNvSpPr>
            <a:spLocks noChangeShapeType="1"/>
          </p:cNvSpPr>
          <p:nvPr/>
        </p:nvSpPr>
        <p:spPr bwMode="auto">
          <a:xfrm flipH="1">
            <a:off x="7010400" y="1447800"/>
            <a:ext cx="381000" cy="533400"/>
          </a:xfrm>
          <a:prstGeom prst="line">
            <a:avLst/>
          </a:prstGeom>
          <a:noFill/>
          <a:ln w="9525">
            <a:solidFill>
              <a:srgbClr val="0000FF"/>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60" name="Text Box 20"/>
          <p:cNvSpPr txBox="1">
            <a:spLocks noChangeArrowheads="1"/>
          </p:cNvSpPr>
          <p:nvPr/>
        </p:nvSpPr>
        <p:spPr bwMode="auto">
          <a:xfrm>
            <a:off x="5689397" y="838994"/>
            <a:ext cx="3456395"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2000" b="1" i="1">
                <a:solidFill>
                  <a:srgbClr val="3333FF"/>
                </a:solidFill>
                <a:latin typeface="Times New Roman" panose="02020603050405020304" pitchFamily="18" charset="0"/>
              </a:rPr>
              <a:t>monotonic preference function</a:t>
            </a:r>
          </a:p>
          <a:p>
            <a:pPr algn="ctr"/>
            <a:r>
              <a:rPr lang="en-US" altLang="en-US" sz="2000" b="1" i="1">
                <a:solidFill>
                  <a:srgbClr val="3333FF"/>
                </a:solidFill>
                <a:latin typeface="Times New Roman" panose="02020603050405020304" pitchFamily="18" charset="0"/>
              </a:rPr>
              <a:t>f</a:t>
            </a:r>
            <a:r>
              <a:rPr lang="en-US" altLang="en-US" sz="2000" b="1">
                <a:solidFill>
                  <a:srgbClr val="3333FF"/>
                </a:solidFill>
                <a:latin typeface="Times New Roman" panose="02020603050405020304" pitchFamily="18" charset="0"/>
              </a:rPr>
              <a:t>(</a:t>
            </a:r>
            <a:r>
              <a:rPr lang="en-US" altLang="en-US" sz="2000" b="1" i="1">
                <a:solidFill>
                  <a:srgbClr val="3333FF"/>
                </a:solidFill>
                <a:latin typeface="Times New Roman" panose="02020603050405020304" pitchFamily="18" charset="0"/>
              </a:rPr>
              <a:t>o</a:t>
            </a:r>
            <a:r>
              <a:rPr lang="en-US" altLang="en-US" sz="2000" b="1">
                <a:solidFill>
                  <a:srgbClr val="3333FF"/>
                </a:solidFill>
                <a:latin typeface="Times New Roman" panose="02020603050405020304" pitchFamily="18" charset="0"/>
              </a:rPr>
              <a:t>) = </a:t>
            </a:r>
            <a:r>
              <a:rPr lang="en-US" altLang="en-US" sz="2000" b="1" i="1">
                <a:solidFill>
                  <a:srgbClr val="3333FF"/>
                </a:solidFill>
                <a:latin typeface="Times New Roman" panose="02020603050405020304" pitchFamily="18" charset="0"/>
              </a:rPr>
              <a:t>o.height </a:t>
            </a:r>
            <a:r>
              <a:rPr lang="en-US" altLang="en-US" sz="2000" b="1">
                <a:solidFill>
                  <a:srgbClr val="3333FF"/>
                </a:solidFill>
                <a:latin typeface="Times New Roman" panose="02020603050405020304" pitchFamily="18" charset="0"/>
              </a:rPr>
              <a:t>+ </a:t>
            </a:r>
            <a:r>
              <a:rPr lang="en-US" altLang="en-US" sz="2000" b="1" i="1">
                <a:solidFill>
                  <a:srgbClr val="3333FF"/>
                </a:solidFill>
                <a:latin typeface="Times New Roman" panose="02020603050405020304" pitchFamily="18" charset="0"/>
              </a:rPr>
              <a:t>o.weight</a:t>
            </a:r>
          </a:p>
        </p:txBody>
      </p:sp>
      <p:graphicFrame>
        <p:nvGraphicFramePr>
          <p:cNvPr id="10262" name="Object 22"/>
          <p:cNvGraphicFramePr>
            <a:graphicFrameLocks noChangeAspect="1"/>
          </p:cNvGraphicFramePr>
          <p:nvPr/>
        </p:nvGraphicFramePr>
        <p:xfrm>
          <a:off x="6934200" y="3505200"/>
          <a:ext cx="657225" cy="661988"/>
        </p:xfrm>
        <a:graphic>
          <a:graphicData uri="http://schemas.openxmlformats.org/presentationml/2006/ole">
            <mc:AlternateContent xmlns:mc="http://schemas.openxmlformats.org/markup-compatibility/2006">
              <mc:Choice xmlns:v="urn:schemas-microsoft-com:vml" Requires="v">
                <p:oleObj name="Microsoft Drawing 1.01" r:id="rId5" imgW="657360" imgH="662040" progId="MSDraw.1.01">
                  <p:embed/>
                </p:oleObj>
              </mc:Choice>
              <mc:Fallback>
                <p:oleObj name="Microsoft Drawing 1.01" r:id="rId5" imgW="657360" imgH="662040" progId="MSDraw.1.01">
                  <p:embed/>
                  <p:pic>
                    <p:nvPicPr>
                      <p:cNvPr id="10262" name="Object 2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34200" y="3505200"/>
                        <a:ext cx="657225" cy="661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264" name="Rectangle 24"/>
          <p:cNvSpPr>
            <a:spLocks noChangeArrowheads="1"/>
          </p:cNvSpPr>
          <p:nvPr/>
        </p:nvSpPr>
        <p:spPr bwMode="auto">
          <a:xfrm>
            <a:off x="6781800" y="4191000"/>
            <a:ext cx="13906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b="1" i="1">
                <a:solidFill>
                  <a:srgbClr val="FF0000"/>
                </a:solidFill>
                <a:latin typeface="Times New Roman" panose="02020603050405020304" pitchFamily="18" charset="0"/>
              </a:rPr>
              <a:t>query baby q</a:t>
            </a:r>
          </a:p>
        </p:txBody>
      </p:sp>
      <p:sp>
        <p:nvSpPr>
          <p:cNvPr id="2" name="Rectangle 1"/>
          <p:cNvSpPr/>
          <p:nvPr/>
        </p:nvSpPr>
        <p:spPr>
          <a:xfrm>
            <a:off x="457200" y="6172200"/>
            <a:ext cx="8229600" cy="646331"/>
          </a:xfrm>
          <a:prstGeom prst="rect">
            <a:avLst/>
          </a:prstGeom>
          <a:ln>
            <a:solidFill>
              <a:schemeClr val="tx1"/>
            </a:solidFill>
          </a:ln>
        </p:spPr>
        <p:txBody>
          <a:bodyPr wrap="square">
            <a:spAutoFit/>
          </a:bodyPr>
          <a:lstStyle/>
          <a:p>
            <a:pPr algn="just"/>
            <a:r>
              <a:rPr lang="en-US" dirty="0">
                <a:latin typeface="Times New Roman" panose="02020603050405020304" pitchFamily="18" charset="0"/>
                <a:cs typeface="Times New Roman" panose="02020603050405020304" pitchFamily="18" charset="0"/>
              </a:rPr>
              <a:t>C. Li. Enabling data retrieval: by ranking and beyond. In </a:t>
            </a:r>
            <a:r>
              <a:rPr lang="en-US" i="1" dirty="0">
                <a:latin typeface="Times New Roman" panose="02020603050405020304" pitchFamily="18" charset="0"/>
                <a:cs typeface="Times New Roman" panose="02020603050405020304" pitchFamily="18" charset="0"/>
              </a:rPr>
              <a:t>Ph.D. Dissertation</a:t>
            </a:r>
            <a:r>
              <a:rPr lang="en-US" dirty="0">
                <a:latin typeface="Times New Roman" panose="02020603050405020304" pitchFamily="18" charset="0"/>
                <a:cs typeface="Times New Roman" panose="02020603050405020304" pitchFamily="18" charset="0"/>
              </a:rPr>
              <a:t>, </a:t>
            </a:r>
            <a:r>
              <a:rPr lang="en-US" i="1" dirty="0">
                <a:latin typeface="Times New Roman" panose="02020603050405020304" pitchFamily="18" charset="0"/>
                <a:cs typeface="Times New Roman" panose="02020603050405020304" pitchFamily="18" charset="0"/>
              </a:rPr>
              <a:t>University of Illinois at Urbana-Champaign</a:t>
            </a:r>
            <a:r>
              <a:rPr lang="en-US" dirty="0">
                <a:latin typeface="Times New Roman" panose="02020603050405020304" pitchFamily="18" charset="0"/>
                <a:cs typeface="Times New Roman" panose="02020603050405020304" pitchFamily="18" charset="0"/>
              </a:rPr>
              <a:t>, 2007.</a:t>
            </a:r>
          </a:p>
        </p:txBody>
      </p:sp>
    </p:spTree>
    <p:extLst>
      <p:ext uri="{BB962C8B-B14F-4D97-AF65-F5344CB8AC3E}">
        <p14:creationId xmlns:p14="http://schemas.microsoft.com/office/powerpoint/2010/main" val="228101503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026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26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26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2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52" grpId="0" animBg="1"/>
      <p:bldP spid="10264"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176FA375-609F-4380-A649-F26BBCA98A61}" type="slidenum">
              <a:rPr lang="en-US" altLang="zh-CN">
                <a:solidFill>
                  <a:srgbClr val="000000"/>
                </a:solidFill>
              </a:rPr>
              <a:pPr>
                <a:defRPr/>
              </a:pPr>
              <a:t>62</a:t>
            </a:fld>
            <a:endParaRPr lang="en-US" altLang="zh-CN">
              <a:solidFill>
                <a:srgbClr val="000000"/>
              </a:solidFill>
            </a:endParaRPr>
          </a:p>
        </p:txBody>
      </p:sp>
      <p:sp>
        <p:nvSpPr>
          <p:cNvPr id="4099" name="Rectangle 2"/>
          <p:cNvSpPr>
            <a:spLocks noGrp="1" noChangeArrowheads="1"/>
          </p:cNvSpPr>
          <p:nvPr>
            <p:ph type="title"/>
          </p:nvPr>
        </p:nvSpPr>
        <p:spPr/>
        <p:txBody>
          <a:bodyPr/>
          <a:lstStyle/>
          <a:p>
            <a:pPr eaLnBrk="1" hangingPunct="1"/>
            <a:r>
              <a:rPr lang="en-US" altLang="zh-CN" sz="4400" dirty="0">
                <a:latin typeface="Times New Roman" pitchFamily="18" charset="0"/>
              </a:rPr>
              <a:t>Learned Inverse Ranking Queries</a:t>
            </a:r>
          </a:p>
        </p:txBody>
      </p:sp>
      <p:sp>
        <p:nvSpPr>
          <p:cNvPr id="4100" name="Rectangle 3"/>
          <p:cNvSpPr>
            <a:spLocks noGrp="1" noChangeArrowheads="1"/>
          </p:cNvSpPr>
          <p:nvPr>
            <p:ph type="body" idx="1"/>
          </p:nvPr>
        </p:nvSpPr>
        <p:spPr/>
        <p:txBody>
          <a:bodyPr>
            <a:normAutofit/>
          </a:bodyPr>
          <a:lstStyle/>
          <a:p>
            <a:pPr algn="just" eaLnBrk="1" hangingPunct="1"/>
            <a:r>
              <a:rPr lang="en-US" altLang="zh-CN" sz="3200" dirty="0">
                <a:latin typeface="Times New Roman" pitchFamily="18" charset="0"/>
              </a:rPr>
              <a:t>How to estimate the rank of a query object </a:t>
            </a:r>
            <a:r>
              <a:rPr lang="en-US" altLang="zh-CN" sz="3200" i="1" dirty="0">
                <a:latin typeface="Times New Roman" pitchFamily="18" charset="0"/>
              </a:rPr>
              <a:t>q</a:t>
            </a:r>
            <a:r>
              <a:rPr lang="en-US" altLang="zh-CN" sz="3200" dirty="0">
                <a:latin typeface="Times New Roman" pitchFamily="18" charset="0"/>
              </a:rPr>
              <a:t>, using learning-based approach?</a:t>
            </a:r>
          </a:p>
          <a:p>
            <a:pPr lvl="1" algn="just" eaLnBrk="1" hangingPunct="1"/>
            <a:r>
              <a:rPr lang="en-US" altLang="zh-CN" sz="2800" dirty="0">
                <a:latin typeface="Times New Roman" pitchFamily="18" charset="0"/>
              </a:rPr>
              <a:t>Training data?</a:t>
            </a:r>
          </a:p>
          <a:p>
            <a:pPr lvl="1" algn="just" eaLnBrk="1" hangingPunct="1"/>
            <a:r>
              <a:rPr lang="en-US" altLang="zh-CN" sz="2800" dirty="0">
                <a:latin typeface="Times New Roman" pitchFamily="18" charset="0"/>
              </a:rPr>
              <a:t>Regression? Classification?</a:t>
            </a:r>
          </a:p>
          <a:p>
            <a:pPr lvl="1" algn="just" eaLnBrk="1" hangingPunct="1"/>
            <a:r>
              <a:rPr lang="en-US" altLang="zh-CN" sz="2800" dirty="0">
                <a:latin typeface="Times New Roman" pitchFamily="18" charset="0"/>
              </a:rPr>
              <a:t>Loss function?</a:t>
            </a:r>
          </a:p>
          <a:p>
            <a:pPr lvl="1" algn="just" eaLnBrk="1" hangingPunct="1"/>
            <a:endParaRPr lang="en-US" altLang="zh-CN" sz="2800" dirty="0">
              <a:latin typeface="Times New Roman" pitchFamily="18" charset="0"/>
            </a:endParaRPr>
          </a:p>
        </p:txBody>
      </p:sp>
    </p:spTree>
    <p:extLst>
      <p:ext uri="{BB962C8B-B14F-4D97-AF65-F5344CB8AC3E}">
        <p14:creationId xmlns:p14="http://schemas.microsoft.com/office/powerpoint/2010/main" val="45820575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938308-8351-44D3-97C5-5EFE9BD80F73}"/>
              </a:ext>
            </a:extLst>
          </p:cNvPr>
          <p:cNvSpPr>
            <a:spLocks noGrp="1"/>
          </p:cNvSpPr>
          <p:nvPr>
            <p:ph type="ctrTitle"/>
          </p:nvPr>
        </p:nvSpPr>
        <p:spPr>
          <a:xfrm>
            <a:off x="609600" y="1314733"/>
            <a:ext cx="8955741" cy="1752600"/>
          </a:xfrm>
        </p:spPr>
        <p:txBody>
          <a:bodyPr/>
          <a:lstStyle/>
          <a:p>
            <a:r>
              <a:rPr lang="en-US" b="1" dirty="0">
                <a:latin typeface="Times New Roman" panose="02020603050405020304" pitchFamily="18" charset="0"/>
                <a:cs typeface="Times New Roman" panose="02020603050405020304" pitchFamily="18" charset="0"/>
              </a:rPr>
              <a:t>Open AI4DB Problems: </a:t>
            </a:r>
            <a:br>
              <a:rPr lang="en-US" b="1" dirty="0">
                <a:latin typeface="Times New Roman" panose="02020603050405020304" pitchFamily="18" charset="0"/>
                <a:cs typeface="Times New Roman" panose="02020603050405020304" pitchFamily="18" charset="0"/>
              </a:rPr>
            </a:br>
            <a:r>
              <a:rPr lang="en-US" b="1" dirty="0">
                <a:latin typeface="Times New Roman" panose="02020603050405020304" pitchFamily="18" charset="0"/>
                <a:cs typeface="Times New Roman" panose="02020603050405020304" pitchFamily="18" charset="0"/>
              </a:rPr>
              <a:t>Cardinality Estimation for Range Aggregate Queries</a:t>
            </a:r>
          </a:p>
        </p:txBody>
      </p:sp>
      <p:sp>
        <p:nvSpPr>
          <p:cNvPr id="6" name="Slide Number Placeholder 5"/>
          <p:cNvSpPr>
            <a:spLocks noGrp="1"/>
          </p:cNvSpPr>
          <p:nvPr>
            <p:ph type="sldNum" sz="quarter" idx="12"/>
          </p:nvPr>
        </p:nvSpPr>
        <p:spPr/>
        <p:txBody>
          <a:bodyPr/>
          <a:lstStyle/>
          <a:p>
            <a:pPr>
              <a:defRPr/>
            </a:pPr>
            <a:fld id="{176FA375-609F-4380-A649-F26BBCA98A61}" type="slidenum">
              <a:rPr lang="en-US" altLang="zh-CN">
                <a:solidFill>
                  <a:srgbClr val="000000"/>
                </a:solidFill>
              </a:rPr>
              <a:pPr>
                <a:defRPr/>
              </a:pPr>
              <a:t>63</a:t>
            </a:fld>
            <a:endParaRPr lang="en-US" altLang="zh-CN">
              <a:solidFill>
                <a:srgbClr val="000000"/>
              </a:solidFill>
            </a:endParaRPr>
          </a:p>
        </p:txBody>
      </p:sp>
      <p:sp>
        <p:nvSpPr>
          <p:cNvPr id="11" name="TextBox 10">
            <a:extLst>
              <a:ext uri="{FF2B5EF4-FFF2-40B4-BE49-F238E27FC236}">
                <a16:creationId xmlns:a16="http://schemas.microsoft.com/office/drawing/2014/main" id="{E997F498-D340-4510-B8A2-D37056EF0C07}"/>
              </a:ext>
            </a:extLst>
          </p:cNvPr>
          <p:cNvSpPr txBox="1"/>
          <p:nvPr/>
        </p:nvSpPr>
        <p:spPr>
          <a:xfrm>
            <a:off x="76200" y="5800934"/>
            <a:ext cx="8991600" cy="646331"/>
          </a:xfrm>
          <a:prstGeom prst="rect">
            <a:avLst/>
          </a:prstGeom>
          <a:noFill/>
          <a:ln>
            <a:solidFill>
              <a:schemeClr val="tx1"/>
            </a:solidFill>
          </a:ln>
        </p:spPr>
        <p:txBody>
          <a:bodyPr wrap="square">
            <a:spAutoFit/>
          </a:bodyPr>
          <a:lstStyle/>
          <a:p>
            <a:pPr algn="just"/>
            <a:r>
              <a:rPr lang="en-US" dirty="0">
                <a:latin typeface="Times New Roman" panose="02020603050405020304" pitchFamily="18" charset="0"/>
                <a:cs typeface="Times New Roman" panose="02020603050405020304" pitchFamily="18" charset="0"/>
              </a:rPr>
              <a:t>Qiyu Liu, Xiang Lian, Lei Chen: Probabilistic Maximum Range-Sum Queries on Spatial Database. SIGSPATIAL/GIS 2019: 159-168</a:t>
            </a:r>
          </a:p>
        </p:txBody>
      </p:sp>
    </p:spTree>
    <p:extLst>
      <p:ext uri="{BB962C8B-B14F-4D97-AF65-F5344CB8AC3E}">
        <p14:creationId xmlns:p14="http://schemas.microsoft.com/office/powerpoint/2010/main" val="156392636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US" altLang="en-US" sz="4400" dirty="0">
                <a:latin typeface="Times New Roman" panose="02020603050405020304" pitchFamily="18" charset="0"/>
                <a:cs typeface="Times New Roman" panose="02020603050405020304" pitchFamily="18" charset="0"/>
              </a:rPr>
              <a:t>Recall: Range Aggregate Queries</a:t>
            </a:r>
          </a:p>
        </p:txBody>
      </p:sp>
      <p:sp>
        <p:nvSpPr>
          <p:cNvPr id="12291" name="Content Placeholder 2"/>
          <p:cNvSpPr>
            <a:spLocks noGrp="1"/>
          </p:cNvSpPr>
          <p:nvPr>
            <p:ph idx="1"/>
          </p:nvPr>
        </p:nvSpPr>
        <p:spPr>
          <a:xfrm>
            <a:off x="457200" y="990600"/>
            <a:ext cx="8229600" cy="5410200"/>
          </a:xfrm>
        </p:spPr>
        <p:txBody>
          <a:bodyPr>
            <a:normAutofit lnSpcReduction="10000"/>
          </a:bodyPr>
          <a:lstStyle/>
          <a:p>
            <a:pPr algn="just">
              <a:defRPr/>
            </a:pPr>
            <a:r>
              <a:rPr lang="en-US" altLang="zh-CN" sz="3200" dirty="0">
                <a:latin typeface="Times New Roman" panose="02020603050405020304" pitchFamily="18" charset="0"/>
                <a:cs typeface="Times New Roman" panose="02020603050405020304" pitchFamily="18" charset="0"/>
              </a:rPr>
              <a:t>A database </a:t>
            </a:r>
            <a:r>
              <a:rPr lang="en-US" altLang="zh-CN" sz="3200" i="1" dirty="0">
                <a:latin typeface="Times New Roman" panose="02020603050405020304" pitchFamily="18" charset="0"/>
                <a:cs typeface="Times New Roman" panose="02020603050405020304" pitchFamily="18" charset="0"/>
              </a:rPr>
              <a:t>D </a:t>
            </a:r>
            <a:r>
              <a:rPr lang="en-US" altLang="zh-CN" sz="3200" dirty="0">
                <a:latin typeface="Times New Roman" panose="02020603050405020304" pitchFamily="18" charset="0"/>
                <a:cs typeface="Times New Roman" panose="02020603050405020304" pitchFamily="18" charset="0"/>
              </a:rPr>
              <a:t>contains data objects </a:t>
            </a:r>
            <a:r>
              <a:rPr lang="en-US" altLang="zh-CN" sz="3200" i="1" dirty="0">
                <a:latin typeface="Times New Roman" panose="02020603050405020304" pitchFamily="18" charset="0"/>
                <a:cs typeface="Times New Roman" panose="02020603050405020304" pitchFamily="18" charset="0"/>
              </a:rPr>
              <a:t>o</a:t>
            </a:r>
            <a:r>
              <a:rPr lang="en-US" altLang="zh-CN" sz="3200" dirty="0">
                <a:latin typeface="Times New Roman" panose="02020603050405020304" pitchFamily="18" charset="0"/>
                <a:cs typeface="Times New Roman" panose="02020603050405020304" pitchFamily="18" charset="0"/>
              </a:rPr>
              <a:t>, each associated with an attribute </a:t>
            </a:r>
            <a:r>
              <a:rPr lang="en-US" altLang="zh-CN" sz="3200" i="1" dirty="0" err="1">
                <a:latin typeface="Times New Roman" panose="02020603050405020304" pitchFamily="18" charset="0"/>
                <a:cs typeface="Times New Roman" panose="02020603050405020304" pitchFamily="18" charset="0"/>
              </a:rPr>
              <a:t>o</a:t>
            </a:r>
            <a:r>
              <a:rPr lang="en-US" altLang="zh-CN" sz="3200" dirty="0" err="1">
                <a:latin typeface="Times New Roman" panose="02020603050405020304" pitchFamily="18" charset="0"/>
                <a:cs typeface="Times New Roman" panose="02020603050405020304" pitchFamily="18" charset="0"/>
              </a:rPr>
              <a:t>.</a:t>
            </a:r>
            <a:r>
              <a:rPr lang="en-US" altLang="zh-CN" sz="3200" i="1" dirty="0" err="1">
                <a:latin typeface="Times New Roman" panose="02020603050405020304" pitchFamily="18" charset="0"/>
                <a:cs typeface="Times New Roman" panose="02020603050405020304" pitchFamily="18" charset="0"/>
              </a:rPr>
              <a:t>A</a:t>
            </a:r>
            <a:endParaRPr lang="en-US" altLang="en-US" sz="3200" dirty="0">
              <a:latin typeface="Times New Roman" panose="02020603050405020304" pitchFamily="18" charset="0"/>
              <a:cs typeface="Times New Roman" panose="02020603050405020304" pitchFamily="18" charset="0"/>
            </a:endParaRPr>
          </a:p>
          <a:p>
            <a:pPr algn="just">
              <a:defRPr/>
            </a:pPr>
            <a:r>
              <a:rPr lang="en-US" altLang="en-US" sz="3200" dirty="0">
                <a:latin typeface="Times New Roman" panose="02020603050405020304" pitchFamily="18" charset="0"/>
                <a:cs typeface="Times New Roman" panose="02020603050405020304" pitchFamily="18" charset="0"/>
              </a:rPr>
              <a:t>Range aggregate queries</a:t>
            </a:r>
          </a:p>
          <a:p>
            <a:pPr lvl="1" algn="just">
              <a:defRPr/>
            </a:pPr>
            <a:r>
              <a:rPr lang="en-US" altLang="en-US" sz="2800" dirty="0">
                <a:latin typeface="Times New Roman" panose="02020603050405020304" pitchFamily="18" charset="0"/>
                <a:cs typeface="Times New Roman" panose="02020603050405020304" pitchFamily="18" charset="0"/>
              </a:rPr>
              <a:t>Given a database </a:t>
            </a:r>
            <a:r>
              <a:rPr lang="en-US" altLang="en-US" sz="2800" i="1" dirty="0">
                <a:latin typeface="Times New Roman" panose="02020603050405020304" pitchFamily="18" charset="0"/>
                <a:cs typeface="Times New Roman" panose="02020603050405020304" pitchFamily="18" charset="0"/>
              </a:rPr>
              <a:t>D</a:t>
            </a:r>
            <a:r>
              <a:rPr lang="en-US" altLang="en-US" sz="2800" dirty="0">
                <a:latin typeface="Times New Roman" panose="02020603050405020304" pitchFamily="18" charset="0"/>
                <a:cs typeface="Times New Roman" panose="02020603050405020304" pitchFamily="18" charset="0"/>
              </a:rPr>
              <a:t> and a query range </a:t>
            </a:r>
            <a:r>
              <a:rPr lang="en-US" altLang="en-US" sz="2800" i="1" dirty="0">
                <a:latin typeface="Times New Roman" panose="02020603050405020304" pitchFamily="18" charset="0"/>
                <a:cs typeface="Times New Roman" panose="02020603050405020304" pitchFamily="18" charset="0"/>
              </a:rPr>
              <a:t>Q</a:t>
            </a:r>
            <a:r>
              <a:rPr lang="en-US" altLang="en-US" sz="2800" dirty="0">
                <a:latin typeface="Times New Roman" panose="02020603050405020304" pitchFamily="18" charset="0"/>
                <a:cs typeface="Times New Roman" panose="02020603050405020304" pitchFamily="18" charset="0"/>
              </a:rPr>
              <a:t>, find the aggregate, </a:t>
            </a:r>
            <a:r>
              <a:rPr lang="en-US" altLang="en-US" sz="2800" i="1" dirty="0">
                <a:latin typeface="Times New Roman" panose="02020603050405020304" pitchFamily="18" charset="0"/>
                <a:cs typeface="Times New Roman" panose="02020603050405020304" pitchFamily="18" charset="0"/>
              </a:rPr>
              <a:t>f</a:t>
            </a:r>
            <a:r>
              <a:rPr lang="en-US" altLang="en-US" sz="2800" dirty="0">
                <a:latin typeface="Times New Roman" panose="02020603050405020304" pitchFamily="18" charset="0"/>
                <a:cs typeface="Times New Roman" panose="02020603050405020304" pitchFamily="18" charset="0"/>
              </a:rPr>
              <a:t>(</a:t>
            </a:r>
            <a:r>
              <a:rPr lang="en-US" altLang="en-US" sz="2800" i="1" dirty="0">
                <a:latin typeface="Times New Roman" panose="02020603050405020304" pitchFamily="18" charset="0"/>
                <a:cs typeface="Times New Roman" panose="02020603050405020304" pitchFamily="18" charset="0"/>
              </a:rPr>
              <a:t>D</a:t>
            </a:r>
            <a:r>
              <a:rPr lang="en-US" altLang="en-US" sz="2800" dirty="0">
                <a:latin typeface="Times New Roman" panose="02020603050405020304" pitchFamily="18" charset="0"/>
                <a:cs typeface="Times New Roman" panose="02020603050405020304" pitchFamily="18" charset="0"/>
              </a:rPr>
              <a:t>, </a:t>
            </a:r>
            <a:r>
              <a:rPr lang="en-US" altLang="en-US" sz="2800" i="1" dirty="0">
                <a:latin typeface="Times New Roman" panose="02020603050405020304" pitchFamily="18" charset="0"/>
                <a:cs typeface="Times New Roman" panose="02020603050405020304" pitchFamily="18" charset="0"/>
              </a:rPr>
              <a:t>Q</a:t>
            </a:r>
            <a:r>
              <a:rPr lang="en-US" altLang="en-US" sz="2800" dirty="0">
                <a:latin typeface="Times New Roman" panose="02020603050405020304" pitchFamily="18" charset="0"/>
                <a:cs typeface="Times New Roman" panose="02020603050405020304" pitchFamily="18" charset="0"/>
              </a:rPr>
              <a:t>), of all objects </a:t>
            </a:r>
            <a:r>
              <a:rPr lang="en-US" altLang="en-US" sz="2800" i="1" dirty="0">
                <a:latin typeface="Times New Roman" panose="02020603050405020304" pitchFamily="18" charset="0"/>
                <a:cs typeface="Times New Roman" panose="02020603050405020304" pitchFamily="18" charset="0"/>
              </a:rPr>
              <a:t>o </a:t>
            </a:r>
            <a:r>
              <a:rPr lang="en-US" altLang="en-US" sz="2800" dirty="0">
                <a:latin typeface="Times New Roman" panose="02020603050405020304" pitchFamily="18" charset="0"/>
                <a:cs typeface="Times New Roman" panose="02020603050405020304" pitchFamily="18" charset="0"/>
                <a:sym typeface="Symbol" panose="05050102010706020507" pitchFamily="18" charset="2"/>
              </a:rPr>
              <a:t></a:t>
            </a:r>
            <a:r>
              <a:rPr lang="en-US" altLang="en-US" sz="2800" dirty="0">
                <a:latin typeface="Times New Roman" panose="02020603050405020304" pitchFamily="18" charset="0"/>
                <a:cs typeface="Times New Roman" panose="02020603050405020304" pitchFamily="18" charset="0"/>
              </a:rPr>
              <a:t> </a:t>
            </a:r>
            <a:r>
              <a:rPr lang="en-US" altLang="en-US" sz="2800" i="1" dirty="0">
                <a:latin typeface="Times New Roman" panose="02020603050405020304" pitchFamily="18" charset="0"/>
                <a:cs typeface="Times New Roman" panose="02020603050405020304" pitchFamily="18" charset="0"/>
              </a:rPr>
              <a:t>D</a:t>
            </a:r>
            <a:r>
              <a:rPr lang="en-US" altLang="en-US" sz="2800" dirty="0">
                <a:latin typeface="Times New Roman" panose="02020603050405020304" pitchFamily="18" charset="0"/>
                <a:cs typeface="Times New Roman" panose="02020603050405020304" pitchFamily="18" charset="0"/>
              </a:rPr>
              <a:t> inside </a:t>
            </a:r>
            <a:r>
              <a:rPr lang="en-US" altLang="en-US" sz="2800" i="1" dirty="0">
                <a:latin typeface="Times New Roman" panose="02020603050405020304" pitchFamily="18" charset="0"/>
                <a:cs typeface="Times New Roman" panose="02020603050405020304" pitchFamily="18" charset="0"/>
              </a:rPr>
              <a:t>Q</a:t>
            </a:r>
            <a:endParaRPr lang="en-US" altLang="en-US" sz="2800" dirty="0">
              <a:latin typeface="Times New Roman" panose="02020603050405020304" pitchFamily="18" charset="0"/>
              <a:cs typeface="Times New Roman" panose="02020603050405020304" pitchFamily="18" charset="0"/>
            </a:endParaRPr>
          </a:p>
          <a:p>
            <a:pPr lvl="1" algn="just">
              <a:defRPr/>
            </a:pPr>
            <a:r>
              <a:rPr lang="en-US" altLang="en-US" sz="2800" dirty="0">
                <a:latin typeface="Times New Roman" panose="02020603050405020304" pitchFamily="18" charset="0"/>
                <a:cs typeface="Times New Roman" panose="02020603050405020304" pitchFamily="18" charset="0"/>
              </a:rPr>
              <a:t>Aggregate function</a:t>
            </a:r>
          </a:p>
          <a:p>
            <a:pPr lvl="2" algn="just">
              <a:defRPr/>
            </a:pPr>
            <a:r>
              <a:rPr lang="en-US" altLang="en-US" sz="2400" dirty="0">
                <a:latin typeface="Times New Roman" panose="02020603050405020304" pitchFamily="18" charset="0"/>
                <a:cs typeface="Times New Roman" panose="02020603050405020304" pitchFamily="18" charset="0"/>
              </a:rPr>
              <a:t>COUNT</a:t>
            </a:r>
          </a:p>
          <a:p>
            <a:pPr lvl="2" algn="just">
              <a:defRPr/>
            </a:pPr>
            <a:r>
              <a:rPr lang="en-US" altLang="en-US" sz="2400" dirty="0">
                <a:latin typeface="Times New Roman" panose="02020603050405020304" pitchFamily="18" charset="0"/>
                <a:cs typeface="Times New Roman" panose="02020603050405020304" pitchFamily="18" charset="0"/>
              </a:rPr>
              <a:t>SUM</a:t>
            </a:r>
          </a:p>
          <a:p>
            <a:pPr lvl="2" algn="just">
              <a:defRPr/>
            </a:pPr>
            <a:r>
              <a:rPr lang="en-US" altLang="en-US" sz="2400" dirty="0">
                <a:latin typeface="Times New Roman" panose="02020603050405020304" pitchFamily="18" charset="0"/>
                <a:cs typeface="Times New Roman" panose="02020603050405020304" pitchFamily="18" charset="0"/>
              </a:rPr>
              <a:t>MIN/MAX</a:t>
            </a:r>
          </a:p>
          <a:p>
            <a:pPr lvl="2" algn="just">
              <a:defRPr/>
            </a:pPr>
            <a:r>
              <a:rPr lang="en-US" altLang="en-US" sz="2400" dirty="0">
                <a:latin typeface="Times New Roman" panose="02020603050405020304" pitchFamily="18" charset="0"/>
                <a:cs typeface="Times New Roman" panose="02020603050405020304" pitchFamily="18" charset="0"/>
              </a:rPr>
              <a:t>AVG</a:t>
            </a:r>
          </a:p>
          <a:p>
            <a:pPr lvl="2" algn="just">
              <a:defRPr/>
            </a:pPr>
            <a:r>
              <a:rPr lang="en-US" altLang="en-US" sz="2400" dirty="0">
                <a:latin typeface="Times New Roman" panose="02020603050405020304" pitchFamily="18" charset="0"/>
                <a:cs typeface="Times New Roman" panose="02020603050405020304" pitchFamily="18" charset="0"/>
              </a:rPr>
              <a:t>Medium</a:t>
            </a:r>
          </a:p>
          <a:p>
            <a:pPr lvl="2" algn="just">
              <a:defRPr/>
            </a:pPr>
            <a:r>
              <a:rPr lang="en-US" altLang="en-US" sz="2400" dirty="0">
                <a:latin typeface="Times New Roman" panose="02020603050405020304" pitchFamily="18" charset="0"/>
                <a:cs typeface="Times New Roman" panose="02020603050405020304" pitchFamily="18" charset="0"/>
              </a:rPr>
              <a:t>Quantile </a:t>
            </a:r>
          </a:p>
        </p:txBody>
      </p:sp>
      <p:sp>
        <p:nvSpPr>
          <p:cNvPr id="2" name="Slide Number Placeholder 1"/>
          <p:cNvSpPr>
            <a:spLocks noGrp="1"/>
          </p:cNvSpPr>
          <p:nvPr>
            <p:ph type="sldNum" sz="quarter" idx="12"/>
          </p:nvPr>
        </p:nvSpPr>
        <p:spPr/>
        <p:txBody>
          <a:bodyPr/>
          <a:lstStyle/>
          <a:p>
            <a:pPr>
              <a:defRPr/>
            </a:pPr>
            <a:fld id="{A1D442EF-3B18-4B98-A531-9906D68737B3}" type="slidenum">
              <a:rPr lang="en-US" altLang="zh-CN" smtClean="0">
                <a:solidFill>
                  <a:srgbClr val="000000"/>
                </a:solidFill>
              </a:rPr>
              <a:pPr>
                <a:defRPr/>
              </a:pPr>
              <a:t>64</a:t>
            </a:fld>
            <a:endParaRPr lang="en-US" altLang="zh-CN" dirty="0">
              <a:solidFill>
                <a:srgbClr val="000000"/>
              </a:solidFill>
            </a:endParaRPr>
          </a:p>
        </p:txBody>
      </p:sp>
    </p:spTree>
    <p:extLst>
      <p:ext uri="{BB962C8B-B14F-4D97-AF65-F5344CB8AC3E}">
        <p14:creationId xmlns:p14="http://schemas.microsoft.com/office/powerpoint/2010/main" val="411885718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176FA375-609F-4380-A649-F26BBCA98A61}" type="slidenum">
              <a:rPr lang="en-US" altLang="zh-CN">
                <a:solidFill>
                  <a:srgbClr val="000000"/>
                </a:solidFill>
              </a:rPr>
              <a:pPr>
                <a:defRPr/>
              </a:pPr>
              <a:t>65</a:t>
            </a:fld>
            <a:endParaRPr lang="en-US" altLang="zh-CN">
              <a:solidFill>
                <a:srgbClr val="000000"/>
              </a:solidFill>
            </a:endParaRPr>
          </a:p>
        </p:txBody>
      </p:sp>
      <p:sp>
        <p:nvSpPr>
          <p:cNvPr id="4099" name="Rectangle 2"/>
          <p:cNvSpPr>
            <a:spLocks noGrp="1" noChangeArrowheads="1"/>
          </p:cNvSpPr>
          <p:nvPr>
            <p:ph type="title"/>
          </p:nvPr>
        </p:nvSpPr>
        <p:spPr/>
        <p:txBody>
          <a:bodyPr/>
          <a:lstStyle/>
          <a:p>
            <a:pPr eaLnBrk="1" hangingPunct="1"/>
            <a:r>
              <a:rPr lang="en-US" altLang="zh-CN" sz="4400" dirty="0">
                <a:latin typeface="Times New Roman" pitchFamily="18" charset="0"/>
              </a:rPr>
              <a:t>Learned Range Aggregate Queries</a:t>
            </a:r>
          </a:p>
        </p:txBody>
      </p:sp>
      <p:sp>
        <p:nvSpPr>
          <p:cNvPr id="4100" name="Rectangle 3"/>
          <p:cNvSpPr>
            <a:spLocks noGrp="1" noChangeArrowheads="1"/>
          </p:cNvSpPr>
          <p:nvPr>
            <p:ph type="body" idx="1"/>
          </p:nvPr>
        </p:nvSpPr>
        <p:spPr>
          <a:xfrm>
            <a:off x="457200" y="1112838"/>
            <a:ext cx="8229600" cy="4530725"/>
          </a:xfrm>
        </p:spPr>
        <p:txBody>
          <a:bodyPr>
            <a:normAutofit/>
          </a:bodyPr>
          <a:lstStyle/>
          <a:p>
            <a:pPr algn="just" eaLnBrk="1" hangingPunct="1"/>
            <a:r>
              <a:rPr lang="en-US" altLang="zh-CN" sz="3200" dirty="0">
                <a:latin typeface="Times New Roman" pitchFamily="18" charset="0"/>
              </a:rPr>
              <a:t>How to estimate the aggregates of </a:t>
            </a:r>
            <a:r>
              <a:rPr lang="en-US" altLang="zh-CN" sz="3200" i="1" dirty="0" err="1">
                <a:latin typeface="Times New Roman" panose="02020603050405020304" pitchFamily="18" charset="0"/>
                <a:cs typeface="Times New Roman" panose="02020603050405020304" pitchFamily="18" charset="0"/>
              </a:rPr>
              <a:t>o</a:t>
            </a:r>
            <a:r>
              <a:rPr lang="en-US" altLang="zh-CN" sz="3200" dirty="0" err="1">
                <a:latin typeface="Times New Roman" panose="02020603050405020304" pitchFamily="18" charset="0"/>
                <a:cs typeface="Times New Roman" panose="02020603050405020304" pitchFamily="18" charset="0"/>
              </a:rPr>
              <a:t>.</a:t>
            </a:r>
            <a:r>
              <a:rPr lang="en-US" altLang="zh-CN" sz="3200" i="1" dirty="0" err="1">
                <a:latin typeface="Times New Roman" panose="02020603050405020304" pitchFamily="18" charset="0"/>
                <a:cs typeface="Times New Roman" panose="02020603050405020304" pitchFamily="18" charset="0"/>
              </a:rPr>
              <a:t>A</a:t>
            </a:r>
            <a:r>
              <a:rPr lang="en-US" altLang="zh-CN" sz="3200" dirty="0">
                <a:latin typeface="Times New Roman" panose="02020603050405020304" pitchFamily="18" charset="0"/>
                <a:cs typeface="Times New Roman" panose="02020603050405020304" pitchFamily="18" charset="0"/>
              </a:rPr>
              <a:t> inside the query range, using learning-based approach?</a:t>
            </a:r>
          </a:p>
          <a:p>
            <a:pPr lvl="1" algn="just" eaLnBrk="1" hangingPunct="1"/>
            <a:r>
              <a:rPr lang="en-US" altLang="zh-CN" sz="2800" dirty="0">
                <a:latin typeface="Times New Roman" pitchFamily="18" charset="0"/>
              </a:rPr>
              <a:t>Training data?</a:t>
            </a:r>
          </a:p>
          <a:p>
            <a:pPr lvl="1" algn="just" eaLnBrk="1" hangingPunct="1"/>
            <a:r>
              <a:rPr lang="en-US" altLang="zh-CN" sz="2800" dirty="0">
                <a:latin typeface="Times New Roman" pitchFamily="18" charset="0"/>
              </a:rPr>
              <a:t>Regression? Classification?</a:t>
            </a:r>
          </a:p>
          <a:p>
            <a:pPr lvl="1" algn="just" eaLnBrk="1" hangingPunct="1"/>
            <a:r>
              <a:rPr lang="en-US" altLang="zh-CN" sz="2800" dirty="0">
                <a:latin typeface="Times New Roman" pitchFamily="18" charset="0"/>
              </a:rPr>
              <a:t>Loss function?</a:t>
            </a:r>
          </a:p>
          <a:p>
            <a:pPr lvl="1" algn="just" eaLnBrk="1" hangingPunct="1"/>
            <a:endParaRPr lang="en-US" altLang="zh-CN" sz="2800" dirty="0">
              <a:latin typeface="Times New Roman" pitchFamily="18" charset="0"/>
            </a:endParaRPr>
          </a:p>
        </p:txBody>
      </p:sp>
      <p:sp>
        <p:nvSpPr>
          <p:cNvPr id="5" name="Oval 4">
            <a:extLst>
              <a:ext uri="{FF2B5EF4-FFF2-40B4-BE49-F238E27FC236}">
                <a16:creationId xmlns:a16="http://schemas.microsoft.com/office/drawing/2014/main" id="{5A76EED9-88C8-44D0-81DF-99B97DFBB672}"/>
              </a:ext>
            </a:extLst>
          </p:cNvPr>
          <p:cNvSpPr/>
          <p:nvPr/>
        </p:nvSpPr>
        <p:spPr>
          <a:xfrm>
            <a:off x="2247900" y="4092561"/>
            <a:ext cx="152400" cy="152400"/>
          </a:xfrm>
          <a:prstGeom prst="ellipse">
            <a:avLst/>
          </a:prstGeom>
          <a:solidFill>
            <a:srgbClr val="0000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Oval 6">
            <a:extLst>
              <a:ext uri="{FF2B5EF4-FFF2-40B4-BE49-F238E27FC236}">
                <a16:creationId xmlns:a16="http://schemas.microsoft.com/office/drawing/2014/main" id="{915187CC-3500-413C-A123-90FD027A520F}"/>
              </a:ext>
            </a:extLst>
          </p:cNvPr>
          <p:cNvSpPr/>
          <p:nvPr/>
        </p:nvSpPr>
        <p:spPr>
          <a:xfrm>
            <a:off x="1638300" y="5083161"/>
            <a:ext cx="152400" cy="152400"/>
          </a:xfrm>
          <a:prstGeom prst="ellipse">
            <a:avLst/>
          </a:prstGeom>
          <a:solidFill>
            <a:srgbClr val="0000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Oval 7">
            <a:extLst>
              <a:ext uri="{FF2B5EF4-FFF2-40B4-BE49-F238E27FC236}">
                <a16:creationId xmlns:a16="http://schemas.microsoft.com/office/drawing/2014/main" id="{547BC3F9-7EC5-4DD1-A61C-9247AC14846A}"/>
              </a:ext>
            </a:extLst>
          </p:cNvPr>
          <p:cNvSpPr/>
          <p:nvPr/>
        </p:nvSpPr>
        <p:spPr>
          <a:xfrm>
            <a:off x="4229100" y="4016361"/>
            <a:ext cx="152400" cy="152400"/>
          </a:xfrm>
          <a:prstGeom prst="ellipse">
            <a:avLst/>
          </a:prstGeom>
          <a:solidFill>
            <a:srgbClr val="0000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val 8">
            <a:extLst>
              <a:ext uri="{FF2B5EF4-FFF2-40B4-BE49-F238E27FC236}">
                <a16:creationId xmlns:a16="http://schemas.microsoft.com/office/drawing/2014/main" id="{68BF277A-2BF4-41A0-86DC-6FA19E6B78D2}"/>
              </a:ext>
            </a:extLst>
          </p:cNvPr>
          <p:cNvSpPr/>
          <p:nvPr/>
        </p:nvSpPr>
        <p:spPr>
          <a:xfrm>
            <a:off x="2705100" y="5616561"/>
            <a:ext cx="152400" cy="152400"/>
          </a:xfrm>
          <a:prstGeom prst="ellipse">
            <a:avLst/>
          </a:prstGeom>
          <a:solidFill>
            <a:srgbClr val="0000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a:extLst>
              <a:ext uri="{FF2B5EF4-FFF2-40B4-BE49-F238E27FC236}">
                <a16:creationId xmlns:a16="http://schemas.microsoft.com/office/drawing/2014/main" id="{99C398F9-6C8D-42A9-80BE-D22F55CF4392}"/>
              </a:ext>
            </a:extLst>
          </p:cNvPr>
          <p:cNvSpPr/>
          <p:nvPr/>
        </p:nvSpPr>
        <p:spPr>
          <a:xfrm>
            <a:off x="4000500" y="4473561"/>
            <a:ext cx="152400" cy="152400"/>
          </a:xfrm>
          <a:prstGeom prst="ellipse">
            <a:avLst/>
          </a:prstGeom>
          <a:solidFill>
            <a:srgbClr val="0000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a:extLst>
              <a:ext uri="{FF2B5EF4-FFF2-40B4-BE49-F238E27FC236}">
                <a16:creationId xmlns:a16="http://schemas.microsoft.com/office/drawing/2014/main" id="{6B055A13-C61B-4818-B9A3-844591662506}"/>
              </a:ext>
            </a:extLst>
          </p:cNvPr>
          <p:cNvSpPr/>
          <p:nvPr/>
        </p:nvSpPr>
        <p:spPr>
          <a:xfrm>
            <a:off x="6248400" y="5791200"/>
            <a:ext cx="152400" cy="152400"/>
          </a:xfrm>
          <a:prstGeom prst="ellipse">
            <a:avLst/>
          </a:prstGeom>
          <a:solidFill>
            <a:srgbClr val="0000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Oval 11">
            <a:extLst>
              <a:ext uri="{FF2B5EF4-FFF2-40B4-BE49-F238E27FC236}">
                <a16:creationId xmlns:a16="http://schemas.microsoft.com/office/drawing/2014/main" id="{58F9C93E-928D-4CF3-937F-77B146932C90}"/>
              </a:ext>
            </a:extLst>
          </p:cNvPr>
          <p:cNvSpPr/>
          <p:nvPr/>
        </p:nvSpPr>
        <p:spPr>
          <a:xfrm>
            <a:off x="5905500" y="5083161"/>
            <a:ext cx="152400" cy="152400"/>
          </a:xfrm>
          <a:prstGeom prst="ellipse">
            <a:avLst/>
          </a:prstGeom>
          <a:solidFill>
            <a:srgbClr val="0000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a:extLst>
              <a:ext uri="{FF2B5EF4-FFF2-40B4-BE49-F238E27FC236}">
                <a16:creationId xmlns:a16="http://schemas.microsoft.com/office/drawing/2014/main" id="{40EA0728-AFAD-4C5E-A952-859A0AE20DA1}"/>
              </a:ext>
            </a:extLst>
          </p:cNvPr>
          <p:cNvSpPr/>
          <p:nvPr/>
        </p:nvSpPr>
        <p:spPr>
          <a:xfrm>
            <a:off x="3314700" y="5159361"/>
            <a:ext cx="152400" cy="152400"/>
          </a:xfrm>
          <a:prstGeom prst="ellipse">
            <a:avLst/>
          </a:prstGeom>
          <a:solidFill>
            <a:srgbClr val="0000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a:extLst>
              <a:ext uri="{FF2B5EF4-FFF2-40B4-BE49-F238E27FC236}">
                <a16:creationId xmlns:a16="http://schemas.microsoft.com/office/drawing/2014/main" id="{C57CC5FF-C9C2-404F-941A-1599E2449FFF}"/>
              </a:ext>
            </a:extLst>
          </p:cNvPr>
          <p:cNvSpPr/>
          <p:nvPr/>
        </p:nvSpPr>
        <p:spPr>
          <a:xfrm>
            <a:off x="4572000" y="6019800"/>
            <a:ext cx="152400" cy="152400"/>
          </a:xfrm>
          <a:prstGeom prst="ellipse">
            <a:avLst/>
          </a:prstGeom>
          <a:solidFill>
            <a:srgbClr val="0000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a:extLst>
              <a:ext uri="{FF2B5EF4-FFF2-40B4-BE49-F238E27FC236}">
                <a16:creationId xmlns:a16="http://schemas.microsoft.com/office/drawing/2014/main" id="{3BF329DA-9E43-4C78-997F-4351C9C3F66A}"/>
              </a:ext>
            </a:extLst>
          </p:cNvPr>
          <p:cNvSpPr/>
          <p:nvPr/>
        </p:nvSpPr>
        <p:spPr>
          <a:xfrm>
            <a:off x="4697649" y="3901250"/>
            <a:ext cx="152400" cy="152400"/>
          </a:xfrm>
          <a:prstGeom prst="ellipse">
            <a:avLst/>
          </a:prstGeom>
          <a:solidFill>
            <a:srgbClr val="0000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Oval 15">
            <a:extLst>
              <a:ext uri="{FF2B5EF4-FFF2-40B4-BE49-F238E27FC236}">
                <a16:creationId xmlns:a16="http://schemas.microsoft.com/office/drawing/2014/main" id="{AE750F9F-C8B7-4CDB-BD6E-81BFE46F8F69}"/>
              </a:ext>
            </a:extLst>
          </p:cNvPr>
          <p:cNvSpPr/>
          <p:nvPr/>
        </p:nvSpPr>
        <p:spPr>
          <a:xfrm>
            <a:off x="4533900" y="4321161"/>
            <a:ext cx="152400" cy="152400"/>
          </a:xfrm>
          <a:prstGeom prst="ellipse">
            <a:avLst/>
          </a:prstGeom>
          <a:solidFill>
            <a:srgbClr val="0000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F6BA4263-783D-48DA-A766-09B644E57DA3}"/>
              </a:ext>
            </a:extLst>
          </p:cNvPr>
          <p:cNvSpPr/>
          <p:nvPr/>
        </p:nvSpPr>
        <p:spPr>
          <a:xfrm>
            <a:off x="3467100" y="3635361"/>
            <a:ext cx="2209800" cy="1447800"/>
          </a:xfrm>
          <a:prstGeom prst="rect">
            <a:avLst/>
          </a:prstGeom>
          <a:solidFill>
            <a:srgbClr val="FF0000">
              <a:alpha val="20000"/>
            </a:srgbClr>
          </a:solid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8" name="Straight Connector 17">
            <a:extLst>
              <a:ext uri="{FF2B5EF4-FFF2-40B4-BE49-F238E27FC236}">
                <a16:creationId xmlns:a16="http://schemas.microsoft.com/office/drawing/2014/main" id="{601BE651-4D4D-4025-AD3E-F4A5A3D9ABE4}"/>
              </a:ext>
            </a:extLst>
          </p:cNvPr>
          <p:cNvCxnSpPr/>
          <p:nvPr/>
        </p:nvCxnSpPr>
        <p:spPr>
          <a:xfrm flipV="1">
            <a:off x="5753100" y="3977450"/>
            <a:ext cx="838200" cy="191311"/>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B32A1C22-6B56-4682-A7D6-BFC17B814E58}"/>
              </a:ext>
            </a:extLst>
          </p:cNvPr>
          <p:cNvSpPr txBox="1"/>
          <p:nvPr/>
        </p:nvSpPr>
        <p:spPr>
          <a:xfrm>
            <a:off x="6643551" y="3587631"/>
            <a:ext cx="1715534" cy="461665"/>
          </a:xfrm>
          <a:prstGeom prst="rect">
            <a:avLst/>
          </a:prstGeom>
          <a:noFill/>
        </p:spPr>
        <p:txBody>
          <a:bodyPr wrap="none" rtlCol="0">
            <a:spAutoFit/>
          </a:bodyPr>
          <a:lstStyle/>
          <a:p>
            <a:r>
              <a:rPr lang="en-US" sz="2400" b="1" i="1" dirty="0">
                <a:solidFill>
                  <a:srgbClr val="FF0000"/>
                </a:solidFill>
                <a:latin typeface="Times New Roman" panose="02020603050405020304" pitchFamily="18" charset="0"/>
                <a:cs typeface="Times New Roman" panose="02020603050405020304" pitchFamily="18" charset="0"/>
              </a:rPr>
              <a:t>query range</a:t>
            </a:r>
          </a:p>
        </p:txBody>
      </p:sp>
    </p:spTree>
    <p:extLst>
      <p:ext uri="{BB962C8B-B14F-4D97-AF65-F5344CB8AC3E}">
        <p14:creationId xmlns:p14="http://schemas.microsoft.com/office/powerpoint/2010/main" val="3945124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dissolve">
                                      <p:cBhvr>
                                        <p:cTn id="7" dur="500"/>
                                        <p:tgtEl>
                                          <p:spTgt spid="17"/>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left)">
                                      <p:cBhvr>
                                        <p:cTn id="11" dur="250"/>
                                        <p:tgtEl>
                                          <p:spTgt spid="18"/>
                                        </p:tgtEl>
                                      </p:cBhvr>
                                    </p:animEffect>
                                  </p:childTnLst>
                                </p:cTn>
                              </p:par>
                            </p:childTnLst>
                          </p:cTn>
                        </p:par>
                        <p:par>
                          <p:cTn id="12" fill="hold">
                            <p:stCondLst>
                              <p:cond delay="750"/>
                            </p:stCondLst>
                            <p:childTnLst>
                              <p:par>
                                <p:cTn id="13" presetID="22" presetClass="entr" presetSubtype="8"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left)">
                                      <p:cBhvr>
                                        <p:cTn id="15" dur="25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176FA375-609F-4380-A649-F26BBCA98A61}" type="slidenum">
              <a:rPr lang="en-US" altLang="zh-CN">
                <a:solidFill>
                  <a:srgbClr val="000000"/>
                </a:solidFill>
              </a:rPr>
              <a:pPr>
                <a:defRPr/>
              </a:pPr>
              <a:t>66</a:t>
            </a:fld>
            <a:endParaRPr lang="en-US" altLang="zh-CN">
              <a:solidFill>
                <a:srgbClr val="000000"/>
              </a:solidFill>
            </a:endParaRPr>
          </a:p>
        </p:txBody>
      </p:sp>
      <p:sp>
        <p:nvSpPr>
          <p:cNvPr id="4099" name="Rectangle 2"/>
          <p:cNvSpPr>
            <a:spLocks noGrp="1" noChangeArrowheads="1"/>
          </p:cNvSpPr>
          <p:nvPr>
            <p:ph type="title"/>
          </p:nvPr>
        </p:nvSpPr>
        <p:spPr/>
        <p:txBody>
          <a:bodyPr/>
          <a:lstStyle/>
          <a:p>
            <a:pPr eaLnBrk="1" hangingPunct="1"/>
            <a:r>
              <a:rPr lang="en-US" altLang="zh-CN" sz="4400" dirty="0">
                <a:latin typeface="Times New Roman" pitchFamily="18" charset="0"/>
              </a:rPr>
              <a:t>Summary</a:t>
            </a:r>
          </a:p>
        </p:txBody>
      </p:sp>
      <p:sp>
        <p:nvSpPr>
          <p:cNvPr id="4100" name="Rectangle 3"/>
          <p:cNvSpPr>
            <a:spLocks noGrp="1" noChangeArrowheads="1"/>
          </p:cNvSpPr>
          <p:nvPr>
            <p:ph type="body" idx="1"/>
          </p:nvPr>
        </p:nvSpPr>
        <p:spPr/>
        <p:txBody>
          <a:bodyPr>
            <a:normAutofit fontScale="85000" lnSpcReduction="20000"/>
          </a:bodyPr>
          <a:lstStyle/>
          <a:p>
            <a:pPr algn="just" eaLnBrk="1" hangingPunct="1"/>
            <a:r>
              <a:rPr lang="en-US" altLang="zh-CN" sz="3200" dirty="0">
                <a:latin typeface="Times New Roman" pitchFamily="18" charset="0"/>
              </a:rPr>
              <a:t>Problem Definition of the Cardinality Estimation</a:t>
            </a:r>
          </a:p>
          <a:p>
            <a:pPr algn="just" eaLnBrk="1" hangingPunct="1"/>
            <a:r>
              <a:rPr lang="en-US" altLang="zh-CN" sz="3200" dirty="0">
                <a:latin typeface="Times New Roman" pitchFamily="18" charset="0"/>
              </a:rPr>
              <a:t>Cardinality Estimation Techniques</a:t>
            </a:r>
          </a:p>
          <a:p>
            <a:pPr algn="just" eaLnBrk="1" hangingPunct="1"/>
            <a:r>
              <a:rPr lang="en-US" altLang="zh-CN" sz="3200" dirty="0">
                <a:latin typeface="Times New Roman" pitchFamily="18" charset="0"/>
              </a:rPr>
              <a:t>Cardinality Estimation for Approximate String Matching</a:t>
            </a:r>
          </a:p>
          <a:p>
            <a:pPr algn="just" eaLnBrk="1" hangingPunct="1"/>
            <a:r>
              <a:rPr lang="en-US" altLang="zh-CN" sz="3200" dirty="0">
                <a:latin typeface="Times New Roman" pitchFamily="18" charset="0"/>
              </a:rPr>
              <a:t>Learning-based Approaches for the Cardinality Estimation of LIKE Predicates</a:t>
            </a:r>
          </a:p>
          <a:p>
            <a:pPr algn="just" eaLnBrk="1" hangingPunct="1"/>
            <a:r>
              <a:rPr lang="en-US" altLang="zh-CN" sz="3200" dirty="0">
                <a:latin typeface="Times New Roman" pitchFamily="18" charset="0"/>
              </a:rPr>
              <a:t>Path Length Estimation in Graphs</a:t>
            </a:r>
          </a:p>
          <a:p>
            <a:pPr algn="just" eaLnBrk="1" hangingPunct="1"/>
            <a:r>
              <a:rPr lang="en-US" altLang="zh-CN" sz="3200" dirty="0">
                <a:latin typeface="Times New Roman" pitchFamily="18" charset="0"/>
              </a:rPr>
              <a:t>Open Problems</a:t>
            </a:r>
          </a:p>
          <a:p>
            <a:pPr lvl="1" algn="just" eaLnBrk="1" hangingPunct="1"/>
            <a:r>
              <a:rPr lang="en-US" altLang="zh-CN" sz="2800" dirty="0">
                <a:latin typeface="Times New Roman" pitchFamily="18" charset="0"/>
              </a:rPr>
              <a:t>Learned skyline cardinality estimation</a:t>
            </a:r>
          </a:p>
          <a:p>
            <a:pPr lvl="1" algn="just" eaLnBrk="1" hangingPunct="1"/>
            <a:r>
              <a:rPr lang="en-US" altLang="zh-CN" sz="2800" dirty="0">
                <a:latin typeface="Times New Roman" pitchFamily="18" charset="0"/>
              </a:rPr>
              <a:t>Learned inverse </a:t>
            </a:r>
            <a:r>
              <a:rPr lang="en-US" altLang="zh-CN" sz="2800">
                <a:latin typeface="Times New Roman" pitchFamily="18" charset="0"/>
              </a:rPr>
              <a:t>ranking queries</a:t>
            </a:r>
            <a:endParaRPr lang="en-US" altLang="zh-CN" sz="2800" dirty="0">
              <a:latin typeface="Times New Roman" pitchFamily="18" charset="0"/>
            </a:endParaRPr>
          </a:p>
          <a:p>
            <a:pPr lvl="1" algn="just" eaLnBrk="1" hangingPunct="1"/>
            <a:r>
              <a:rPr lang="en-US" altLang="zh-CN" sz="2800" dirty="0">
                <a:latin typeface="Times New Roman" pitchFamily="18" charset="0"/>
              </a:rPr>
              <a:t>Learned range aggregate queries</a:t>
            </a:r>
          </a:p>
        </p:txBody>
      </p:sp>
    </p:spTree>
    <p:extLst>
      <p:ext uri="{BB962C8B-B14F-4D97-AF65-F5344CB8AC3E}">
        <p14:creationId xmlns:p14="http://schemas.microsoft.com/office/powerpoint/2010/main" val="17224131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176FA375-609F-4380-A649-F26BBCA98A61}" type="slidenum">
              <a:rPr lang="en-US" altLang="zh-CN">
                <a:solidFill>
                  <a:srgbClr val="000000"/>
                </a:solidFill>
              </a:rPr>
              <a:pPr>
                <a:defRPr/>
              </a:pPr>
              <a:t>67</a:t>
            </a:fld>
            <a:endParaRPr lang="en-US" altLang="zh-CN">
              <a:solidFill>
                <a:srgbClr val="000000"/>
              </a:solidFill>
            </a:endParaRPr>
          </a:p>
        </p:txBody>
      </p:sp>
      <p:sp>
        <p:nvSpPr>
          <p:cNvPr id="4099" name="Rectangle 2"/>
          <p:cNvSpPr>
            <a:spLocks noGrp="1" noChangeArrowheads="1"/>
          </p:cNvSpPr>
          <p:nvPr>
            <p:ph type="title"/>
          </p:nvPr>
        </p:nvSpPr>
        <p:spPr/>
        <p:txBody>
          <a:bodyPr/>
          <a:lstStyle/>
          <a:p>
            <a:pPr eaLnBrk="1" hangingPunct="1"/>
            <a:r>
              <a:rPr lang="en-US" altLang="zh-CN" sz="4400" dirty="0">
                <a:latin typeface="Times New Roman" pitchFamily="18" charset="0"/>
              </a:rPr>
              <a:t>Reading Materials</a:t>
            </a:r>
          </a:p>
        </p:txBody>
      </p:sp>
      <p:sp>
        <p:nvSpPr>
          <p:cNvPr id="4100" name="Rectangle 3"/>
          <p:cNvSpPr>
            <a:spLocks noGrp="1" noChangeArrowheads="1"/>
          </p:cNvSpPr>
          <p:nvPr>
            <p:ph type="body" idx="1"/>
          </p:nvPr>
        </p:nvSpPr>
        <p:spPr>
          <a:xfrm>
            <a:off x="457200" y="990600"/>
            <a:ext cx="8229600" cy="5710238"/>
          </a:xfrm>
        </p:spPr>
        <p:txBody>
          <a:bodyPr>
            <a:normAutofit fontScale="55000" lnSpcReduction="20000"/>
          </a:bodyPr>
          <a:lstStyle/>
          <a:p>
            <a:pPr algn="just" eaLnBrk="1" hangingPunct="1"/>
            <a:r>
              <a:rPr lang="en-US" altLang="zh-CN" sz="3200" dirty="0">
                <a:latin typeface="Times New Roman" pitchFamily="18" charset="0"/>
              </a:rPr>
              <a:t>Mehmet </a:t>
            </a:r>
            <a:r>
              <a:rPr lang="en-US" altLang="zh-CN" sz="3200" dirty="0" err="1">
                <a:latin typeface="Times New Roman" pitchFamily="18" charset="0"/>
              </a:rPr>
              <a:t>Aytimur</a:t>
            </a:r>
            <a:r>
              <a:rPr lang="en-US" altLang="zh-CN" sz="3200" dirty="0">
                <a:latin typeface="Times New Roman" pitchFamily="18" charset="0"/>
              </a:rPr>
              <a:t>, Silvan Reiner, Leonard </a:t>
            </a:r>
            <a:r>
              <a:rPr lang="en-US" altLang="zh-CN" sz="3200" dirty="0" err="1">
                <a:latin typeface="Times New Roman" pitchFamily="18" charset="0"/>
              </a:rPr>
              <a:t>Wörteler</a:t>
            </a:r>
            <a:r>
              <a:rPr lang="en-US" altLang="zh-CN" sz="3200" dirty="0">
                <a:latin typeface="Times New Roman" pitchFamily="18" charset="0"/>
              </a:rPr>
              <a:t>, Theodoros </a:t>
            </a:r>
            <a:r>
              <a:rPr lang="en-US" altLang="zh-CN" sz="3200" dirty="0" err="1">
                <a:latin typeface="Times New Roman" pitchFamily="18" charset="0"/>
              </a:rPr>
              <a:t>Chondrogiannis</a:t>
            </a:r>
            <a:r>
              <a:rPr lang="en-US" altLang="zh-CN" sz="3200" dirty="0">
                <a:latin typeface="Times New Roman" pitchFamily="18" charset="0"/>
              </a:rPr>
              <a:t>, and Michael </a:t>
            </a:r>
            <a:r>
              <a:rPr lang="en-US" altLang="zh-CN" sz="3200" dirty="0" err="1">
                <a:latin typeface="Times New Roman" pitchFamily="18" charset="0"/>
              </a:rPr>
              <a:t>Grossniklaus</a:t>
            </a:r>
            <a:r>
              <a:rPr lang="en-US" altLang="zh-CN" sz="3200" dirty="0">
                <a:latin typeface="Times New Roman" pitchFamily="18" charset="0"/>
              </a:rPr>
              <a:t>. 2024. LPLM: A Neural Language Model for Cardinality Estimation of LIKE-Queries. Proceedings of the ACM on Management of Data 2, 1 (2024), 1–25.</a:t>
            </a:r>
          </a:p>
          <a:p>
            <a:pPr algn="just" eaLnBrk="1" hangingPunct="1"/>
            <a:r>
              <a:rPr lang="en-US" altLang="zh-CN" sz="3200" dirty="0">
                <a:latin typeface="Times New Roman" pitchFamily="18" charset="0"/>
              </a:rPr>
              <a:t>Andreas </a:t>
            </a:r>
            <a:r>
              <a:rPr lang="en-US" altLang="zh-CN" sz="3200" dirty="0" err="1">
                <a:latin typeface="Times New Roman" pitchFamily="18" charset="0"/>
              </a:rPr>
              <a:t>Kipf</a:t>
            </a:r>
            <a:r>
              <a:rPr lang="en-US" altLang="zh-CN" sz="3200" dirty="0">
                <a:latin typeface="Times New Roman" pitchFamily="18" charset="0"/>
              </a:rPr>
              <a:t>, Thomas </a:t>
            </a:r>
            <a:r>
              <a:rPr lang="en-US" altLang="zh-CN" sz="3200" dirty="0" err="1">
                <a:latin typeface="Times New Roman" pitchFamily="18" charset="0"/>
              </a:rPr>
              <a:t>Kipf</a:t>
            </a:r>
            <a:r>
              <a:rPr lang="en-US" altLang="zh-CN" sz="3200" dirty="0">
                <a:latin typeface="Times New Roman" pitchFamily="18" charset="0"/>
              </a:rPr>
              <a:t>, Bernhard Radke, Viktor Leis, Peter </a:t>
            </a:r>
            <a:r>
              <a:rPr lang="en-US" altLang="zh-CN" sz="3200" dirty="0" err="1">
                <a:latin typeface="Times New Roman" pitchFamily="18" charset="0"/>
              </a:rPr>
              <a:t>Boncz</a:t>
            </a:r>
            <a:r>
              <a:rPr lang="en-US" altLang="zh-CN" sz="3200" dirty="0">
                <a:latin typeface="Times New Roman" pitchFamily="18" charset="0"/>
              </a:rPr>
              <a:t>, and </a:t>
            </a:r>
            <a:r>
              <a:rPr lang="en-US" altLang="zh-CN" sz="3200" dirty="0" err="1">
                <a:latin typeface="Times New Roman" pitchFamily="18" charset="0"/>
              </a:rPr>
              <a:t>Alfons</a:t>
            </a:r>
            <a:r>
              <a:rPr lang="en-US" altLang="zh-CN" sz="3200" dirty="0">
                <a:latin typeface="Times New Roman" pitchFamily="18" charset="0"/>
              </a:rPr>
              <a:t> Kemper. 2018. Learned cardinalities: Estimating correlated joins with deep learning. </a:t>
            </a:r>
            <a:r>
              <a:rPr lang="en-US" altLang="zh-CN" sz="3200" dirty="0" err="1">
                <a:latin typeface="Times New Roman" pitchFamily="18" charset="0"/>
              </a:rPr>
              <a:t>arXiv</a:t>
            </a:r>
            <a:r>
              <a:rPr lang="en-US" altLang="zh-CN" sz="3200" dirty="0">
                <a:latin typeface="Times New Roman" pitchFamily="18" charset="0"/>
              </a:rPr>
              <a:t> preprint arXiv:1809.00677 (2018)</a:t>
            </a:r>
          </a:p>
          <a:p>
            <a:pPr algn="just" eaLnBrk="1" hangingPunct="1"/>
            <a:r>
              <a:rPr lang="en-US" altLang="zh-CN" sz="3200" dirty="0" err="1">
                <a:latin typeface="Times New Roman" pitchFamily="18" charset="0"/>
              </a:rPr>
              <a:t>Suyong</a:t>
            </a:r>
            <a:r>
              <a:rPr lang="en-US" altLang="zh-CN" sz="3200" dirty="0">
                <a:latin typeface="Times New Roman" pitchFamily="18" charset="0"/>
              </a:rPr>
              <a:t> Kwon, </a:t>
            </a:r>
            <a:r>
              <a:rPr lang="en-US" altLang="zh-CN" sz="3200" dirty="0" err="1">
                <a:latin typeface="Times New Roman" pitchFamily="18" charset="0"/>
              </a:rPr>
              <a:t>Woohwan</a:t>
            </a:r>
            <a:r>
              <a:rPr lang="en-US" altLang="zh-CN" sz="3200" dirty="0">
                <a:latin typeface="Times New Roman" pitchFamily="18" charset="0"/>
              </a:rPr>
              <a:t> Jung, and Kyuseok Shim. 2022. Cardinality estimation of approximate substring queries using deep learning. </a:t>
            </a:r>
            <a:r>
              <a:rPr lang="en-US" altLang="zh-CN" sz="3200" dirty="0" err="1">
                <a:latin typeface="Times New Roman" pitchFamily="18" charset="0"/>
              </a:rPr>
              <a:t>Proceddings</a:t>
            </a:r>
            <a:r>
              <a:rPr lang="en-US" altLang="zh-CN" sz="3200" dirty="0">
                <a:latin typeface="Times New Roman" pitchFamily="18" charset="0"/>
              </a:rPr>
              <a:t> of the VLDB Endowment 15, 11 (2022)</a:t>
            </a:r>
          </a:p>
          <a:p>
            <a:pPr algn="just" eaLnBrk="1" hangingPunct="1"/>
            <a:r>
              <a:rPr lang="en-US" altLang="zh-CN" sz="3200" dirty="0">
                <a:latin typeface="Times New Roman" pitchFamily="18" charset="0"/>
              </a:rPr>
              <a:t>* Suraj Shetiya, Saravanan </a:t>
            </a:r>
            <a:r>
              <a:rPr lang="en-US" altLang="zh-CN" sz="3200" dirty="0" err="1">
                <a:latin typeface="Times New Roman" pitchFamily="18" charset="0"/>
              </a:rPr>
              <a:t>Thirumuruganathan</a:t>
            </a:r>
            <a:r>
              <a:rPr lang="en-US" altLang="zh-CN" sz="3200" dirty="0">
                <a:latin typeface="Times New Roman" pitchFamily="18" charset="0"/>
              </a:rPr>
              <a:t>, Nick Koudas, and Gautam Das. 2020. Astrid: accurate selectivity estimation for string predicates using deep learning. Proceedings of the VLDB Endowment 14, 4 (2020), 471–484.</a:t>
            </a:r>
          </a:p>
          <a:p>
            <a:pPr algn="just" eaLnBrk="1" hangingPunct="1"/>
            <a:r>
              <a:rPr lang="en-US" altLang="zh-CN" sz="3200" dirty="0">
                <a:latin typeface="Times New Roman" pitchFamily="18" charset="0"/>
              </a:rPr>
              <a:t>* Ji Sun and Guoliang Li. 2019. An End-to-End Learning-based Cost Estimator. Proceedings of the VLDB Endowment 13, 3 (2019), 307–319.</a:t>
            </a:r>
          </a:p>
          <a:p>
            <a:pPr algn="just" eaLnBrk="1" hangingPunct="1"/>
            <a:r>
              <a:rPr lang="en-US" altLang="zh-CN" sz="3200" dirty="0" err="1">
                <a:latin typeface="Times New Roman" pitchFamily="18" charset="0"/>
              </a:rPr>
              <a:t>Yaoshu</a:t>
            </a:r>
            <a:r>
              <a:rPr lang="en-US" altLang="zh-CN" sz="3200" dirty="0">
                <a:latin typeface="Times New Roman" pitchFamily="18" charset="0"/>
              </a:rPr>
              <a:t> Wang, </a:t>
            </a:r>
            <a:r>
              <a:rPr lang="en-US" altLang="zh-CN" sz="3200" dirty="0" err="1">
                <a:latin typeface="Times New Roman" pitchFamily="18" charset="0"/>
              </a:rPr>
              <a:t>Chuan</a:t>
            </a:r>
            <a:r>
              <a:rPr lang="en-US" altLang="zh-CN" sz="3200" dirty="0">
                <a:latin typeface="Times New Roman" pitchFamily="18" charset="0"/>
              </a:rPr>
              <a:t> Xiao, </a:t>
            </a:r>
            <a:r>
              <a:rPr lang="en-US" altLang="zh-CN" sz="3200" dirty="0" err="1">
                <a:latin typeface="Times New Roman" pitchFamily="18" charset="0"/>
              </a:rPr>
              <a:t>Jianbin</a:t>
            </a:r>
            <a:r>
              <a:rPr lang="en-US" altLang="zh-CN" sz="3200" dirty="0">
                <a:latin typeface="Times New Roman" pitchFamily="18" charset="0"/>
              </a:rPr>
              <a:t> Qin, Xin Cao, </a:t>
            </a:r>
            <a:r>
              <a:rPr lang="en-US" altLang="zh-CN" sz="3200" dirty="0" err="1">
                <a:latin typeface="Times New Roman" pitchFamily="18" charset="0"/>
              </a:rPr>
              <a:t>Yifang</a:t>
            </a:r>
            <a:r>
              <a:rPr lang="en-US" altLang="zh-CN" sz="3200" dirty="0">
                <a:latin typeface="Times New Roman" pitchFamily="18" charset="0"/>
              </a:rPr>
              <a:t> Sun, Wei Wang, and Makoto Onizuka. 2020. Monotonic cardinality estimation of similarity selection: A deep learning approach. In Proceedings of the 2020 ACM SIGMOD International Conference on Management of Data. 1197–1212</a:t>
            </a:r>
          </a:p>
          <a:p>
            <a:pPr algn="just" eaLnBrk="1" hangingPunct="1"/>
            <a:r>
              <a:rPr lang="en-US" altLang="zh-CN" sz="3200" dirty="0" err="1">
                <a:latin typeface="Times New Roman" pitchFamily="18" charset="0"/>
              </a:rPr>
              <a:t>Zongheng</a:t>
            </a:r>
            <a:r>
              <a:rPr lang="en-US" altLang="zh-CN" sz="3200" dirty="0">
                <a:latin typeface="Times New Roman" pitchFamily="18" charset="0"/>
              </a:rPr>
              <a:t> Yang, Eric Liang, </a:t>
            </a:r>
            <a:r>
              <a:rPr lang="en-US" altLang="zh-CN" sz="3200" dirty="0" err="1">
                <a:latin typeface="Times New Roman" pitchFamily="18" charset="0"/>
              </a:rPr>
              <a:t>Amog</a:t>
            </a:r>
            <a:r>
              <a:rPr lang="en-US" altLang="zh-CN" sz="3200" dirty="0">
                <a:latin typeface="Times New Roman" pitchFamily="18" charset="0"/>
              </a:rPr>
              <a:t> </a:t>
            </a:r>
            <a:r>
              <a:rPr lang="en-US" altLang="zh-CN" sz="3200" dirty="0" err="1">
                <a:latin typeface="Times New Roman" pitchFamily="18" charset="0"/>
              </a:rPr>
              <a:t>Kamsetty</a:t>
            </a:r>
            <a:r>
              <a:rPr lang="en-US" altLang="zh-CN" sz="3200" dirty="0">
                <a:latin typeface="Times New Roman" pitchFamily="18" charset="0"/>
              </a:rPr>
              <a:t>, Chenggang Wu, Yan Duan, Xi Chen, Pieter </a:t>
            </a:r>
            <a:r>
              <a:rPr lang="en-US" altLang="zh-CN" sz="3200" dirty="0" err="1">
                <a:latin typeface="Times New Roman" pitchFamily="18" charset="0"/>
              </a:rPr>
              <a:t>Abbeel</a:t>
            </a:r>
            <a:r>
              <a:rPr lang="en-US" altLang="zh-CN" sz="3200" dirty="0">
                <a:latin typeface="Times New Roman" pitchFamily="18" charset="0"/>
              </a:rPr>
              <a:t>, Joseph M Hellerstein, Sanjay Krishnan, and Ion </a:t>
            </a:r>
            <a:r>
              <a:rPr lang="en-US" altLang="zh-CN" sz="3200" dirty="0" err="1">
                <a:latin typeface="Times New Roman" pitchFamily="18" charset="0"/>
              </a:rPr>
              <a:t>Stoica</a:t>
            </a:r>
            <a:r>
              <a:rPr lang="en-US" altLang="zh-CN" sz="3200" dirty="0">
                <a:latin typeface="Times New Roman" pitchFamily="18" charset="0"/>
              </a:rPr>
              <a:t>. 2019. Deep unsupervised cardinality estimation. </a:t>
            </a:r>
            <a:r>
              <a:rPr lang="en-US" altLang="zh-CN" sz="3200" dirty="0" err="1">
                <a:latin typeface="Times New Roman" pitchFamily="18" charset="0"/>
              </a:rPr>
              <a:t>arXiv</a:t>
            </a:r>
            <a:r>
              <a:rPr lang="en-US" altLang="zh-CN" sz="3200" dirty="0">
                <a:latin typeface="Times New Roman" pitchFamily="18" charset="0"/>
              </a:rPr>
              <a:t> preprint arXiv:1905.04278 (2019).</a:t>
            </a:r>
          </a:p>
        </p:txBody>
      </p:sp>
    </p:spTree>
    <p:extLst>
      <p:ext uri="{BB962C8B-B14F-4D97-AF65-F5344CB8AC3E}">
        <p14:creationId xmlns:p14="http://schemas.microsoft.com/office/powerpoint/2010/main" val="199520579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176FA375-609F-4380-A649-F26BBCA98A61}" type="slidenum">
              <a:rPr lang="en-US" altLang="zh-CN">
                <a:solidFill>
                  <a:srgbClr val="000000"/>
                </a:solidFill>
              </a:rPr>
              <a:pPr>
                <a:defRPr/>
              </a:pPr>
              <a:t>68</a:t>
            </a:fld>
            <a:endParaRPr lang="en-US" altLang="zh-CN">
              <a:solidFill>
                <a:srgbClr val="000000"/>
              </a:solidFill>
            </a:endParaRPr>
          </a:p>
        </p:txBody>
      </p:sp>
      <p:sp>
        <p:nvSpPr>
          <p:cNvPr id="4099" name="Rectangle 2"/>
          <p:cNvSpPr>
            <a:spLocks noGrp="1" noChangeArrowheads="1"/>
          </p:cNvSpPr>
          <p:nvPr>
            <p:ph type="title"/>
          </p:nvPr>
        </p:nvSpPr>
        <p:spPr/>
        <p:txBody>
          <a:bodyPr/>
          <a:lstStyle/>
          <a:p>
            <a:pPr eaLnBrk="1" hangingPunct="1"/>
            <a:r>
              <a:rPr lang="en-US" altLang="zh-CN" sz="4400" dirty="0">
                <a:latin typeface="Times New Roman" pitchFamily="18" charset="0"/>
              </a:rPr>
              <a:t>Reading Materials (cont’d)</a:t>
            </a:r>
          </a:p>
        </p:txBody>
      </p:sp>
      <p:sp>
        <p:nvSpPr>
          <p:cNvPr id="4100" name="Rectangle 3"/>
          <p:cNvSpPr>
            <a:spLocks noGrp="1" noChangeArrowheads="1"/>
          </p:cNvSpPr>
          <p:nvPr>
            <p:ph type="body" idx="1"/>
          </p:nvPr>
        </p:nvSpPr>
        <p:spPr/>
        <p:txBody>
          <a:bodyPr>
            <a:normAutofit fontScale="77500" lnSpcReduction="20000"/>
          </a:bodyPr>
          <a:lstStyle/>
          <a:p>
            <a:pPr algn="just" eaLnBrk="1" hangingPunct="1"/>
            <a:r>
              <a:rPr lang="en-US" altLang="zh-CN" sz="3200" dirty="0">
                <a:latin typeface="Times New Roman" pitchFamily="18" charset="0"/>
              </a:rPr>
              <a:t>P Krishnan, Jeffrey Scott Vitter, and Bala </a:t>
            </a:r>
            <a:r>
              <a:rPr lang="en-US" altLang="zh-CN" sz="3200" dirty="0" err="1">
                <a:latin typeface="Times New Roman" pitchFamily="18" charset="0"/>
              </a:rPr>
              <a:t>Iyer</a:t>
            </a:r>
            <a:r>
              <a:rPr lang="en-US" altLang="zh-CN" sz="3200" dirty="0">
                <a:latin typeface="Times New Roman" pitchFamily="18" charset="0"/>
              </a:rPr>
              <a:t>. 1996. Estimating alphanumeric selectivity in the presence of wildcards. In Proceedings of the 1996 ACM SIGMOD international conference on Management of data. 282–293. </a:t>
            </a:r>
          </a:p>
          <a:p>
            <a:pPr algn="just" eaLnBrk="1" hangingPunct="1"/>
            <a:r>
              <a:rPr lang="en-US" altLang="zh-CN" sz="3200" dirty="0">
                <a:latin typeface="Times New Roman" pitchFamily="18" charset="0"/>
              </a:rPr>
              <a:t>HV Jagadish, Raymond T Ng, and Divesh Srivastava. 1999. Substring selectivity estimation. In Proceedings of the eighteenth ACM SIGMOD-SIGACT-SIGART symposium on Principles of database systems. 249–260. </a:t>
            </a:r>
          </a:p>
          <a:p>
            <a:pPr algn="just" eaLnBrk="1" hangingPunct="1"/>
            <a:r>
              <a:rPr lang="en-US" altLang="zh-CN" sz="3200" dirty="0" err="1">
                <a:latin typeface="Times New Roman" pitchFamily="18" charset="0"/>
              </a:rPr>
              <a:t>Suyong</a:t>
            </a:r>
            <a:r>
              <a:rPr lang="en-US" altLang="zh-CN" sz="3200" dirty="0">
                <a:latin typeface="Times New Roman" pitchFamily="18" charset="0"/>
              </a:rPr>
              <a:t> Kwon, Kyuseok Shim, </a:t>
            </a:r>
            <a:r>
              <a:rPr lang="en-US" altLang="zh-CN" sz="3200" dirty="0" err="1">
                <a:latin typeface="Times New Roman" pitchFamily="18" charset="0"/>
              </a:rPr>
              <a:t>Woohwan</a:t>
            </a:r>
            <a:r>
              <a:rPr lang="en-US" altLang="zh-CN" sz="3200" dirty="0">
                <a:latin typeface="Times New Roman" pitchFamily="18" charset="0"/>
              </a:rPr>
              <a:t> Jung: Cardinality Estimation of LIKE Predicate Queries using Deep Learning. Proc. ACM </a:t>
            </a:r>
            <a:r>
              <a:rPr lang="en-US" altLang="zh-CN" sz="3200" dirty="0" err="1">
                <a:latin typeface="Times New Roman" pitchFamily="18" charset="0"/>
              </a:rPr>
              <a:t>Manag</a:t>
            </a:r>
            <a:r>
              <a:rPr lang="en-US" altLang="zh-CN" sz="3200" dirty="0">
                <a:latin typeface="Times New Roman" pitchFamily="18" charset="0"/>
              </a:rPr>
              <a:t>. Data 3(1): 20:1-20:26 (2025)</a:t>
            </a:r>
          </a:p>
          <a:p>
            <a:pPr algn="just" eaLnBrk="1" hangingPunct="1"/>
            <a:r>
              <a:rPr lang="en-US" altLang="zh-CN" sz="3200" dirty="0">
                <a:latin typeface="Times New Roman" pitchFamily="18" charset="0"/>
              </a:rPr>
              <a:t>Phillip B. Gibbons: Distinct-Values Estimation over Data Streams. Data Stream Management 2016: 121-147</a:t>
            </a:r>
          </a:p>
          <a:p>
            <a:pPr algn="just" eaLnBrk="1" hangingPunct="1"/>
            <a:endParaRPr lang="en-US" altLang="zh-CN" sz="3200" dirty="0">
              <a:latin typeface="Times New Roman" pitchFamily="18" charset="0"/>
            </a:endParaRPr>
          </a:p>
        </p:txBody>
      </p:sp>
    </p:spTree>
    <p:extLst>
      <p:ext uri="{BB962C8B-B14F-4D97-AF65-F5344CB8AC3E}">
        <p14:creationId xmlns:p14="http://schemas.microsoft.com/office/powerpoint/2010/main" val="64119796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176FA375-609F-4380-A649-F26BBCA98A61}" type="slidenum">
              <a:rPr lang="en-US" altLang="zh-CN">
                <a:solidFill>
                  <a:srgbClr val="000000"/>
                </a:solidFill>
              </a:rPr>
              <a:pPr>
                <a:defRPr/>
              </a:pPr>
              <a:t>69</a:t>
            </a:fld>
            <a:endParaRPr lang="en-US" altLang="zh-CN">
              <a:solidFill>
                <a:srgbClr val="000000"/>
              </a:solidFill>
            </a:endParaRPr>
          </a:p>
        </p:txBody>
      </p:sp>
      <p:sp>
        <p:nvSpPr>
          <p:cNvPr id="4099" name="Rectangle 2"/>
          <p:cNvSpPr>
            <a:spLocks noGrp="1" noChangeArrowheads="1"/>
          </p:cNvSpPr>
          <p:nvPr>
            <p:ph type="title"/>
          </p:nvPr>
        </p:nvSpPr>
        <p:spPr/>
        <p:txBody>
          <a:bodyPr/>
          <a:lstStyle/>
          <a:p>
            <a:pPr eaLnBrk="1" hangingPunct="1"/>
            <a:r>
              <a:rPr lang="en-US" altLang="zh-CN" sz="4400" dirty="0">
                <a:latin typeface="Times New Roman" pitchFamily="18" charset="0"/>
              </a:rPr>
              <a:t>Reading Materials (cont’d)</a:t>
            </a:r>
          </a:p>
        </p:txBody>
      </p:sp>
      <p:sp>
        <p:nvSpPr>
          <p:cNvPr id="4100" name="Rectangle 3"/>
          <p:cNvSpPr>
            <a:spLocks noGrp="1" noChangeArrowheads="1"/>
          </p:cNvSpPr>
          <p:nvPr>
            <p:ph type="body" idx="1"/>
          </p:nvPr>
        </p:nvSpPr>
        <p:spPr>
          <a:xfrm>
            <a:off x="457200" y="1219200"/>
            <a:ext cx="8229600" cy="4911725"/>
          </a:xfrm>
        </p:spPr>
        <p:txBody>
          <a:bodyPr>
            <a:normAutofit fontScale="77500" lnSpcReduction="20000"/>
          </a:bodyPr>
          <a:lstStyle/>
          <a:p>
            <a:pPr algn="just"/>
            <a:r>
              <a:rPr lang="en-US" sz="2600" b="1" dirty="0">
                <a:latin typeface="Times New Roman" panose="02020603050405020304" pitchFamily="18" charset="0"/>
                <a:cs typeface="Times New Roman" panose="02020603050405020304" pitchFamily="18" charset="0"/>
              </a:rPr>
              <a:t>[FM] </a:t>
            </a:r>
            <a:r>
              <a:rPr lang="en-US" sz="2600" dirty="0" err="1">
                <a:latin typeface="Times New Roman" panose="02020603050405020304" pitchFamily="18" charset="0"/>
                <a:cs typeface="Times New Roman" panose="02020603050405020304" pitchFamily="18" charset="0"/>
              </a:rPr>
              <a:t>Flajolet</a:t>
            </a:r>
            <a:r>
              <a:rPr lang="en-US" sz="2600" dirty="0">
                <a:latin typeface="Times New Roman" panose="02020603050405020304" pitchFamily="18" charset="0"/>
                <a:cs typeface="Times New Roman" panose="02020603050405020304" pitchFamily="18" charset="0"/>
              </a:rPr>
              <a:t>, P., Martin, G.N.: Probabilistic counting algorithms for data base applications. J. of Computer and System Sciences 31 (1985) 182–209 </a:t>
            </a:r>
            <a:endParaRPr lang="en-US" sz="2600" b="0" i="0" dirty="0">
              <a:solidFill>
                <a:srgbClr val="000000"/>
              </a:solidFill>
              <a:effectLst/>
              <a:latin typeface="Times New Roman" panose="02020603050405020304" pitchFamily="18" charset="0"/>
              <a:cs typeface="Times New Roman" panose="02020603050405020304" pitchFamily="18" charset="0"/>
            </a:endParaRPr>
          </a:p>
          <a:p>
            <a:pPr algn="just"/>
            <a:r>
              <a:rPr lang="en-US" sz="2600" b="1" i="0" dirty="0">
                <a:solidFill>
                  <a:srgbClr val="000000"/>
                </a:solidFill>
                <a:effectLst/>
                <a:latin typeface="Times New Roman" panose="02020603050405020304" pitchFamily="18" charset="0"/>
                <a:cs typeface="Times New Roman" panose="02020603050405020304" pitchFamily="18" charset="0"/>
              </a:rPr>
              <a:t>[AMS] </a:t>
            </a:r>
            <a:r>
              <a:rPr lang="en-US" sz="2600" b="0" i="0" dirty="0">
                <a:solidFill>
                  <a:srgbClr val="000000"/>
                </a:solidFill>
                <a:effectLst/>
                <a:latin typeface="Times New Roman" panose="02020603050405020304" pitchFamily="18" charset="0"/>
                <a:cs typeface="Times New Roman" panose="02020603050405020304" pitchFamily="18" charset="0"/>
              </a:rPr>
              <a:t>Alon, N., Matias, Y., </a:t>
            </a:r>
            <a:r>
              <a:rPr lang="en-US" sz="2600" b="0" i="0" dirty="0" err="1">
                <a:solidFill>
                  <a:srgbClr val="000000"/>
                </a:solidFill>
                <a:effectLst/>
                <a:latin typeface="Times New Roman" panose="02020603050405020304" pitchFamily="18" charset="0"/>
                <a:cs typeface="Times New Roman" panose="02020603050405020304" pitchFamily="18" charset="0"/>
              </a:rPr>
              <a:t>Szegedy</a:t>
            </a:r>
            <a:r>
              <a:rPr lang="en-US" sz="2600" b="0" i="0" dirty="0">
                <a:solidFill>
                  <a:srgbClr val="000000"/>
                </a:solidFill>
                <a:effectLst/>
                <a:latin typeface="Times New Roman" panose="02020603050405020304" pitchFamily="18" charset="0"/>
                <a:cs typeface="Times New Roman" panose="02020603050405020304" pitchFamily="18" charset="0"/>
              </a:rPr>
              <a:t>, M.: The space complexity of approximating the frequency moments. J. of Computer and System Sciences 58 (1999) 137–147.</a:t>
            </a:r>
            <a:endParaRPr lang="en-US" sz="2600" dirty="0">
              <a:latin typeface="Times New Roman" panose="02020603050405020304" pitchFamily="18" charset="0"/>
              <a:cs typeface="Times New Roman" panose="02020603050405020304" pitchFamily="18" charset="0"/>
            </a:endParaRPr>
          </a:p>
          <a:p>
            <a:pPr algn="just"/>
            <a:r>
              <a:rPr lang="en-US" sz="2600" b="1" dirty="0">
                <a:latin typeface="Times New Roman" panose="02020603050405020304" pitchFamily="18" charset="0"/>
                <a:cs typeface="Times New Roman" panose="02020603050405020304" pitchFamily="18" charset="0"/>
              </a:rPr>
              <a:t>[</a:t>
            </a:r>
            <a:r>
              <a:rPr lang="en-US" altLang="zh-CN" sz="2600" b="1" dirty="0">
                <a:latin typeface="Times New Roman" pitchFamily="18" charset="0"/>
              </a:rPr>
              <a:t>PCSA] </a:t>
            </a:r>
            <a:r>
              <a:rPr lang="en-US" sz="2600" dirty="0" err="1">
                <a:latin typeface="Times New Roman" panose="02020603050405020304" pitchFamily="18" charset="0"/>
                <a:cs typeface="Times New Roman" panose="02020603050405020304" pitchFamily="18" charset="0"/>
              </a:rPr>
              <a:t>Flajolet</a:t>
            </a:r>
            <a:r>
              <a:rPr lang="en-US" sz="2600" dirty="0">
                <a:latin typeface="Times New Roman" panose="02020603050405020304" pitchFamily="18" charset="0"/>
                <a:cs typeface="Times New Roman" panose="02020603050405020304" pitchFamily="18" charset="0"/>
              </a:rPr>
              <a:t>, P., Martin, G.N.: Probabilistic counting algorithms for data base applications. J. of Computer and System Sciences 31 (1985) 182–209.</a:t>
            </a:r>
          </a:p>
          <a:p>
            <a:pPr algn="just"/>
            <a:r>
              <a:rPr lang="en-US" sz="2600" b="1" dirty="0">
                <a:latin typeface="Times New Roman" panose="02020603050405020304" pitchFamily="18" charset="0"/>
                <a:cs typeface="Times New Roman" panose="02020603050405020304" pitchFamily="18" charset="0"/>
              </a:rPr>
              <a:t>]Loglog] </a:t>
            </a:r>
            <a:r>
              <a:rPr lang="en-US" sz="2600" dirty="0">
                <a:latin typeface="Times New Roman" panose="02020603050405020304" pitchFamily="18" charset="0"/>
                <a:cs typeface="Times New Roman" panose="02020603050405020304" pitchFamily="18" charset="0"/>
              </a:rPr>
              <a:t>Durand, M., </a:t>
            </a:r>
            <a:r>
              <a:rPr lang="en-US" sz="2600" dirty="0" err="1">
                <a:latin typeface="Times New Roman" panose="02020603050405020304" pitchFamily="18" charset="0"/>
                <a:cs typeface="Times New Roman" panose="02020603050405020304" pitchFamily="18" charset="0"/>
              </a:rPr>
              <a:t>Flajolet</a:t>
            </a:r>
            <a:r>
              <a:rPr lang="en-US" sz="2600" dirty="0">
                <a:latin typeface="Times New Roman" panose="02020603050405020304" pitchFamily="18" charset="0"/>
                <a:cs typeface="Times New Roman" panose="02020603050405020304" pitchFamily="18" charset="0"/>
              </a:rPr>
              <a:t>, P.: Loglog counting of large cardinalities. In: Proc. 11</a:t>
            </a:r>
            <a:r>
              <a:rPr lang="en-US" sz="2600" baseline="30000" dirty="0">
                <a:latin typeface="Times New Roman" panose="02020603050405020304" pitchFamily="18" charset="0"/>
                <a:cs typeface="Times New Roman" panose="02020603050405020304" pitchFamily="18" charset="0"/>
              </a:rPr>
              <a:t>th</a:t>
            </a:r>
            <a:r>
              <a:rPr lang="en-US" sz="2600" dirty="0">
                <a:latin typeface="Times New Roman" panose="02020603050405020304" pitchFamily="18" charset="0"/>
                <a:cs typeface="Times New Roman" panose="02020603050405020304" pitchFamily="18" charset="0"/>
              </a:rPr>
              <a:t> European </a:t>
            </a:r>
            <a:r>
              <a:rPr lang="en-US" sz="2600" dirty="0" err="1">
                <a:latin typeface="Times New Roman" panose="02020603050405020304" pitchFamily="18" charset="0"/>
                <a:cs typeface="Times New Roman" panose="02020603050405020304" pitchFamily="18" charset="0"/>
              </a:rPr>
              <a:t>Symp</a:t>
            </a:r>
            <a:r>
              <a:rPr lang="en-US" sz="2600" dirty="0">
                <a:latin typeface="Times New Roman" panose="02020603050405020304" pitchFamily="18" charset="0"/>
                <a:cs typeface="Times New Roman" panose="02020603050405020304" pitchFamily="18" charset="0"/>
              </a:rPr>
              <a:t>. on Algorithms. (2003) 605–617.</a:t>
            </a:r>
          </a:p>
          <a:p>
            <a:pPr algn="just"/>
            <a:r>
              <a:rPr lang="en-US" sz="2600" b="1" dirty="0">
                <a:latin typeface="Times New Roman" panose="02020603050405020304" pitchFamily="18" charset="0"/>
                <a:cs typeface="Times New Roman" panose="02020603050405020304" pitchFamily="18" charset="0"/>
              </a:rPr>
              <a:t>[LC]</a:t>
            </a:r>
            <a:r>
              <a:rPr lang="en-US" sz="2600" dirty="0">
                <a:latin typeface="Times New Roman" panose="02020603050405020304" pitchFamily="18" charset="0"/>
                <a:cs typeface="Times New Roman" panose="02020603050405020304" pitchFamily="18" charset="0"/>
              </a:rPr>
              <a:t> Whang, K.Y., Vander-</a:t>
            </a:r>
            <a:r>
              <a:rPr lang="en-US" sz="2600" dirty="0" err="1">
                <a:latin typeface="Times New Roman" panose="02020603050405020304" pitchFamily="18" charset="0"/>
                <a:cs typeface="Times New Roman" panose="02020603050405020304" pitchFamily="18" charset="0"/>
              </a:rPr>
              <a:t>Zanden</a:t>
            </a:r>
            <a:r>
              <a:rPr lang="en-US" sz="2600" dirty="0">
                <a:latin typeface="Times New Roman" panose="02020603050405020304" pitchFamily="18" charset="0"/>
                <a:cs typeface="Times New Roman" panose="02020603050405020304" pitchFamily="18" charset="0"/>
              </a:rPr>
              <a:t>, B.T., Taylor, H.M.: A linear-time probabilistic counting algorithm for database applications. ACM Transactions on Database Systems 15 (1990) 208–229 </a:t>
            </a:r>
          </a:p>
          <a:p>
            <a:pPr algn="just"/>
            <a:r>
              <a:rPr lang="en-US" sz="2600" dirty="0">
                <a:latin typeface="Times New Roman" panose="02020603050405020304" pitchFamily="18" charset="0"/>
                <a:cs typeface="Times New Roman" panose="02020603050405020304" pitchFamily="18" charset="0"/>
              </a:rPr>
              <a:t>P. J. Haas, J. F. Naughton, S. Seshadri, and L. Stokes. Sampling-based estimation of the number of distinct values of an attribute. In Proceedings of the International Conference on Very Large Databases (VLDB), volume 95, pages 311{322, 1995.</a:t>
            </a:r>
          </a:p>
          <a:p>
            <a:pPr algn="just" eaLnBrk="1" hangingPunct="1"/>
            <a:endParaRPr lang="en-US" altLang="zh-CN" sz="3200" dirty="0">
              <a:latin typeface="Times New Roman" pitchFamily="18" charset="0"/>
            </a:endParaRPr>
          </a:p>
        </p:txBody>
      </p:sp>
    </p:spTree>
    <p:extLst>
      <p:ext uri="{BB962C8B-B14F-4D97-AF65-F5344CB8AC3E}">
        <p14:creationId xmlns:p14="http://schemas.microsoft.com/office/powerpoint/2010/main" val="34225649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176FA375-609F-4380-A649-F26BBCA98A61}" type="slidenum">
              <a:rPr lang="en-US" altLang="zh-CN">
                <a:solidFill>
                  <a:srgbClr val="000000"/>
                </a:solidFill>
              </a:rPr>
              <a:pPr>
                <a:defRPr/>
              </a:pPr>
              <a:t>7</a:t>
            </a:fld>
            <a:endParaRPr lang="en-US" altLang="zh-CN">
              <a:solidFill>
                <a:srgbClr val="000000"/>
              </a:solidFill>
            </a:endParaRPr>
          </a:p>
        </p:txBody>
      </p:sp>
      <p:sp>
        <p:nvSpPr>
          <p:cNvPr id="4099" name="Rectangle 2"/>
          <p:cNvSpPr>
            <a:spLocks noGrp="1" noChangeArrowheads="1"/>
          </p:cNvSpPr>
          <p:nvPr>
            <p:ph type="title"/>
          </p:nvPr>
        </p:nvSpPr>
        <p:spPr/>
        <p:txBody>
          <a:bodyPr/>
          <a:lstStyle/>
          <a:p>
            <a:pPr eaLnBrk="1" hangingPunct="1"/>
            <a:r>
              <a:rPr lang="en-US" altLang="zh-CN" sz="4400" dirty="0">
                <a:latin typeface="Times New Roman" pitchFamily="18" charset="0"/>
              </a:rPr>
              <a:t>Classification of Cardinality Estimation Approaches</a:t>
            </a:r>
          </a:p>
        </p:txBody>
      </p:sp>
      <p:sp>
        <p:nvSpPr>
          <p:cNvPr id="4100" name="Rectangle 3"/>
          <p:cNvSpPr>
            <a:spLocks noGrp="1" noChangeArrowheads="1"/>
          </p:cNvSpPr>
          <p:nvPr>
            <p:ph type="body" idx="1"/>
          </p:nvPr>
        </p:nvSpPr>
        <p:spPr/>
        <p:txBody>
          <a:bodyPr>
            <a:normAutofit/>
          </a:bodyPr>
          <a:lstStyle/>
          <a:p>
            <a:pPr algn="just" eaLnBrk="1" hangingPunct="1"/>
            <a:r>
              <a:rPr lang="en-US" altLang="zh-CN" sz="3200" dirty="0">
                <a:latin typeface="Times New Roman" pitchFamily="18" charset="0"/>
              </a:rPr>
              <a:t>Exact Cardinality Estimation</a:t>
            </a:r>
          </a:p>
          <a:p>
            <a:pPr lvl="1" algn="just" eaLnBrk="1" hangingPunct="1"/>
            <a:r>
              <a:rPr lang="en-US" altLang="zh-CN" sz="2800" dirty="0">
                <a:latin typeface="Times New Roman" pitchFamily="18" charset="0"/>
              </a:rPr>
              <a:t>Expensive in terms of space and running time</a:t>
            </a:r>
          </a:p>
          <a:p>
            <a:pPr algn="just" eaLnBrk="1" hangingPunct="1"/>
            <a:r>
              <a:rPr lang="en-US" altLang="zh-CN" sz="3200" dirty="0">
                <a:latin typeface="Times New Roman" pitchFamily="18" charset="0"/>
              </a:rPr>
              <a:t>Approximate Cardinality Estimation</a:t>
            </a:r>
          </a:p>
          <a:p>
            <a:pPr lvl="1" algn="just" eaLnBrk="1" hangingPunct="1"/>
            <a:r>
              <a:rPr lang="en-US" altLang="zh-CN" sz="2800" dirty="0">
                <a:latin typeface="Times New Roman" pitchFamily="18" charset="0"/>
              </a:rPr>
              <a:t>Trading accuracy for efficiency</a:t>
            </a:r>
          </a:p>
          <a:p>
            <a:pPr algn="just" eaLnBrk="1" hangingPunct="1"/>
            <a:endParaRPr lang="en-US" altLang="zh-CN" sz="3200" dirty="0">
              <a:latin typeface="Times New Roman" pitchFamily="18" charset="0"/>
            </a:endParaRPr>
          </a:p>
        </p:txBody>
      </p:sp>
    </p:spTree>
    <p:extLst>
      <p:ext uri="{BB962C8B-B14F-4D97-AF65-F5344CB8AC3E}">
        <p14:creationId xmlns:p14="http://schemas.microsoft.com/office/powerpoint/2010/main" val="214446077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176FA375-609F-4380-A649-F26BBCA98A61}" type="slidenum">
              <a:rPr lang="en-US" altLang="zh-CN">
                <a:solidFill>
                  <a:srgbClr val="000000"/>
                </a:solidFill>
              </a:rPr>
              <a:pPr>
                <a:defRPr/>
              </a:pPr>
              <a:t>70</a:t>
            </a:fld>
            <a:endParaRPr lang="en-US" altLang="zh-CN">
              <a:solidFill>
                <a:srgbClr val="000000"/>
              </a:solidFill>
            </a:endParaRPr>
          </a:p>
        </p:txBody>
      </p:sp>
      <p:sp>
        <p:nvSpPr>
          <p:cNvPr id="4099" name="Rectangle 2"/>
          <p:cNvSpPr>
            <a:spLocks noGrp="1" noChangeArrowheads="1"/>
          </p:cNvSpPr>
          <p:nvPr>
            <p:ph type="title"/>
          </p:nvPr>
        </p:nvSpPr>
        <p:spPr/>
        <p:txBody>
          <a:bodyPr/>
          <a:lstStyle/>
          <a:p>
            <a:pPr eaLnBrk="1" hangingPunct="1"/>
            <a:endParaRPr lang="en-US" altLang="zh-CN" sz="4400" dirty="0">
              <a:latin typeface="Times New Roman" pitchFamily="18" charset="0"/>
            </a:endParaRPr>
          </a:p>
        </p:txBody>
      </p:sp>
      <p:sp>
        <p:nvSpPr>
          <p:cNvPr id="4100" name="Rectangle 3"/>
          <p:cNvSpPr>
            <a:spLocks noGrp="1" noChangeArrowheads="1"/>
          </p:cNvSpPr>
          <p:nvPr>
            <p:ph type="body" idx="1"/>
          </p:nvPr>
        </p:nvSpPr>
        <p:spPr/>
        <p:txBody>
          <a:bodyPr>
            <a:normAutofit/>
          </a:bodyPr>
          <a:lstStyle/>
          <a:p>
            <a:pPr algn="just" eaLnBrk="1" hangingPunct="1"/>
            <a:endParaRPr lang="en-US" altLang="zh-CN" sz="3200" dirty="0">
              <a:latin typeface="Times New Roman" pitchFamily="18" charset="0"/>
            </a:endParaRPr>
          </a:p>
        </p:txBody>
      </p:sp>
    </p:spTree>
    <p:extLst>
      <p:ext uri="{BB962C8B-B14F-4D97-AF65-F5344CB8AC3E}">
        <p14:creationId xmlns:p14="http://schemas.microsoft.com/office/powerpoint/2010/main" val="8022087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176FA375-609F-4380-A649-F26BBCA98A61}" type="slidenum">
              <a:rPr lang="en-US" altLang="zh-CN">
                <a:solidFill>
                  <a:srgbClr val="000000"/>
                </a:solidFill>
              </a:rPr>
              <a:pPr>
                <a:defRPr/>
              </a:pPr>
              <a:t>8</a:t>
            </a:fld>
            <a:endParaRPr lang="en-US" altLang="zh-CN">
              <a:solidFill>
                <a:srgbClr val="000000"/>
              </a:solidFill>
            </a:endParaRPr>
          </a:p>
        </p:txBody>
      </p:sp>
      <p:sp>
        <p:nvSpPr>
          <p:cNvPr id="4099" name="Rectangle 2"/>
          <p:cNvSpPr>
            <a:spLocks noGrp="1" noChangeArrowheads="1"/>
          </p:cNvSpPr>
          <p:nvPr>
            <p:ph type="title"/>
          </p:nvPr>
        </p:nvSpPr>
        <p:spPr/>
        <p:txBody>
          <a:bodyPr/>
          <a:lstStyle/>
          <a:p>
            <a:pPr eaLnBrk="1" hangingPunct="1"/>
            <a:r>
              <a:rPr lang="en-US" altLang="zh-CN" sz="4400" dirty="0">
                <a:latin typeface="Times New Roman" pitchFamily="18" charset="0"/>
              </a:rPr>
              <a:t>Cardinality Estimation Approaches – Bitmap</a:t>
            </a:r>
          </a:p>
        </p:txBody>
      </p:sp>
      <p:sp>
        <p:nvSpPr>
          <p:cNvPr id="4100" name="Rectangle 3"/>
          <p:cNvSpPr>
            <a:spLocks noGrp="1" noChangeArrowheads="1"/>
          </p:cNvSpPr>
          <p:nvPr>
            <p:ph type="body" idx="1"/>
          </p:nvPr>
        </p:nvSpPr>
        <p:spPr/>
        <p:txBody>
          <a:bodyPr>
            <a:normAutofit lnSpcReduction="10000"/>
          </a:bodyPr>
          <a:lstStyle/>
          <a:p>
            <a:pPr algn="just" eaLnBrk="1" hangingPunct="1"/>
            <a:r>
              <a:rPr lang="en-US" altLang="zh-CN" sz="3200" dirty="0">
                <a:latin typeface="Times New Roman" pitchFamily="18" charset="0"/>
              </a:rPr>
              <a:t>Bitmap of size </a:t>
            </a:r>
            <a:r>
              <a:rPr lang="en-US" altLang="zh-CN" sz="3200" i="1" dirty="0">
                <a:latin typeface="Times New Roman" pitchFamily="18" charset="0"/>
              </a:rPr>
              <a:t>N</a:t>
            </a:r>
            <a:endParaRPr lang="en-US" altLang="zh-CN" sz="3200" dirty="0">
              <a:latin typeface="Times New Roman" pitchFamily="18" charset="0"/>
            </a:endParaRPr>
          </a:p>
          <a:p>
            <a:pPr lvl="1" algn="just" eaLnBrk="1" hangingPunct="1"/>
            <a:r>
              <a:rPr lang="en-US" altLang="zh-CN" sz="2800" dirty="0">
                <a:latin typeface="Times New Roman" pitchFamily="18" charset="0"/>
              </a:rPr>
              <a:t>Each bit represents one attribute value</a:t>
            </a:r>
          </a:p>
          <a:p>
            <a:pPr lvl="1" algn="just" eaLnBrk="1" hangingPunct="1"/>
            <a:r>
              <a:rPr lang="en-US" altLang="zh-CN" sz="2800" dirty="0">
                <a:latin typeface="Times New Roman" pitchFamily="18" charset="0"/>
              </a:rPr>
              <a:t>Space-efficient</a:t>
            </a:r>
          </a:p>
          <a:p>
            <a:pPr algn="just" eaLnBrk="1" hangingPunct="1"/>
            <a:r>
              <a:rPr lang="en-US" altLang="zh-CN" sz="3200" dirty="0">
                <a:latin typeface="Times New Roman" pitchFamily="18" charset="0"/>
              </a:rPr>
              <a:t>Bitmap Construction</a:t>
            </a:r>
          </a:p>
          <a:p>
            <a:pPr lvl="1" algn="just" eaLnBrk="1" hangingPunct="1"/>
            <a:r>
              <a:rPr lang="en-US" altLang="zh-CN" sz="2800" dirty="0">
                <a:latin typeface="Times New Roman" pitchFamily="18" charset="0"/>
              </a:rPr>
              <a:t>All bits in the bitmap are initialized with 0s</a:t>
            </a:r>
          </a:p>
          <a:p>
            <a:pPr lvl="1" algn="just" eaLnBrk="1" hangingPunct="1"/>
            <a:r>
              <a:rPr lang="en-US" altLang="zh-CN" sz="2800" dirty="0">
                <a:latin typeface="Times New Roman" pitchFamily="18" charset="0"/>
              </a:rPr>
              <a:t>Scan the data set item-wise and set the </a:t>
            </a:r>
            <a:r>
              <a:rPr lang="en-US" altLang="zh-CN" sz="2800" i="1" dirty="0">
                <a:latin typeface="Times New Roman" pitchFamily="18" charset="0"/>
              </a:rPr>
              <a:t>i</a:t>
            </a:r>
            <a:r>
              <a:rPr lang="en-US" altLang="zh-CN" sz="2800" dirty="0">
                <a:latin typeface="Times New Roman" pitchFamily="18" charset="0"/>
              </a:rPr>
              <a:t>-</a:t>
            </a:r>
            <a:r>
              <a:rPr lang="en-US" altLang="zh-CN" sz="2800" dirty="0" err="1">
                <a:latin typeface="Times New Roman" pitchFamily="18" charset="0"/>
              </a:rPr>
              <a:t>th</a:t>
            </a:r>
            <a:r>
              <a:rPr lang="en-US" altLang="zh-CN" sz="2800" dirty="0">
                <a:latin typeface="Times New Roman" pitchFamily="18" charset="0"/>
              </a:rPr>
              <a:t> position of the bitmap to 1, if an item </a:t>
            </a:r>
            <a:r>
              <a:rPr lang="it-IT" altLang="zh-CN" sz="2800" i="1" dirty="0">
                <a:latin typeface="Times New Roman" pitchFamily="18" charset="0"/>
              </a:rPr>
              <a:t>e</a:t>
            </a:r>
            <a:r>
              <a:rPr lang="it-IT" altLang="zh-CN" sz="2800" i="1" baseline="-25000" dirty="0">
                <a:latin typeface="Times New Roman" pitchFamily="18" charset="0"/>
              </a:rPr>
              <a:t>j</a:t>
            </a:r>
            <a:r>
              <a:rPr lang="it-IT" altLang="zh-CN" sz="2800" dirty="0">
                <a:latin typeface="Times New Roman" pitchFamily="18" charset="0"/>
              </a:rPr>
              <a:t> has the value </a:t>
            </a:r>
            <a:r>
              <a:rPr lang="it-IT" altLang="zh-CN" sz="2800" i="1" dirty="0">
                <a:latin typeface="Times New Roman" pitchFamily="18" charset="0"/>
              </a:rPr>
              <a:t>i</a:t>
            </a:r>
            <a:endParaRPr lang="it-IT" altLang="zh-CN" sz="2800" dirty="0">
              <a:latin typeface="Times New Roman" pitchFamily="18" charset="0"/>
            </a:endParaRPr>
          </a:p>
          <a:p>
            <a:pPr algn="just" eaLnBrk="1" hangingPunct="1"/>
            <a:r>
              <a:rPr lang="en-US" altLang="zh-CN" sz="3200" dirty="0">
                <a:latin typeface="Times New Roman" pitchFamily="18" charset="0"/>
              </a:rPr>
              <a:t>Estimation via bitmap</a:t>
            </a:r>
          </a:p>
          <a:p>
            <a:pPr lvl="1" algn="just" eaLnBrk="1" hangingPunct="1"/>
            <a:r>
              <a:rPr lang="en-US" altLang="zh-CN" sz="2800" dirty="0">
                <a:latin typeface="Times New Roman" pitchFamily="18" charset="0"/>
              </a:rPr>
              <a:t>Count the number of 1s in the bitmap</a:t>
            </a:r>
          </a:p>
          <a:p>
            <a:pPr algn="just" eaLnBrk="1" hangingPunct="1"/>
            <a:endParaRPr lang="en-US" altLang="zh-CN" sz="3200" dirty="0">
              <a:latin typeface="Times New Roman" pitchFamily="18" charset="0"/>
            </a:endParaRPr>
          </a:p>
          <a:p>
            <a:pPr algn="just" eaLnBrk="1" hangingPunct="1"/>
            <a:endParaRPr lang="en-US" altLang="zh-CN" sz="3200" dirty="0">
              <a:latin typeface="Times New Roman" pitchFamily="18" charset="0"/>
            </a:endParaRPr>
          </a:p>
        </p:txBody>
      </p:sp>
      <p:pic>
        <p:nvPicPr>
          <p:cNvPr id="2050" name="Picture 2">
            <a:extLst>
              <a:ext uri="{FF2B5EF4-FFF2-40B4-BE49-F238E27FC236}">
                <a16:creationId xmlns:a16="http://schemas.microsoft.com/office/drawing/2014/main" id="{0EFA8826-4672-4D33-AE44-09E7EFA9717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81800" y="1066800"/>
            <a:ext cx="2095500" cy="2190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70787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176FA375-609F-4380-A649-F26BBCA98A61}" type="slidenum">
              <a:rPr lang="en-US" altLang="zh-CN">
                <a:solidFill>
                  <a:srgbClr val="000000"/>
                </a:solidFill>
              </a:rPr>
              <a:pPr>
                <a:defRPr/>
              </a:pPr>
              <a:t>9</a:t>
            </a:fld>
            <a:endParaRPr lang="en-US" altLang="zh-CN">
              <a:solidFill>
                <a:srgbClr val="000000"/>
              </a:solidFill>
            </a:endParaRPr>
          </a:p>
        </p:txBody>
      </p:sp>
      <p:sp>
        <p:nvSpPr>
          <p:cNvPr id="4099" name="Rectangle 2"/>
          <p:cNvSpPr>
            <a:spLocks noGrp="1" noChangeArrowheads="1"/>
          </p:cNvSpPr>
          <p:nvPr>
            <p:ph type="title"/>
          </p:nvPr>
        </p:nvSpPr>
        <p:spPr/>
        <p:txBody>
          <a:bodyPr/>
          <a:lstStyle/>
          <a:p>
            <a:pPr eaLnBrk="1" hangingPunct="1"/>
            <a:r>
              <a:rPr lang="en-US" altLang="zh-CN" sz="4400" dirty="0">
                <a:latin typeface="Times New Roman" pitchFamily="18" charset="0"/>
              </a:rPr>
              <a:t>Example of Bitmap</a:t>
            </a:r>
          </a:p>
        </p:txBody>
      </p:sp>
      <p:sp>
        <p:nvSpPr>
          <p:cNvPr id="4100" name="Rectangle 3"/>
          <p:cNvSpPr>
            <a:spLocks noGrp="1" noChangeArrowheads="1"/>
          </p:cNvSpPr>
          <p:nvPr>
            <p:ph type="body" idx="1"/>
          </p:nvPr>
        </p:nvSpPr>
        <p:spPr/>
        <p:txBody>
          <a:bodyPr>
            <a:normAutofit/>
          </a:bodyPr>
          <a:lstStyle/>
          <a:p>
            <a:pPr algn="just" eaLnBrk="1" hangingPunct="1"/>
            <a:r>
              <a:rPr lang="en-US" altLang="en-US" sz="3200" dirty="0">
                <a:latin typeface="Times New Roman" panose="02020603050405020304" pitchFamily="18" charset="0"/>
                <a:cs typeface="Times New Roman" panose="02020603050405020304" pitchFamily="18" charset="0"/>
              </a:rPr>
              <a:t>If the domain of an integer attribute is {0, 1, 2, 3}, then bitmap needs </a:t>
            </a:r>
            <a:r>
              <a:rPr lang="en-US" altLang="en-US" sz="3200" b="1" u="sng" dirty="0">
                <a:latin typeface="Times New Roman" panose="02020603050405020304" pitchFamily="18" charset="0"/>
                <a:cs typeface="Times New Roman" panose="02020603050405020304" pitchFamily="18" charset="0"/>
              </a:rPr>
              <a:t>4 bits</a:t>
            </a:r>
            <a:r>
              <a:rPr lang="en-US" altLang="en-US" sz="3200" b="1" dirty="0">
                <a:latin typeface="Times New Roman" panose="02020603050405020304" pitchFamily="18" charset="0"/>
                <a:cs typeface="Times New Roman" panose="02020603050405020304" pitchFamily="18" charset="0"/>
              </a:rPr>
              <a:t> </a:t>
            </a:r>
            <a:r>
              <a:rPr lang="en-US" altLang="en-US" sz="3200" dirty="0">
                <a:latin typeface="Times New Roman" panose="02020603050405020304" pitchFamily="18" charset="0"/>
                <a:cs typeface="Times New Roman" panose="02020603050405020304" pitchFamily="18" charset="0"/>
              </a:rPr>
              <a:t>to represent, instead of </a:t>
            </a:r>
            <a:r>
              <a:rPr lang="en-US" altLang="en-US" sz="3200" b="1" u="sng" dirty="0">
                <a:latin typeface="Times New Roman" panose="02020603050405020304" pitchFamily="18" charset="0"/>
                <a:cs typeface="Times New Roman" panose="02020603050405020304" pitchFamily="18" charset="0"/>
              </a:rPr>
              <a:t>4 bytes (i.e., 32 bits)</a:t>
            </a:r>
          </a:p>
          <a:p>
            <a:pPr algn="just" eaLnBrk="1" hangingPunct="1"/>
            <a:endParaRPr lang="en-US" altLang="zh-CN" sz="3200" dirty="0">
              <a:latin typeface="Times New Roman" pitchFamily="18" charset="0"/>
            </a:endParaRPr>
          </a:p>
        </p:txBody>
      </p:sp>
      <p:sp>
        <p:nvSpPr>
          <p:cNvPr id="17" name="TextBox 16">
            <a:extLst>
              <a:ext uri="{FF2B5EF4-FFF2-40B4-BE49-F238E27FC236}">
                <a16:creationId xmlns:a16="http://schemas.microsoft.com/office/drawing/2014/main" id="{6F03D8A9-A961-4EC5-87E5-D6A379BDCC65}"/>
              </a:ext>
            </a:extLst>
          </p:cNvPr>
          <p:cNvSpPr txBox="1"/>
          <p:nvPr/>
        </p:nvSpPr>
        <p:spPr>
          <a:xfrm>
            <a:off x="5216164" y="3069084"/>
            <a:ext cx="3679212" cy="523220"/>
          </a:xfrm>
          <a:prstGeom prst="rect">
            <a:avLst/>
          </a:prstGeom>
          <a:noFill/>
        </p:spPr>
        <p:txBody>
          <a:bodyPr wrap="none" rtlCol="0">
            <a:spAutoFit/>
          </a:bodyPr>
          <a:lstStyle/>
          <a:p>
            <a:r>
              <a:rPr lang="en-US" sz="2800" dirty="0">
                <a:solidFill>
                  <a:srgbClr val="0000CC"/>
                </a:solidFill>
                <a:latin typeface="Times New Roman" panose="02020603050405020304" pitchFamily="18" charset="0"/>
                <a:cs typeface="Times New Roman" panose="02020603050405020304" pitchFamily="18" charset="0"/>
              </a:rPr>
              <a:t>another attribute value 3</a:t>
            </a:r>
          </a:p>
        </p:txBody>
      </p:sp>
      <p:pic>
        <p:nvPicPr>
          <p:cNvPr id="16" name="Picture 15">
            <a:extLst>
              <a:ext uri="{FF2B5EF4-FFF2-40B4-BE49-F238E27FC236}">
                <a16:creationId xmlns:a16="http://schemas.microsoft.com/office/drawing/2014/main" id="{D6C4E9F0-9145-44D7-9148-06C497EF84B7}"/>
              </a:ext>
            </a:extLst>
          </p:cNvPr>
          <p:cNvPicPr>
            <a:picLocks noChangeAspect="1"/>
          </p:cNvPicPr>
          <p:nvPr/>
        </p:nvPicPr>
        <p:blipFill>
          <a:blip r:embed="rId3">
            <a:duotone>
              <a:prstClr val="black"/>
              <a:srgbClr val="CC00FF">
                <a:tint val="45000"/>
                <a:satMod val="400000"/>
              </a:srgbClr>
            </a:duotone>
          </a:blip>
          <a:stretch>
            <a:fillRect/>
          </a:stretch>
        </p:blipFill>
        <p:spPr>
          <a:xfrm>
            <a:off x="3182475" y="4530160"/>
            <a:ext cx="1080914" cy="454590"/>
          </a:xfrm>
          <a:prstGeom prst="rect">
            <a:avLst/>
          </a:prstGeom>
        </p:spPr>
      </p:pic>
      <p:grpSp>
        <p:nvGrpSpPr>
          <p:cNvPr id="21" name="Group 20">
            <a:extLst>
              <a:ext uri="{FF2B5EF4-FFF2-40B4-BE49-F238E27FC236}">
                <a16:creationId xmlns:a16="http://schemas.microsoft.com/office/drawing/2014/main" id="{82E099A7-FFDF-4089-9E1B-A1A066B544E3}"/>
              </a:ext>
            </a:extLst>
          </p:cNvPr>
          <p:cNvGrpSpPr/>
          <p:nvPr/>
        </p:nvGrpSpPr>
        <p:grpSpPr>
          <a:xfrm>
            <a:off x="1568696" y="3676164"/>
            <a:ext cx="6333184" cy="2454761"/>
            <a:chOff x="2312802" y="3429000"/>
            <a:chExt cx="4514842" cy="1866124"/>
          </a:xfrm>
        </p:grpSpPr>
        <p:pic>
          <p:nvPicPr>
            <p:cNvPr id="22" name="Picture 21">
              <a:extLst>
                <a:ext uri="{FF2B5EF4-FFF2-40B4-BE49-F238E27FC236}">
                  <a16:creationId xmlns:a16="http://schemas.microsoft.com/office/drawing/2014/main" id="{292F8C48-DC34-4EC6-A3B0-48AD70A3FD47}"/>
                </a:ext>
              </a:extLst>
            </p:cNvPr>
            <p:cNvPicPr>
              <a:picLocks noChangeAspect="1"/>
            </p:cNvPicPr>
            <p:nvPr/>
          </p:nvPicPr>
          <p:blipFill rotWithShape="1">
            <a:blip r:embed="rId4"/>
            <a:srcRect b="76384"/>
            <a:stretch/>
          </p:blipFill>
          <p:spPr>
            <a:xfrm>
              <a:off x="3446155" y="3429000"/>
              <a:ext cx="1975826" cy="681072"/>
            </a:xfrm>
            <a:prstGeom prst="rect">
              <a:avLst/>
            </a:prstGeom>
          </p:spPr>
        </p:pic>
        <p:sp>
          <p:nvSpPr>
            <p:cNvPr id="23" name="TextBox 22">
              <a:extLst>
                <a:ext uri="{FF2B5EF4-FFF2-40B4-BE49-F238E27FC236}">
                  <a16:creationId xmlns:a16="http://schemas.microsoft.com/office/drawing/2014/main" id="{0BA3AAA4-8F7B-43D9-B7C8-F515DFA44C9B}"/>
                </a:ext>
              </a:extLst>
            </p:cNvPr>
            <p:cNvSpPr txBox="1"/>
            <p:nvPr/>
          </p:nvSpPr>
          <p:spPr>
            <a:xfrm>
              <a:off x="2806288" y="4897369"/>
              <a:ext cx="3418176" cy="397755"/>
            </a:xfrm>
            <a:prstGeom prst="rect">
              <a:avLst/>
            </a:prstGeom>
            <a:noFill/>
          </p:spPr>
          <p:txBody>
            <a:bodyPr wrap="none" rtlCol="0">
              <a:spAutoFit/>
            </a:bodyPr>
            <a:lstStyle/>
            <a:p>
              <a:pPr algn="ctr"/>
              <a:r>
                <a:rPr lang="en-US" sz="2800" b="1" dirty="0">
                  <a:solidFill>
                    <a:srgbClr val="0000CC"/>
                  </a:solidFill>
                  <a:latin typeface="Times New Roman" panose="02020603050405020304" pitchFamily="18" charset="0"/>
                  <a:cs typeface="Times New Roman" panose="02020603050405020304" pitchFamily="18" charset="0"/>
                </a:rPr>
                <a:t>Bitmaps B</a:t>
              </a:r>
              <a:r>
                <a:rPr lang="en-US" sz="2800" b="1" baseline="-25000" dirty="0">
                  <a:solidFill>
                    <a:srgbClr val="0000CC"/>
                  </a:solidFill>
                  <a:latin typeface="Times New Roman" panose="02020603050405020304" pitchFamily="18" charset="0"/>
                  <a:cs typeface="Times New Roman" panose="02020603050405020304" pitchFamily="18" charset="0"/>
                </a:rPr>
                <a:t>0</a:t>
              </a:r>
              <a:r>
                <a:rPr lang="en-US" sz="2800" b="1" dirty="0">
                  <a:solidFill>
                    <a:srgbClr val="0000CC"/>
                  </a:solidFill>
                  <a:latin typeface="Times New Roman" panose="02020603050405020304" pitchFamily="18" charset="0"/>
                  <a:cs typeface="Times New Roman" panose="02020603050405020304" pitchFamily="18" charset="0"/>
                </a:rPr>
                <a:t>~B</a:t>
              </a:r>
              <a:r>
                <a:rPr lang="en-US" sz="2800" b="1" baseline="-25000" dirty="0">
                  <a:solidFill>
                    <a:srgbClr val="0000CC"/>
                  </a:solidFill>
                  <a:latin typeface="Times New Roman" panose="02020603050405020304" pitchFamily="18" charset="0"/>
                  <a:cs typeface="Times New Roman" panose="02020603050405020304" pitchFamily="18" charset="0"/>
                </a:rPr>
                <a:t>3</a:t>
              </a:r>
              <a:r>
                <a:rPr lang="en-US" sz="2800" b="1" dirty="0">
                  <a:solidFill>
                    <a:srgbClr val="0000CC"/>
                  </a:solidFill>
                  <a:latin typeface="Times New Roman" panose="02020603050405020304" pitchFamily="18" charset="0"/>
                  <a:cs typeface="Times New Roman" panose="02020603050405020304" pitchFamily="18" charset="0"/>
                </a:rPr>
                <a:t> for attribute X</a:t>
              </a:r>
            </a:p>
          </p:txBody>
        </p:sp>
        <p:sp>
          <p:nvSpPr>
            <p:cNvPr id="24" name="Rectangle 23">
              <a:extLst>
                <a:ext uri="{FF2B5EF4-FFF2-40B4-BE49-F238E27FC236}">
                  <a16:creationId xmlns:a16="http://schemas.microsoft.com/office/drawing/2014/main" id="{8DE9AB66-85D8-43DE-9F45-7F8E80C18439}"/>
                </a:ext>
              </a:extLst>
            </p:cNvPr>
            <p:cNvSpPr/>
            <p:nvPr/>
          </p:nvSpPr>
          <p:spPr>
            <a:xfrm>
              <a:off x="4221676" y="3825499"/>
              <a:ext cx="1163282" cy="284572"/>
            </a:xfrm>
            <a:prstGeom prst="rect">
              <a:avLst/>
            </a:prstGeom>
            <a:solidFill>
              <a:srgbClr val="0000CC">
                <a:alpha val="10000"/>
              </a:srgbClr>
            </a:solidFill>
            <a:ln>
              <a:solidFill>
                <a:srgbClr val="0000CC"/>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7AFA7D06-B879-480F-A57C-D7515109A3A8}"/>
                </a:ext>
              </a:extLst>
            </p:cNvPr>
            <p:cNvSpPr/>
            <p:nvPr/>
          </p:nvSpPr>
          <p:spPr>
            <a:xfrm>
              <a:off x="3982941" y="3830228"/>
              <a:ext cx="235481" cy="284572"/>
            </a:xfrm>
            <a:prstGeom prst="rect">
              <a:avLst/>
            </a:prstGeom>
            <a:solidFill>
              <a:srgbClr val="FF0000">
                <a:alpha val="10000"/>
              </a:srgbClr>
            </a:solid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Straight Connector 25">
              <a:extLst>
                <a:ext uri="{FF2B5EF4-FFF2-40B4-BE49-F238E27FC236}">
                  <a16:creationId xmlns:a16="http://schemas.microsoft.com/office/drawing/2014/main" id="{0A2B2470-6C0D-4336-B97A-E4EC636B5260}"/>
                </a:ext>
              </a:extLst>
            </p:cNvPr>
            <p:cNvCxnSpPr>
              <a:cxnSpLocks/>
            </p:cNvCxnSpPr>
            <p:nvPr/>
          </p:nvCxnSpPr>
          <p:spPr>
            <a:xfrm flipH="1">
              <a:off x="3043688" y="4012081"/>
              <a:ext cx="930201" cy="49922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3B1447F6-C8D9-4BF7-B64D-369FEA606E3E}"/>
                </a:ext>
              </a:extLst>
            </p:cNvPr>
            <p:cNvSpPr txBox="1"/>
            <p:nvPr/>
          </p:nvSpPr>
          <p:spPr>
            <a:xfrm>
              <a:off x="2312802" y="4431589"/>
              <a:ext cx="1319592" cy="523220"/>
            </a:xfrm>
            <a:prstGeom prst="rect">
              <a:avLst/>
            </a:prstGeom>
            <a:noFill/>
          </p:spPr>
          <p:txBody>
            <a:bodyPr wrap="none" rtlCol="0">
              <a:spAutoFit/>
            </a:bodyPr>
            <a:lstStyle/>
            <a:p>
              <a:r>
                <a:rPr lang="en-US" sz="2800" dirty="0">
                  <a:solidFill>
                    <a:srgbClr val="FF0000"/>
                  </a:solidFill>
                  <a:latin typeface="Times New Roman" panose="02020603050405020304" pitchFamily="18" charset="0"/>
                  <a:cs typeface="Times New Roman" panose="02020603050405020304" pitchFamily="18" charset="0"/>
                </a:rPr>
                <a:t>integers</a:t>
              </a:r>
            </a:p>
          </p:txBody>
        </p:sp>
        <p:cxnSp>
          <p:nvCxnSpPr>
            <p:cNvPr id="28" name="Straight Connector 27">
              <a:extLst>
                <a:ext uri="{FF2B5EF4-FFF2-40B4-BE49-F238E27FC236}">
                  <a16:creationId xmlns:a16="http://schemas.microsoft.com/office/drawing/2014/main" id="{80FB170F-2724-4602-A1C9-37C905312227}"/>
                </a:ext>
              </a:extLst>
            </p:cNvPr>
            <p:cNvCxnSpPr>
              <a:cxnSpLocks/>
            </p:cNvCxnSpPr>
            <p:nvPr/>
          </p:nvCxnSpPr>
          <p:spPr>
            <a:xfrm>
              <a:off x="5377863" y="3915141"/>
              <a:ext cx="571851" cy="638865"/>
            </a:xfrm>
            <a:prstGeom prst="line">
              <a:avLst/>
            </a:prstGeom>
            <a:ln>
              <a:solidFill>
                <a:srgbClr val="0000CC"/>
              </a:solidFill>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612ECE9B-C79E-4C1D-A5C4-BA0010D553C2}"/>
                </a:ext>
              </a:extLst>
            </p:cNvPr>
            <p:cNvSpPr txBox="1"/>
            <p:nvPr/>
          </p:nvSpPr>
          <p:spPr>
            <a:xfrm>
              <a:off x="6125208" y="4476503"/>
              <a:ext cx="702436" cy="523220"/>
            </a:xfrm>
            <a:prstGeom prst="rect">
              <a:avLst/>
            </a:prstGeom>
            <a:noFill/>
          </p:spPr>
          <p:txBody>
            <a:bodyPr wrap="none" rtlCol="0">
              <a:spAutoFit/>
            </a:bodyPr>
            <a:lstStyle/>
            <a:p>
              <a:r>
                <a:rPr lang="en-US" sz="2800" dirty="0">
                  <a:solidFill>
                    <a:srgbClr val="0000CC"/>
                  </a:solidFill>
                  <a:latin typeface="Times New Roman" panose="02020603050405020304" pitchFamily="18" charset="0"/>
                  <a:cs typeface="Times New Roman" panose="02020603050405020304" pitchFamily="18" charset="0"/>
                </a:rPr>
                <a:t>bits</a:t>
              </a:r>
            </a:p>
          </p:txBody>
        </p:sp>
      </p:grpSp>
      <p:pic>
        <p:nvPicPr>
          <p:cNvPr id="30" name="Picture 29">
            <a:extLst>
              <a:ext uri="{FF2B5EF4-FFF2-40B4-BE49-F238E27FC236}">
                <a16:creationId xmlns:a16="http://schemas.microsoft.com/office/drawing/2014/main" id="{A9EC5CAA-C8AD-4F7C-98AD-FF3364512047}"/>
              </a:ext>
            </a:extLst>
          </p:cNvPr>
          <p:cNvPicPr>
            <a:picLocks noChangeAspect="1"/>
          </p:cNvPicPr>
          <p:nvPr/>
        </p:nvPicPr>
        <p:blipFill>
          <a:blip r:embed="rId5">
            <a:duotone>
              <a:prstClr val="black"/>
              <a:srgbClr val="CC00FF">
                <a:tint val="45000"/>
                <a:satMod val="400000"/>
              </a:srgbClr>
            </a:duotone>
          </a:blip>
          <a:stretch>
            <a:fillRect/>
          </a:stretch>
        </p:blipFill>
        <p:spPr>
          <a:xfrm>
            <a:off x="4658351" y="4173432"/>
            <a:ext cx="408870" cy="398635"/>
          </a:xfrm>
          <a:prstGeom prst="rect">
            <a:avLst/>
          </a:prstGeom>
        </p:spPr>
      </p:pic>
    </p:spTree>
    <p:extLst>
      <p:ext uri="{BB962C8B-B14F-4D97-AF65-F5344CB8AC3E}">
        <p14:creationId xmlns:p14="http://schemas.microsoft.com/office/powerpoint/2010/main" val="279369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0000"/>
        </a:solidFill>
        <a:ln>
          <a:solidFill>
            <a:schemeClr val="tx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21878</TotalTime>
  <Words>6721</Words>
  <Application>Microsoft Office PowerPoint</Application>
  <PresentationFormat>On-screen Show (4:3)</PresentationFormat>
  <Paragraphs>686</Paragraphs>
  <Slides>70</Slides>
  <Notes>70</Notes>
  <HiddenSlides>0</HiddenSlides>
  <MMClips>0</MMClips>
  <ScaleCrop>false</ScaleCrop>
  <HeadingPairs>
    <vt:vector size="8" baseType="variant">
      <vt:variant>
        <vt:lpstr>Fonts Used</vt:lpstr>
      </vt:variant>
      <vt:variant>
        <vt:i4>12</vt:i4>
      </vt:variant>
      <vt:variant>
        <vt:lpstr>Theme</vt:lpstr>
      </vt:variant>
      <vt:variant>
        <vt:i4>1</vt:i4>
      </vt:variant>
      <vt:variant>
        <vt:lpstr>Embedded OLE Servers</vt:lpstr>
      </vt:variant>
      <vt:variant>
        <vt:i4>1</vt:i4>
      </vt:variant>
      <vt:variant>
        <vt:lpstr>Slide Titles</vt:lpstr>
      </vt:variant>
      <vt:variant>
        <vt:i4>70</vt:i4>
      </vt:variant>
    </vt:vector>
  </HeadingPairs>
  <TitlesOfParts>
    <vt:vector size="84" baseType="lpstr">
      <vt:lpstr>CMBX9</vt:lpstr>
      <vt:lpstr>CMR9</vt:lpstr>
      <vt:lpstr>CMTI9</vt:lpstr>
      <vt:lpstr>LinLibertineT</vt:lpstr>
      <vt:lpstr>LinLibertineTI</vt:lpstr>
      <vt:lpstr>Arial</vt:lpstr>
      <vt:lpstr>Calibri</vt:lpstr>
      <vt:lpstr>Garamond</vt:lpstr>
      <vt:lpstr>Open Sans</vt:lpstr>
      <vt:lpstr>Symbol</vt:lpstr>
      <vt:lpstr>Times New Roman</vt:lpstr>
      <vt:lpstr>Wingdings</vt:lpstr>
      <vt:lpstr>Edge</vt:lpstr>
      <vt:lpstr>Microsoft Drawing 1.01</vt:lpstr>
      <vt:lpstr>AI for DB (AI4DB)</vt:lpstr>
      <vt:lpstr>Objectives</vt:lpstr>
      <vt:lpstr>Outline</vt:lpstr>
      <vt:lpstr>Introduction</vt:lpstr>
      <vt:lpstr>Cardinality Semantics</vt:lpstr>
      <vt:lpstr>Problem Definition of the Cardinality</vt:lpstr>
      <vt:lpstr>Classification of Cardinality Estimation Approaches</vt:lpstr>
      <vt:lpstr>Cardinality Estimation Approaches – Bitmap</vt:lpstr>
      <vt:lpstr>Example of Bitmap</vt:lpstr>
      <vt:lpstr>Cardinality Estimation Approaches – Sorting</vt:lpstr>
      <vt:lpstr>Cardinality Estimation Approaches – Hashing</vt:lpstr>
      <vt:lpstr>Cardinality Estimation Approaches – Bloom Filter</vt:lpstr>
      <vt:lpstr>Approximate Cardinality Estimation</vt:lpstr>
      <vt:lpstr>Cardinality Estimation Approaches – Sketch</vt:lpstr>
      <vt:lpstr>Cardinality Estimation Approaches – Sketch (cont'd)</vt:lpstr>
      <vt:lpstr>Example of Sketch-Based Cardinality Estimation</vt:lpstr>
      <vt:lpstr>Cardinality Estimation Approaches – Sketch (cont'd)</vt:lpstr>
      <vt:lpstr>Cardinality Estimation Approaches – Sketch (cont'd)</vt:lpstr>
      <vt:lpstr>Cardinality Estimation Approaches – Sketch (cont'd)</vt:lpstr>
      <vt:lpstr>Cardinality Estimation Approaches – Sampling</vt:lpstr>
      <vt:lpstr>Cardinality Estimation of the Similarity Selection</vt:lpstr>
      <vt:lpstr>The Problem of Cardinality Estimation for Similarity Selection</vt:lpstr>
      <vt:lpstr>Database Techniques for Cardinality Estimation</vt:lpstr>
      <vt:lpstr>Traditional Learning Models for Cardinality Estimation </vt:lpstr>
      <vt:lpstr>Traditional Learning Models for Cardinality Estimation (cont'd)</vt:lpstr>
      <vt:lpstr>Traditional Learning Models for Cardinality Estimation (cont'd)</vt:lpstr>
      <vt:lpstr>Deep Learning Models for Cardinality Estimation</vt:lpstr>
      <vt:lpstr>DL Models for Cardinality Estimation – Feature Extraction</vt:lpstr>
      <vt:lpstr>DL Models for Cardinality Estimation – Feature Extraction (cont'd)</vt:lpstr>
      <vt:lpstr>DL Models for Cardinality Estimation – Feature Extraction (cont'd)</vt:lpstr>
      <vt:lpstr>DL Models for Cardinality Estimation – Regression</vt:lpstr>
      <vt:lpstr>DL Models for Cardinality Estimation – Training (Homework)</vt:lpstr>
      <vt:lpstr>Cardinality Estimation for Approximate String Search </vt:lpstr>
      <vt:lpstr>Cardinality Estimation for Approximate String Search </vt:lpstr>
      <vt:lpstr>Preliminary</vt:lpstr>
      <vt:lpstr>Example of LIKE Predicates</vt:lpstr>
      <vt:lpstr>The Problem of LIKE Predicates</vt:lpstr>
      <vt:lpstr>The Problem of LIKE Predicates (cont'd)</vt:lpstr>
      <vt:lpstr>Naïve Algorithm for Preparing the Training Data</vt:lpstr>
      <vt:lpstr>Inverted Index</vt:lpstr>
      <vt:lpstr>Inverted Index for Generating Training Data</vt:lpstr>
      <vt:lpstr>Deep Learning for Cardinality Estimation of LIKE Predicates</vt:lpstr>
      <vt:lpstr>Deep Learning Model for LIKE Cardinality Estimation</vt:lpstr>
      <vt:lpstr>Learning-Based Travel Time Estimation</vt:lpstr>
      <vt:lpstr>Intelligent Transportation System</vt:lpstr>
      <vt:lpstr>Traditional Travel Time Estimation (TTE)  Methods</vt:lpstr>
      <vt:lpstr>En Route Travel Time Estimation (ER-TTE)</vt:lpstr>
      <vt:lpstr>PowerPoint Presentation</vt:lpstr>
      <vt:lpstr>The Framework for En Route Travel Time Estimation </vt:lpstr>
      <vt:lpstr>The Framework for En Route Travel Time Estimation (cont'd)</vt:lpstr>
      <vt:lpstr>The Framework for En Route Travel Time Estimation (cont'd)</vt:lpstr>
      <vt:lpstr>Open AI4DB Problems:  Skyline Cardinality Estimation</vt:lpstr>
      <vt:lpstr>Skyline Cardinality Estimation</vt:lpstr>
      <vt:lpstr>Existing Works on Skyline Cardinality Estimation</vt:lpstr>
      <vt:lpstr>Existing Works on Skyline Cardinality Estimation (cont'd)</vt:lpstr>
      <vt:lpstr>Existing Works on Skyline Cardinality Estimation (cont'd)</vt:lpstr>
      <vt:lpstr>Kernel-Based Skyline Cardinality Estimation</vt:lpstr>
      <vt:lpstr>Kernel-Based Skyline Cardinality Estimation (cont'd)</vt:lpstr>
      <vt:lpstr>Learned Skyline Cardinality Estimation</vt:lpstr>
      <vt:lpstr>Open AI4DB Problems:  Inverse Ranking Cardinality Estimation</vt:lpstr>
      <vt:lpstr>Recall: Inverse Ranking Queries [Li, 2007]</vt:lpstr>
      <vt:lpstr>Learned Inverse Ranking Queries</vt:lpstr>
      <vt:lpstr>Open AI4DB Problems:  Cardinality Estimation for Range Aggregate Queries</vt:lpstr>
      <vt:lpstr>Recall: Range Aggregate Queries</vt:lpstr>
      <vt:lpstr>Learned Range Aggregate Queries</vt:lpstr>
      <vt:lpstr>Summary</vt:lpstr>
      <vt:lpstr>Reading Materials</vt:lpstr>
      <vt:lpstr>Reading Materials (cont’d)</vt:lpstr>
      <vt:lpstr>Reading Materials (cont’d)</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Uncertain Data Management</dc:title>
  <dc:creator>xlian</dc:creator>
  <cp:lastModifiedBy>Lian, Xiang</cp:lastModifiedBy>
  <cp:revision>629</cp:revision>
  <dcterms:created xsi:type="dcterms:W3CDTF">2006-08-16T00:00:00Z</dcterms:created>
  <dcterms:modified xsi:type="dcterms:W3CDTF">2025-09-30T11:13:37Z</dcterms:modified>
</cp:coreProperties>
</file>