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331" r:id="rId4"/>
    <p:sldId id="332" r:id="rId5"/>
    <p:sldId id="258" r:id="rId6"/>
    <p:sldId id="342" r:id="rId7"/>
    <p:sldId id="362" r:id="rId8"/>
    <p:sldId id="374" r:id="rId9"/>
    <p:sldId id="376" r:id="rId10"/>
    <p:sldId id="259" r:id="rId11"/>
    <p:sldId id="370" r:id="rId12"/>
    <p:sldId id="371" r:id="rId13"/>
    <p:sldId id="385" r:id="rId14"/>
    <p:sldId id="367" r:id="rId15"/>
    <p:sldId id="369" r:id="rId16"/>
    <p:sldId id="377" r:id="rId17"/>
    <p:sldId id="379" r:id="rId18"/>
    <p:sldId id="378" r:id="rId19"/>
    <p:sldId id="260" r:id="rId20"/>
    <p:sldId id="392" r:id="rId21"/>
    <p:sldId id="397" r:id="rId22"/>
    <p:sldId id="261" r:id="rId23"/>
    <p:sldId id="393" r:id="rId24"/>
    <p:sldId id="262" r:id="rId25"/>
    <p:sldId id="263" r:id="rId26"/>
    <p:sldId id="380" r:id="rId27"/>
    <p:sldId id="381" r:id="rId28"/>
    <p:sldId id="394" r:id="rId29"/>
    <p:sldId id="395" r:id="rId30"/>
    <p:sldId id="396" r:id="rId31"/>
    <p:sldId id="398" r:id="rId32"/>
    <p:sldId id="399" r:id="rId33"/>
    <p:sldId id="382" r:id="rId34"/>
    <p:sldId id="383" r:id="rId35"/>
    <p:sldId id="400" r:id="rId36"/>
    <p:sldId id="384" r:id="rId37"/>
    <p:sldId id="386" r:id="rId38"/>
    <p:sldId id="401" r:id="rId39"/>
    <p:sldId id="405" r:id="rId40"/>
    <p:sldId id="402" r:id="rId41"/>
    <p:sldId id="406" r:id="rId42"/>
    <p:sldId id="403" r:id="rId43"/>
    <p:sldId id="404" r:id="rId44"/>
    <p:sldId id="387" r:id="rId45"/>
    <p:sldId id="388" r:id="rId46"/>
    <p:sldId id="407" r:id="rId47"/>
    <p:sldId id="389" r:id="rId48"/>
    <p:sldId id="390" r:id="rId49"/>
    <p:sldId id="415" r:id="rId50"/>
    <p:sldId id="391" r:id="rId51"/>
    <p:sldId id="416" r:id="rId52"/>
    <p:sldId id="408" r:id="rId53"/>
    <p:sldId id="417" r:id="rId54"/>
    <p:sldId id="409" r:id="rId55"/>
    <p:sldId id="410" r:id="rId56"/>
    <p:sldId id="411" r:id="rId57"/>
    <p:sldId id="412" r:id="rId58"/>
    <p:sldId id="413" r:id="rId59"/>
    <p:sldId id="414" r:id="rId60"/>
    <p:sldId id="267" r:id="rId61"/>
    <p:sldId id="264" r:id="rId62"/>
    <p:sldId id="265" r:id="rId63"/>
    <p:sldId id="266" r:id="rId64"/>
    <p:sldId id="26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0000CC"/>
    <a:srgbClr val="CC00FF"/>
    <a:srgbClr val="808000"/>
    <a:srgbClr val="006600"/>
    <a:srgbClr val="FFBDBD"/>
    <a:srgbClr val="B7B7FF"/>
    <a:srgbClr val="FF9B9B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5620" autoAdjust="0"/>
  </p:normalViewPr>
  <p:slideViewPr>
    <p:cSldViewPr>
      <p:cViewPr>
        <p:scale>
          <a:sx n="66" d="100"/>
          <a:sy n="66" d="100"/>
        </p:scale>
        <p:origin x="996" y="-11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, Xiang" userId="47f83840-acd0-4e40-8a3e-39a5ff6d6ced" providerId="ADAL" clId="{7FAC2C54-D5D3-4A67-982E-F12DD0DAB89D}"/>
    <pc:docChg chg="addSld modSld">
      <pc:chgData name="Lian, Xiang" userId="47f83840-acd0-4e40-8a3e-39a5ff6d6ced" providerId="ADAL" clId="{7FAC2C54-D5D3-4A67-982E-F12DD0DAB89D}" dt="2025-09-15T15:23:19.437" v="72" actId="20577"/>
      <pc:docMkLst>
        <pc:docMk/>
      </pc:docMkLst>
      <pc:sldChg chg="modSp mod">
        <pc:chgData name="Lian, Xiang" userId="47f83840-acd0-4e40-8a3e-39a5ff6d6ced" providerId="ADAL" clId="{7FAC2C54-D5D3-4A67-982E-F12DD0DAB89D}" dt="2025-09-15T14:24:57.733" v="15" actId="1076"/>
        <pc:sldMkLst>
          <pc:docMk/>
          <pc:sldMk cId="2671983552" sldId="256"/>
        </pc:sldMkLst>
        <pc:spChg chg="mod">
          <ac:chgData name="Lian, Xiang" userId="47f83840-acd0-4e40-8a3e-39a5ff6d6ced" providerId="ADAL" clId="{7FAC2C54-D5D3-4A67-982E-F12DD0DAB89D}" dt="2025-09-15T14:24:57.733" v="15" actId="1076"/>
          <ac:spMkLst>
            <pc:docMk/>
            <pc:sldMk cId="2671983552" sldId="256"/>
            <ac:spMk id="4" creationId="{00000000-0000-0000-0000-000000000000}"/>
          </ac:spMkLst>
        </pc:spChg>
      </pc:sldChg>
      <pc:sldChg chg="modSp mod">
        <pc:chgData name="Lian, Xiang" userId="47f83840-acd0-4e40-8a3e-39a5ff6d6ced" providerId="ADAL" clId="{7FAC2C54-D5D3-4A67-982E-F12DD0DAB89D}" dt="2025-09-15T14:25:25.379" v="25" actId="120"/>
        <pc:sldMkLst>
          <pc:docMk/>
          <pc:sldMk cId="2298542507" sldId="264"/>
        </pc:sldMkLst>
        <pc:spChg chg="mod">
          <ac:chgData name="Lian, Xiang" userId="47f83840-acd0-4e40-8a3e-39a5ff6d6ced" providerId="ADAL" clId="{7FAC2C54-D5D3-4A67-982E-F12DD0DAB89D}" dt="2025-09-15T14:25:25.379" v="25" actId="120"/>
          <ac:spMkLst>
            <pc:docMk/>
            <pc:sldMk cId="2298542507" sldId="264"/>
            <ac:spMk id="4099" creationId="{00000000-0000-0000-0000-000000000000}"/>
          </ac:spMkLst>
        </pc:spChg>
      </pc:sldChg>
      <pc:sldChg chg="addSp modSp mod">
        <pc:chgData name="Lian, Xiang" userId="47f83840-acd0-4e40-8a3e-39a5ff6d6ced" providerId="ADAL" clId="{7FAC2C54-D5D3-4A67-982E-F12DD0DAB89D}" dt="2025-09-15T15:23:19.437" v="72" actId="20577"/>
        <pc:sldMkLst>
          <pc:docMk/>
          <pc:sldMk cId="704069910" sldId="265"/>
        </pc:sldMkLst>
        <pc:spChg chg="add">
          <ac:chgData name="Lian, Xiang" userId="47f83840-acd0-4e40-8a3e-39a5ff6d6ced" providerId="ADAL" clId="{7FAC2C54-D5D3-4A67-982E-F12DD0DAB89D}" dt="2025-09-15T15:22:43.931" v="47"/>
          <ac:spMkLst>
            <pc:docMk/>
            <pc:sldMk cId="704069910" sldId="265"/>
            <ac:spMk id="2" creationId="{CA08CC0C-8A27-3ACA-9CBB-48DC7936CB15}"/>
          </ac:spMkLst>
        </pc:spChg>
        <pc:spChg chg="mod">
          <ac:chgData name="Lian, Xiang" userId="47f83840-acd0-4e40-8a3e-39a5ff6d6ced" providerId="ADAL" clId="{7FAC2C54-D5D3-4A67-982E-F12DD0DAB89D}" dt="2025-09-15T14:29:41.706" v="46" actId="20577"/>
          <ac:spMkLst>
            <pc:docMk/>
            <pc:sldMk cId="704069910" sldId="265"/>
            <ac:spMk id="4099" creationId="{00000000-0000-0000-0000-000000000000}"/>
          </ac:spMkLst>
        </pc:spChg>
        <pc:spChg chg="mod">
          <ac:chgData name="Lian, Xiang" userId="47f83840-acd0-4e40-8a3e-39a5ff6d6ced" providerId="ADAL" clId="{7FAC2C54-D5D3-4A67-982E-F12DD0DAB89D}" dt="2025-09-15T15:23:19.437" v="72" actId="20577"/>
          <ac:spMkLst>
            <pc:docMk/>
            <pc:sldMk cId="704069910" sldId="265"/>
            <ac:spMk id="4100" creationId="{00000000-0000-0000-0000-000000000000}"/>
          </ac:spMkLst>
        </pc:spChg>
        <pc:picChg chg="add">
          <ac:chgData name="Lian, Xiang" userId="47f83840-acd0-4e40-8a3e-39a5ff6d6ced" providerId="ADAL" clId="{7FAC2C54-D5D3-4A67-982E-F12DD0DAB89D}" dt="2025-09-15T15:22:43.931" v="47"/>
          <ac:picMkLst>
            <pc:docMk/>
            <pc:sldMk cId="704069910" sldId="265"/>
            <ac:picMk id="1026" creationId="{F27FB2D9-C86F-67FA-6F3C-C135A0FD8AC7}"/>
          </ac:picMkLst>
        </pc:picChg>
      </pc:sldChg>
      <pc:sldChg chg="add">
        <pc:chgData name="Lian, Xiang" userId="47f83840-acd0-4e40-8a3e-39a5ff6d6ced" providerId="ADAL" clId="{7FAC2C54-D5D3-4A67-982E-F12DD0DAB89D}" dt="2025-09-15T14:29:34.590" v="26"/>
        <pc:sldMkLst>
          <pc:docMk/>
          <pc:sldMk cId="1798144311" sldId="266"/>
        </pc:sldMkLst>
      </pc:sldChg>
      <pc:sldChg chg="add">
        <pc:chgData name="Lian, Xiang" userId="47f83840-acd0-4e40-8a3e-39a5ff6d6ced" providerId="ADAL" clId="{7FAC2C54-D5D3-4A67-982E-F12DD0DAB89D}" dt="2025-09-15T14:29:34.843" v="27"/>
        <pc:sldMkLst>
          <pc:docMk/>
          <pc:sldMk cId="166676546" sldId="267"/>
        </pc:sldMkLst>
      </pc:sldChg>
      <pc:sldChg chg="add">
        <pc:chgData name="Lian, Xiang" userId="47f83840-acd0-4e40-8a3e-39a5ff6d6ced" providerId="ADAL" clId="{7FAC2C54-D5D3-4A67-982E-F12DD0DAB89D}" dt="2025-09-15T14:29:35.006" v="28"/>
        <pc:sldMkLst>
          <pc:docMk/>
          <pc:sldMk cId="2896008373" sldId="268"/>
        </pc:sldMkLst>
      </pc:sldChg>
    </pc:docChg>
  </pc:docChgLst>
  <pc:docChgLst>
    <pc:chgData name="Lian, Xiang" userId="47f83840-acd0-4e40-8a3e-39a5ff6d6ced" providerId="ADAL" clId="{7330DC11-9D7A-49BC-A306-66D97ED16753}"/>
    <pc:docChg chg="undo custSel addSld modSld">
      <pc:chgData name="Lian, Xiang" userId="47f83840-acd0-4e40-8a3e-39a5ff6d6ced" providerId="ADAL" clId="{7330DC11-9D7A-49BC-A306-66D97ED16753}" dt="2025-09-21T03:35:19.579" v="676" actId="1035"/>
      <pc:docMkLst>
        <pc:docMk/>
      </pc:docMkLst>
      <pc:sldChg chg="modSp mod">
        <pc:chgData name="Lian, Xiang" userId="47f83840-acd0-4e40-8a3e-39a5ff6d6ced" providerId="ADAL" clId="{7330DC11-9D7A-49BC-A306-66D97ED16753}" dt="2025-09-19T13:54:33.286" v="213" actId="20577"/>
        <pc:sldMkLst>
          <pc:docMk/>
          <pc:sldMk cId="853353161" sldId="257"/>
        </pc:sldMkLst>
        <pc:spChg chg="mod">
          <ac:chgData name="Lian, Xiang" userId="47f83840-acd0-4e40-8a3e-39a5ff6d6ced" providerId="ADAL" clId="{7330DC11-9D7A-49BC-A306-66D97ED16753}" dt="2025-09-19T13:54:33.286" v="213" actId="20577"/>
          <ac:spMkLst>
            <pc:docMk/>
            <pc:sldMk cId="853353161" sldId="257"/>
            <ac:spMk id="4100" creationId="{00000000-0000-0000-0000-000000000000}"/>
          </ac:spMkLst>
        </pc:spChg>
      </pc:sldChg>
      <pc:sldChg chg="modSp mod">
        <pc:chgData name="Lian, Xiang" userId="47f83840-acd0-4e40-8a3e-39a5ff6d6ced" providerId="ADAL" clId="{7330DC11-9D7A-49BC-A306-66D97ED16753}" dt="2025-09-21T03:11:33.766" v="554" actId="20577"/>
        <pc:sldMkLst>
          <pc:docMk/>
          <pc:sldMk cId="3780669664" sldId="258"/>
        </pc:sldMkLst>
        <pc:spChg chg="mod">
          <ac:chgData name="Lian, Xiang" userId="47f83840-acd0-4e40-8a3e-39a5ff6d6ced" providerId="ADAL" clId="{7330DC11-9D7A-49BC-A306-66D97ED16753}" dt="2025-09-21T03:07:48.985" v="234" actId="20577"/>
          <ac:spMkLst>
            <pc:docMk/>
            <pc:sldMk cId="3780669664" sldId="258"/>
            <ac:spMk id="4099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11:33.766" v="554" actId="20577"/>
          <ac:spMkLst>
            <pc:docMk/>
            <pc:sldMk cId="3780669664" sldId="258"/>
            <ac:spMk id="4100" creationId="{00000000-0000-0000-0000-000000000000}"/>
          </ac:spMkLst>
        </pc:spChg>
      </pc:sldChg>
      <pc:sldChg chg="modSp mod">
        <pc:chgData name="Lian, Xiang" userId="47f83840-acd0-4e40-8a3e-39a5ff6d6ced" providerId="ADAL" clId="{7330DC11-9D7A-49BC-A306-66D97ED16753}" dt="2025-09-21T03:16:45.037" v="586" actId="21"/>
        <pc:sldMkLst>
          <pc:docMk/>
          <pc:sldMk cId="1326997055" sldId="259"/>
        </pc:sldMkLst>
        <pc:spChg chg="mod">
          <ac:chgData name="Lian, Xiang" userId="47f83840-acd0-4e40-8a3e-39a5ff6d6ced" providerId="ADAL" clId="{7330DC11-9D7A-49BC-A306-66D97ED16753}" dt="2025-09-21T03:16:45.037" v="586" actId="21"/>
          <ac:spMkLst>
            <pc:docMk/>
            <pc:sldMk cId="1326997055" sldId="259"/>
            <ac:spMk id="4099" creationId="{00000000-0000-0000-0000-000000000000}"/>
          </ac:spMkLst>
        </pc:spChg>
      </pc:sldChg>
      <pc:sldChg chg="add">
        <pc:chgData name="Lian, Xiang" userId="47f83840-acd0-4e40-8a3e-39a5ff6d6ced" providerId="ADAL" clId="{7330DC11-9D7A-49BC-A306-66D97ED16753}" dt="2025-09-21T03:13:51.304" v="581"/>
        <pc:sldMkLst>
          <pc:docMk/>
          <pc:sldMk cId="2686010941" sldId="331"/>
        </pc:sldMkLst>
      </pc:sldChg>
      <pc:sldChg chg="add">
        <pc:chgData name="Lian, Xiang" userId="47f83840-acd0-4e40-8a3e-39a5ff6d6ced" providerId="ADAL" clId="{7330DC11-9D7A-49BC-A306-66D97ED16753}" dt="2025-09-21T03:14:14.237" v="582"/>
        <pc:sldMkLst>
          <pc:docMk/>
          <pc:sldMk cId="2508961146" sldId="332"/>
        </pc:sldMkLst>
      </pc:sldChg>
      <pc:sldChg chg="add">
        <pc:chgData name="Lian, Xiang" userId="47f83840-acd0-4e40-8a3e-39a5ff6d6ced" providerId="ADAL" clId="{7330DC11-9D7A-49BC-A306-66D97ED16753}" dt="2025-09-21T03:14:52.965" v="583"/>
        <pc:sldMkLst>
          <pc:docMk/>
          <pc:sldMk cId="340687840" sldId="342"/>
        </pc:sldMkLst>
      </pc:sldChg>
      <pc:sldChg chg="add">
        <pc:chgData name="Lian, Xiang" userId="47f83840-acd0-4e40-8a3e-39a5ff6d6ced" providerId="ADAL" clId="{7330DC11-9D7A-49BC-A306-66D97ED16753}" dt="2025-09-21T03:15:51.131" v="584"/>
        <pc:sldMkLst>
          <pc:docMk/>
          <pc:sldMk cId="1182616143" sldId="362"/>
        </pc:sldMkLst>
      </pc:sldChg>
      <pc:sldChg chg="modSp add mod">
        <pc:chgData name="Lian, Xiang" userId="47f83840-acd0-4e40-8a3e-39a5ff6d6ced" providerId="ADAL" clId="{7330DC11-9D7A-49BC-A306-66D97ED16753}" dt="2025-09-21T03:34:07.543" v="671" actId="108"/>
        <pc:sldMkLst>
          <pc:docMk/>
          <pc:sldMk cId="3897139878" sldId="367"/>
        </pc:sldMkLst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07.543" v="671" actId="108"/>
          <ac:spMkLst>
            <pc:docMk/>
            <pc:sldMk cId="3897139878" sldId="367"/>
            <ac:spMk id="3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4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1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13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15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16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17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18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32" v="666" actId="14100"/>
          <ac:spMkLst>
            <pc:docMk/>
            <pc:sldMk cId="3897139878" sldId="367"/>
            <ac:spMk id="19" creationId="{52D60F1A-F332-4ADE-8E8F-003123DA7145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20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05.748" v="670" actId="1076"/>
          <ac:spMkLst>
            <pc:docMk/>
            <pc:sldMk cId="3897139878" sldId="367"/>
            <ac:spMk id="21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58.886" v="669" actId="108"/>
          <ac:spMkLst>
            <pc:docMk/>
            <pc:sldMk cId="3897139878" sldId="367"/>
            <ac:spMk id="2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3:16.105" v="661" actId="1035"/>
          <ac:spMkLst>
            <pc:docMk/>
            <pc:sldMk cId="3897139878" sldId="367"/>
            <ac:spMk id="23" creationId="{00000000-0000-0000-0000-000000000000}"/>
          </ac:spMkLst>
        </pc:spChg>
        <pc:graphicFrameChg chg="mod">
          <ac:chgData name="Lian, Xiang" userId="47f83840-acd0-4e40-8a3e-39a5ff6d6ced" providerId="ADAL" clId="{7330DC11-9D7A-49BC-A306-66D97ED16753}" dt="2025-09-21T03:33:16.105" v="661" actId="1035"/>
          <ac:graphicFrameMkLst>
            <pc:docMk/>
            <pc:sldMk cId="3897139878" sldId="367"/>
            <ac:graphicFrameMk id="8" creationId="{00000000-0000-0000-0000-000000000000}"/>
          </ac:graphicFrameMkLst>
        </pc:graphicFrameChg>
        <pc:graphicFrameChg chg="mod">
          <ac:chgData name="Lian, Xiang" userId="47f83840-acd0-4e40-8a3e-39a5ff6d6ced" providerId="ADAL" clId="{7330DC11-9D7A-49BC-A306-66D97ED16753}" dt="2025-09-21T03:33:16.105" v="661" actId="1035"/>
          <ac:graphicFrameMkLst>
            <pc:docMk/>
            <pc:sldMk cId="3897139878" sldId="367"/>
            <ac:graphicFrameMk id="11" creationId="{00000000-0000-0000-0000-000000000000}"/>
          </ac:graphicFrameMkLst>
        </pc:graphicFrameChg>
        <pc:cxnChg chg="mod">
          <ac:chgData name="Lian, Xiang" userId="47f83840-acd0-4e40-8a3e-39a5ff6d6ced" providerId="ADAL" clId="{7330DC11-9D7A-49BC-A306-66D97ED16753}" dt="2025-09-21T03:33:16.105" v="661" actId="1035"/>
          <ac:cxnSpMkLst>
            <pc:docMk/>
            <pc:sldMk cId="3897139878" sldId="367"/>
            <ac:cxnSpMk id="10" creationId="{00000000-0000-0000-0000-000000000000}"/>
          </ac:cxnSpMkLst>
        </pc:cxnChg>
        <pc:cxnChg chg="mod">
          <ac:chgData name="Lian, Xiang" userId="47f83840-acd0-4e40-8a3e-39a5ff6d6ced" providerId="ADAL" clId="{7330DC11-9D7A-49BC-A306-66D97ED16753}" dt="2025-09-21T03:33:16.105" v="661" actId="1035"/>
          <ac:cxnSpMkLst>
            <pc:docMk/>
            <pc:sldMk cId="3897139878" sldId="367"/>
            <ac:cxnSpMk id="14" creationId="{00000000-0000-0000-0000-000000000000}"/>
          </ac:cxnSpMkLst>
        </pc:cxnChg>
      </pc:sldChg>
      <pc:sldChg chg="modSp add mod">
        <pc:chgData name="Lian, Xiang" userId="47f83840-acd0-4e40-8a3e-39a5ff6d6ced" providerId="ADAL" clId="{7330DC11-9D7A-49BC-A306-66D97ED16753}" dt="2025-09-21T03:35:19.579" v="676" actId="1035"/>
        <pc:sldMkLst>
          <pc:docMk/>
          <pc:sldMk cId="462029975" sldId="369"/>
        </pc:sldMkLst>
        <pc:spChg chg="mod">
          <ac:chgData name="Lian, Xiang" userId="47f83840-acd0-4e40-8a3e-39a5ff6d6ced" providerId="ADAL" clId="{7330DC11-9D7A-49BC-A306-66D97ED16753}" dt="2025-09-21T03:21:07.222" v="626" actId="20577"/>
          <ac:spMkLst>
            <pc:docMk/>
            <pc:sldMk cId="462029975" sldId="369"/>
            <ac:spMk id="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28.321" v="672" actId="1076"/>
          <ac:spMkLst>
            <pc:docMk/>
            <pc:sldMk cId="462029975" sldId="369"/>
            <ac:spMk id="3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4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11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5:19.579" v="676" actId="1035"/>
          <ac:spMkLst>
            <pc:docMk/>
            <pc:sldMk cId="462029975" sldId="369"/>
            <ac:spMk id="14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15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18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21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2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23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34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34:45.671" v="675" actId="1076"/>
          <ac:spMkLst>
            <pc:docMk/>
            <pc:sldMk cId="462029975" sldId="369"/>
            <ac:spMk id="35" creationId="{00000000-0000-0000-0000-000000000000}"/>
          </ac:spMkLst>
        </pc:spChg>
        <pc:graphicFrameChg chg="mod">
          <ac:chgData name="Lian, Xiang" userId="47f83840-acd0-4e40-8a3e-39a5ff6d6ced" providerId="ADAL" clId="{7330DC11-9D7A-49BC-A306-66D97ED16753}" dt="2025-09-21T03:34:45.671" v="675" actId="1076"/>
          <ac:graphicFrameMkLst>
            <pc:docMk/>
            <pc:sldMk cId="462029975" sldId="369"/>
            <ac:graphicFrameMk id="13" creationId="{00000000-0000-0000-0000-000000000000}"/>
          </ac:graphicFrameMkLst>
        </pc:graphicFrameChg>
        <pc:picChg chg="mod">
          <ac:chgData name="Lian, Xiang" userId="47f83840-acd0-4e40-8a3e-39a5ff6d6ced" providerId="ADAL" clId="{7330DC11-9D7A-49BC-A306-66D97ED16753}" dt="2025-09-21T03:34:45.671" v="675" actId="1076"/>
          <ac:picMkLst>
            <pc:docMk/>
            <pc:sldMk cId="462029975" sldId="369"/>
            <ac:picMk id="29" creationId="{00000000-0000-0000-0000-000000000000}"/>
          </ac:picMkLst>
        </pc:picChg>
        <pc:picChg chg="mod">
          <ac:chgData name="Lian, Xiang" userId="47f83840-acd0-4e40-8a3e-39a5ff6d6ced" providerId="ADAL" clId="{7330DC11-9D7A-49BC-A306-66D97ED16753}" dt="2025-09-21T03:34:45.671" v="675" actId="1076"/>
          <ac:picMkLst>
            <pc:docMk/>
            <pc:sldMk cId="462029975" sldId="369"/>
            <ac:picMk id="30" creationId="{00000000-0000-0000-0000-000000000000}"/>
          </ac:picMkLst>
        </pc:picChg>
        <pc:cxnChg chg="mod">
          <ac:chgData name="Lian, Xiang" userId="47f83840-acd0-4e40-8a3e-39a5ff6d6ced" providerId="ADAL" clId="{7330DC11-9D7A-49BC-A306-66D97ED16753}" dt="2025-09-21T03:34:45.671" v="675" actId="1076"/>
          <ac:cxnSpMkLst>
            <pc:docMk/>
            <pc:sldMk cId="462029975" sldId="369"/>
            <ac:cxnSpMk id="6" creationId="{00000000-0000-0000-0000-000000000000}"/>
          </ac:cxnSpMkLst>
        </pc:cxnChg>
        <pc:cxnChg chg="mod">
          <ac:chgData name="Lian, Xiang" userId="47f83840-acd0-4e40-8a3e-39a5ff6d6ced" providerId="ADAL" clId="{7330DC11-9D7A-49BC-A306-66D97ED16753}" dt="2025-09-21T03:34:45.671" v="675" actId="1076"/>
          <ac:cxnSpMkLst>
            <pc:docMk/>
            <pc:sldMk cId="462029975" sldId="369"/>
            <ac:cxnSpMk id="16" creationId="{00000000-0000-0000-0000-000000000000}"/>
          </ac:cxnSpMkLst>
        </pc:cxnChg>
        <pc:cxnChg chg="mod">
          <ac:chgData name="Lian, Xiang" userId="47f83840-acd0-4e40-8a3e-39a5ff6d6ced" providerId="ADAL" clId="{7330DC11-9D7A-49BC-A306-66D97ED16753}" dt="2025-09-21T03:34:45.671" v="675" actId="1076"/>
          <ac:cxnSpMkLst>
            <pc:docMk/>
            <pc:sldMk cId="462029975" sldId="369"/>
            <ac:cxnSpMk id="24" creationId="{00000000-0000-0000-0000-000000000000}"/>
          </ac:cxnSpMkLst>
        </pc:cxnChg>
        <pc:cxnChg chg="mod">
          <ac:chgData name="Lian, Xiang" userId="47f83840-acd0-4e40-8a3e-39a5ff6d6ced" providerId="ADAL" clId="{7330DC11-9D7A-49BC-A306-66D97ED16753}" dt="2025-09-21T03:34:45.671" v="675" actId="1076"/>
          <ac:cxnSpMkLst>
            <pc:docMk/>
            <pc:sldMk cId="462029975" sldId="369"/>
            <ac:cxnSpMk id="25" creationId="{00000000-0000-0000-0000-000000000000}"/>
          </ac:cxnSpMkLst>
        </pc:cxnChg>
        <pc:cxnChg chg="mod">
          <ac:chgData name="Lian, Xiang" userId="47f83840-acd0-4e40-8a3e-39a5ff6d6ced" providerId="ADAL" clId="{7330DC11-9D7A-49BC-A306-66D97ED16753}" dt="2025-09-21T03:34:45.671" v="675" actId="1076"/>
          <ac:cxnSpMkLst>
            <pc:docMk/>
            <pc:sldMk cId="462029975" sldId="369"/>
            <ac:cxnSpMk id="26" creationId="{00000000-0000-0000-0000-000000000000}"/>
          </ac:cxnSpMkLst>
        </pc:cxnChg>
        <pc:cxnChg chg="mod">
          <ac:chgData name="Lian, Xiang" userId="47f83840-acd0-4e40-8a3e-39a5ff6d6ced" providerId="ADAL" clId="{7330DC11-9D7A-49BC-A306-66D97ED16753}" dt="2025-09-21T03:34:45.671" v="675" actId="1076"/>
          <ac:cxnSpMkLst>
            <pc:docMk/>
            <pc:sldMk cId="462029975" sldId="369"/>
            <ac:cxnSpMk id="27" creationId="{00000000-0000-0000-0000-000000000000}"/>
          </ac:cxnSpMkLst>
        </pc:cxnChg>
      </pc:sldChg>
      <pc:sldChg chg="modSp add mod">
        <pc:chgData name="Lian, Xiang" userId="47f83840-acd0-4e40-8a3e-39a5ff6d6ced" providerId="ADAL" clId="{7330DC11-9D7A-49BC-A306-66D97ED16753}" dt="2025-09-21T03:19:14.402" v="608" actId="27636"/>
        <pc:sldMkLst>
          <pc:docMk/>
          <pc:sldMk cId="16884388" sldId="370"/>
        </pc:sldMkLst>
        <pc:spChg chg="mod">
          <ac:chgData name="Lian, Xiang" userId="47f83840-acd0-4e40-8a3e-39a5ff6d6ced" providerId="ADAL" clId="{7330DC11-9D7A-49BC-A306-66D97ED16753}" dt="2025-09-21T03:18:23.444" v="606" actId="403"/>
          <ac:spMkLst>
            <pc:docMk/>
            <pc:sldMk cId="16884388" sldId="370"/>
            <ac:spMk id="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19:14.402" v="608" actId="27636"/>
          <ac:spMkLst>
            <pc:docMk/>
            <pc:sldMk cId="16884388" sldId="370"/>
            <ac:spMk id="3" creationId="{00000000-0000-0000-0000-000000000000}"/>
          </ac:spMkLst>
        </pc:spChg>
      </pc:sldChg>
      <pc:sldChg chg="modSp add mod">
        <pc:chgData name="Lian, Xiang" userId="47f83840-acd0-4e40-8a3e-39a5ff6d6ced" providerId="ADAL" clId="{7330DC11-9D7A-49BC-A306-66D97ED16753}" dt="2025-09-21T03:19:18.093" v="610" actId="27636"/>
        <pc:sldMkLst>
          <pc:docMk/>
          <pc:sldMk cId="600299072" sldId="371"/>
        </pc:sldMkLst>
        <pc:spChg chg="mod">
          <ac:chgData name="Lian, Xiang" userId="47f83840-acd0-4e40-8a3e-39a5ff6d6ced" providerId="ADAL" clId="{7330DC11-9D7A-49BC-A306-66D97ED16753}" dt="2025-09-21T03:17:30.624" v="593" actId="20577"/>
          <ac:spMkLst>
            <pc:docMk/>
            <pc:sldMk cId="600299072" sldId="371"/>
            <ac:spMk id="2" creationId="{00000000-0000-0000-0000-000000000000}"/>
          </ac:spMkLst>
        </pc:spChg>
        <pc:spChg chg="mod">
          <ac:chgData name="Lian, Xiang" userId="47f83840-acd0-4e40-8a3e-39a5ff6d6ced" providerId="ADAL" clId="{7330DC11-9D7A-49BC-A306-66D97ED16753}" dt="2025-09-21T03:19:18.093" v="610" actId="27636"/>
          <ac:spMkLst>
            <pc:docMk/>
            <pc:sldMk cId="600299072" sldId="371"/>
            <ac:spMk id="3" creationId="{00000000-0000-0000-0000-000000000000}"/>
          </ac:spMkLst>
        </pc:spChg>
      </pc:sldChg>
      <pc:sldChg chg="add">
        <pc:chgData name="Lian, Xiang" userId="47f83840-acd0-4e40-8a3e-39a5ff6d6ced" providerId="ADAL" clId="{7330DC11-9D7A-49BC-A306-66D97ED16753}" dt="2025-09-21T03:15:51.131" v="584"/>
        <pc:sldMkLst>
          <pc:docMk/>
          <pc:sldMk cId="2422321942" sldId="374"/>
        </pc:sldMkLst>
      </pc:sldChg>
      <pc:sldChg chg="add">
        <pc:chgData name="Lian, Xiang" userId="47f83840-acd0-4e40-8a3e-39a5ff6d6ced" providerId="ADAL" clId="{7330DC11-9D7A-49BC-A306-66D97ED16753}" dt="2025-09-21T03:15:51.131" v="584"/>
        <pc:sldMkLst>
          <pc:docMk/>
          <pc:sldMk cId="1173483079" sldId="376"/>
        </pc:sldMkLst>
      </pc:sldChg>
    </pc:docChg>
  </pc:docChgLst>
  <pc:docChgLst>
    <pc:chgData name="Lian, Xiang" userId="47f83840-acd0-4e40-8a3e-39a5ff6d6ced" providerId="ADAL" clId="{C023C3DC-96B6-471B-8058-3152353B4E17}"/>
    <pc:docChg chg="addSld delSld modSld">
      <pc:chgData name="Lian, Xiang" userId="47f83840-acd0-4e40-8a3e-39a5ff6d6ced" providerId="ADAL" clId="{C023C3DC-96B6-471B-8058-3152353B4E17}" dt="2025-07-14T13:22:18.195" v="37" actId="20577"/>
      <pc:docMkLst>
        <pc:docMk/>
      </pc:docMkLst>
      <pc:sldChg chg="modSp mod">
        <pc:chgData name="Lian, Xiang" userId="47f83840-acd0-4e40-8a3e-39a5ff6d6ced" providerId="ADAL" clId="{C023C3DC-96B6-471B-8058-3152353B4E17}" dt="2025-07-14T13:22:18.195" v="37" actId="20577"/>
        <pc:sldMkLst>
          <pc:docMk/>
          <pc:sldMk cId="853353161" sldId="257"/>
        </pc:sldMkLst>
      </pc:sldChg>
      <pc:sldChg chg="modSp mod">
        <pc:chgData name="Lian, Xiang" userId="47f83840-acd0-4e40-8a3e-39a5ff6d6ced" providerId="ADAL" clId="{C023C3DC-96B6-471B-8058-3152353B4E17}" dt="2025-07-14T13:21:46.803" v="2" actId="207"/>
        <pc:sldMkLst>
          <pc:docMk/>
          <pc:sldMk cId="3780669664" sldId="258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1240488197" sldId="259"/>
        </pc:sldMkLst>
      </pc:sldChg>
      <pc:sldChg chg="add">
        <pc:chgData name="Lian, Xiang" userId="47f83840-acd0-4e40-8a3e-39a5ff6d6ced" providerId="ADAL" clId="{C023C3DC-96B6-471B-8058-3152353B4E17}" dt="2025-07-14T13:21:56.222" v="4"/>
        <pc:sldMkLst>
          <pc:docMk/>
          <pc:sldMk cId="1326997055" sldId="259"/>
        </pc:sldMkLst>
      </pc:sldChg>
      <pc:sldChg chg="add">
        <pc:chgData name="Lian, Xiang" userId="47f83840-acd0-4e40-8a3e-39a5ff6d6ced" providerId="ADAL" clId="{C023C3DC-96B6-471B-8058-3152353B4E17}" dt="2025-07-14T13:21:56.576" v="5"/>
        <pc:sldMkLst>
          <pc:docMk/>
          <pc:sldMk cId="679834354" sldId="260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1088963902" sldId="260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647336508" sldId="261"/>
        </pc:sldMkLst>
      </pc:sldChg>
      <pc:sldChg chg="add">
        <pc:chgData name="Lian, Xiang" userId="47f83840-acd0-4e40-8a3e-39a5ff6d6ced" providerId="ADAL" clId="{C023C3DC-96B6-471B-8058-3152353B4E17}" dt="2025-07-14T13:21:56.877" v="6"/>
        <pc:sldMkLst>
          <pc:docMk/>
          <pc:sldMk cId="2484578738" sldId="261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710726614" sldId="262"/>
        </pc:sldMkLst>
      </pc:sldChg>
      <pc:sldChg chg="add">
        <pc:chgData name="Lian, Xiang" userId="47f83840-acd0-4e40-8a3e-39a5ff6d6ced" providerId="ADAL" clId="{C023C3DC-96B6-471B-8058-3152353B4E17}" dt="2025-07-14T13:21:57.040" v="7"/>
        <pc:sldMkLst>
          <pc:docMk/>
          <pc:sldMk cId="3861327228" sldId="262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907995068" sldId="263"/>
        </pc:sldMkLst>
      </pc:sldChg>
      <pc:sldChg chg="add">
        <pc:chgData name="Lian, Xiang" userId="47f83840-acd0-4e40-8a3e-39a5ff6d6ced" providerId="ADAL" clId="{C023C3DC-96B6-471B-8058-3152353B4E17}" dt="2025-07-14T13:21:57.240" v="8"/>
        <pc:sldMkLst>
          <pc:docMk/>
          <pc:sldMk cId="2084841595" sldId="263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2087535776" sldId="264"/>
        </pc:sldMkLst>
      </pc:sldChg>
      <pc:sldChg chg="add">
        <pc:chgData name="Lian, Xiang" userId="47f83840-acd0-4e40-8a3e-39a5ff6d6ced" providerId="ADAL" clId="{C023C3DC-96B6-471B-8058-3152353B4E17}" dt="2025-07-14T13:21:57.441" v="9"/>
        <pc:sldMkLst>
          <pc:docMk/>
          <pc:sldMk cId="2298542507" sldId="264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56450581" sldId="265"/>
        </pc:sldMkLst>
      </pc:sldChg>
      <pc:sldChg chg="add">
        <pc:chgData name="Lian, Xiang" userId="47f83840-acd0-4e40-8a3e-39a5ff6d6ced" providerId="ADAL" clId="{C023C3DC-96B6-471B-8058-3152353B4E17}" dt="2025-07-14T13:21:57.980" v="10"/>
        <pc:sldMkLst>
          <pc:docMk/>
          <pc:sldMk cId="704069910" sldId="265"/>
        </pc:sldMkLst>
      </pc:sldChg>
    </pc:docChg>
  </pc:docChgLst>
  <pc:docChgLst>
    <pc:chgData name="Lian, Xiang" userId="47f83840-acd0-4e40-8a3e-39a5ff6d6ced" providerId="ADAL" clId="{B2DA9BA5-347E-42B2-828C-B48679B60950}"/>
    <pc:docChg chg="undo redo custSel addSld delSld modSld sldOrd">
      <pc:chgData name="Lian, Xiang" userId="47f83840-acd0-4e40-8a3e-39a5ff6d6ced" providerId="ADAL" clId="{B2DA9BA5-347E-42B2-828C-B48679B60950}" dt="2025-10-07T03:04:08.188" v="6959"/>
      <pc:docMkLst>
        <pc:docMk/>
      </pc:docMkLst>
      <pc:sldChg chg="modSp mod">
        <pc:chgData name="Lian, Xiang" userId="47f83840-acd0-4e40-8a3e-39a5ff6d6ced" providerId="ADAL" clId="{B2DA9BA5-347E-42B2-828C-B48679B60950}" dt="2025-10-07T01:57:05.919" v="4883" actId="20577"/>
        <pc:sldMkLst>
          <pc:docMk/>
          <pc:sldMk cId="2671983552" sldId="256"/>
        </pc:sldMkLst>
        <pc:spChg chg="mod">
          <ac:chgData name="Lian, Xiang" userId="47f83840-acd0-4e40-8a3e-39a5ff6d6ced" providerId="ADAL" clId="{B2DA9BA5-347E-42B2-828C-B48679B60950}" dt="2025-10-07T01:57:05.919" v="4883" actId="20577"/>
          <ac:spMkLst>
            <pc:docMk/>
            <pc:sldMk cId="2671983552" sldId="256"/>
            <ac:spMk id="4" creationId="{00000000-0000-0000-0000-000000000000}"/>
          </ac:spMkLst>
        </pc:spChg>
      </pc:sldChg>
      <pc:sldChg chg="addSp modSp mod ord modNotesTx">
        <pc:chgData name="Lian, Xiang" userId="47f83840-acd0-4e40-8a3e-39a5ff6d6ced" providerId="ADAL" clId="{B2DA9BA5-347E-42B2-828C-B48679B60950}" dt="2025-10-06T02:16:32.737" v="777"/>
        <pc:sldMkLst>
          <pc:docMk/>
          <pc:sldMk cId="1326997055" sldId="259"/>
        </pc:sldMkLst>
        <pc:spChg chg="mod">
          <ac:chgData name="Lian, Xiang" userId="47f83840-acd0-4e40-8a3e-39a5ff6d6ced" providerId="ADAL" clId="{B2DA9BA5-347E-42B2-828C-B48679B60950}" dt="2025-10-05T21:03:41.280" v="37" actId="20577"/>
          <ac:spMkLst>
            <pc:docMk/>
            <pc:sldMk cId="1326997055" sldId="259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5T21:13:39.961" v="268" actId="5793"/>
          <ac:spMkLst>
            <pc:docMk/>
            <pc:sldMk cId="1326997055" sldId="259"/>
            <ac:spMk id="4100" creationId="{00000000-0000-0000-0000-000000000000}"/>
          </ac:spMkLst>
        </pc:spChg>
        <pc:picChg chg="add mod">
          <ac:chgData name="Lian, Xiang" userId="47f83840-acd0-4e40-8a3e-39a5ff6d6ced" providerId="ADAL" clId="{B2DA9BA5-347E-42B2-828C-B48679B60950}" dt="2025-10-05T21:14:03.352" v="270" actId="1076"/>
          <ac:picMkLst>
            <pc:docMk/>
            <pc:sldMk cId="1326997055" sldId="259"/>
            <ac:picMk id="3" creationId="{E50247F8-9978-4B0F-AD9B-F43F7F881203}"/>
          </ac:picMkLst>
        </pc:picChg>
      </pc:sldChg>
      <pc:sldChg chg="addSp delSp modSp mod ord modNotesTx">
        <pc:chgData name="Lian, Xiang" userId="47f83840-acd0-4e40-8a3e-39a5ff6d6ced" providerId="ADAL" clId="{B2DA9BA5-347E-42B2-828C-B48679B60950}" dt="2025-10-06T02:38:40.813" v="1313"/>
        <pc:sldMkLst>
          <pc:docMk/>
          <pc:sldMk cId="679834354" sldId="260"/>
        </pc:sldMkLst>
        <pc:spChg chg="add mod">
          <ac:chgData name="Lian, Xiang" userId="47f83840-acd0-4e40-8a3e-39a5ff6d6ced" providerId="ADAL" clId="{B2DA9BA5-347E-42B2-828C-B48679B60950}" dt="2025-10-05T21:17:18.772" v="289" actId="20577"/>
          <ac:spMkLst>
            <pc:docMk/>
            <pc:sldMk cId="679834354" sldId="260"/>
            <ac:spMk id="7" creationId="{D3412BB2-B84A-4988-B6E6-C587A9DCAEE1}"/>
          </ac:spMkLst>
        </pc:spChg>
        <pc:spChg chg="add mod">
          <ac:chgData name="Lian, Xiang" userId="47f83840-acd0-4e40-8a3e-39a5ff6d6ced" providerId="ADAL" clId="{B2DA9BA5-347E-42B2-828C-B48679B60950}" dt="2025-10-06T02:35:56.387" v="1275" actId="1076"/>
          <ac:spMkLst>
            <pc:docMk/>
            <pc:sldMk cId="679834354" sldId="260"/>
            <ac:spMk id="8" creationId="{213DFF72-9266-4D4E-836C-7953809D5082}"/>
          </ac:spMkLst>
        </pc:spChg>
        <pc:spChg chg="mod">
          <ac:chgData name="Lian, Xiang" userId="47f83840-acd0-4e40-8a3e-39a5ff6d6ced" providerId="ADAL" clId="{B2DA9BA5-347E-42B2-828C-B48679B60950}" dt="2025-10-06T02:25:25.231" v="1009" actId="1076"/>
          <ac:spMkLst>
            <pc:docMk/>
            <pc:sldMk cId="679834354" sldId="260"/>
            <ac:spMk id="4099" creationId="{00000000-0000-0000-0000-000000000000}"/>
          </ac:spMkLst>
        </pc:spChg>
        <pc:spChg chg="del">
          <ac:chgData name="Lian, Xiang" userId="47f83840-acd0-4e40-8a3e-39a5ff6d6ced" providerId="ADAL" clId="{B2DA9BA5-347E-42B2-828C-B48679B60950}" dt="2025-10-05T21:15:52.106" v="279" actId="478"/>
          <ac:spMkLst>
            <pc:docMk/>
            <pc:sldMk cId="679834354" sldId="260"/>
            <ac:spMk id="4100" creationId="{00000000-0000-0000-0000-000000000000}"/>
          </ac:spMkLst>
        </pc:spChg>
        <pc:picChg chg="add mod">
          <ac:chgData name="Lian, Xiang" userId="47f83840-acd0-4e40-8a3e-39a5ff6d6ced" providerId="ADAL" clId="{B2DA9BA5-347E-42B2-828C-B48679B60950}" dt="2025-10-06T02:29:05.328" v="1133" actId="1076"/>
          <ac:picMkLst>
            <pc:docMk/>
            <pc:sldMk cId="679834354" sldId="260"/>
            <ac:picMk id="3" creationId="{EB6B5B3E-379B-4016-B984-82DB89EA5481}"/>
          </ac:picMkLst>
        </pc:picChg>
      </pc:sldChg>
      <pc:sldChg chg="addSp delSp modSp mod modNotesTx">
        <pc:chgData name="Lian, Xiang" userId="47f83840-acd0-4e40-8a3e-39a5ff6d6ced" providerId="ADAL" clId="{B2DA9BA5-347E-42B2-828C-B48679B60950}" dt="2025-10-06T03:02:44.732" v="1849" actId="113"/>
        <pc:sldMkLst>
          <pc:docMk/>
          <pc:sldMk cId="2484578738" sldId="261"/>
        </pc:sldMkLst>
        <pc:spChg chg="add del mod">
          <ac:chgData name="Lian, Xiang" userId="47f83840-acd0-4e40-8a3e-39a5ff6d6ced" providerId="ADAL" clId="{B2DA9BA5-347E-42B2-828C-B48679B60950}" dt="2025-10-06T02:26:37.159" v="1013" actId="21"/>
          <ac:spMkLst>
            <pc:docMk/>
            <pc:sldMk cId="2484578738" sldId="261"/>
            <ac:spMk id="5" creationId="{1FE1C69E-577C-4767-BDE2-B7C3B06E601B}"/>
          </ac:spMkLst>
        </pc:spChg>
        <pc:spChg chg="add mod">
          <ac:chgData name="Lian, Xiang" userId="47f83840-acd0-4e40-8a3e-39a5ff6d6ced" providerId="ADAL" clId="{B2DA9BA5-347E-42B2-828C-B48679B60950}" dt="2025-10-06T02:31:16.557" v="1143" actId="6549"/>
          <ac:spMkLst>
            <pc:docMk/>
            <pc:sldMk cId="2484578738" sldId="261"/>
            <ac:spMk id="8" creationId="{2C6FBCFF-2EA4-439B-A44A-4F768E9729FE}"/>
          </ac:spMkLst>
        </pc:spChg>
        <pc:spChg chg="mod">
          <ac:chgData name="Lian, Xiang" userId="47f83840-acd0-4e40-8a3e-39a5ff6d6ced" providerId="ADAL" clId="{B2DA9BA5-347E-42B2-828C-B48679B60950}" dt="2025-10-06T02:36:49.263" v="1291" actId="1076"/>
          <ac:spMkLst>
            <pc:docMk/>
            <pc:sldMk cId="2484578738" sldId="261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3:02:44.732" v="1849" actId="113"/>
          <ac:spMkLst>
            <pc:docMk/>
            <pc:sldMk cId="2484578738" sldId="261"/>
            <ac:spMk id="4100" creationId="{00000000-0000-0000-0000-000000000000}"/>
          </ac:spMkLst>
        </pc:spChg>
        <pc:picChg chg="add mod">
          <ac:chgData name="Lian, Xiang" userId="47f83840-acd0-4e40-8a3e-39a5ff6d6ced" providerId="ADAL" clId="{B2DA9BA5-347E-42B2-828C-B48679B60950}" dt="2025-10-06T02:37:03.762" v="1301" actId="1037"/>
          <ac:picMkLst>
            <pc:docMk/>
            <pc:sldMk cId="2484578738" sldId="261"/>
            <ac:picMk id="3" creationId="{304074D9-F592-4AA0-9B24-58BA332EA9B1}"/>
          </ac:picMkLst>
        </pc:picChg>
      </pc:sldChg>
      <pc:sldChg chg="modSp mod">
        <pc:chgData name="Lian, Xiang" userId="47f83840-acd0-4e40-8a3e-39a5ff6d6ced" providerId="ADAL" clId="{B2DA9BA5-347E-42B2-828C-B48679B60950}" dt="2025-10-06T11:25:37.933" v="2887" actId="14100"/>
        <pc:sldMkLst>
          <pc:docMk/>
          <pc:sldMk cId="3861327228" sldId="262"/>
        </pc:sldMkLst>
        <pc:spChg chg="mod">
          <ac:chgData name="Lian, Xiang" userId="47f83840-acd0-4e40-8a3e-39a5ff6d6ced" providerId="ADAL" clId="{B2DA9BA5-347E-42B2-828C-B48679B60950}" dt="2025-10-06T02:42:03.619" v="1376"/>
          <ac:spMkLst>
            <pc:docMk/>
            <pc:sldMk cId="3861327228" sldId="262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11:25:37.933" v="2887" actId="14100"/>
          <ac:spMkLst>
            <pc:docMk/>
            <pc:sldMk cId="3861327228" sldId="262"/>
            <ac:spMk id="4100" creationId="{00000000-0000-0000-0000-000000000000}"/>
          </ac:spMkLst>
        </pc:spChg>
      </pc:sldChg>
      <pc:sldChg chg="addSp modSp mod">
        <pc:chgData name="Lian, Xiang" userId="47f83840-acd0-4e40-8a3e-39a5ff6d6ced" providerId="ADAL" clId="{B2DA9BA5-347E-42B2-828C-B48679B60950}" dt="2025-10-06T03:52:46.890" v="2630" actId="1076"/>
        <pc:sldMkLst>
          <pc:docMk/>
          <pc:sldMk cId="2084841595" sldId="263"/>
        </pc:sldMkLst>
        <pc:spChg chg="add mod">
          <ac:chgData name="Lian, Xiang" userId="47f83840-acd0-4e40-8a3e-39a5ff6d6ced" providerId="ADAL" clId="{B2DA9BA5-347E-42B2-828C-B48679B60950}" dt="2025-10-06T02:45:21.087" v="1557"/>
          <ac:spMkLst>
            <pc:docMk/>
            <pc:sldMk cId="2084841595" sldId="263"/>
            <ac:spMk id="5" creationId="{E358E26A-5547-4444-95CB-23C86DEC958A}"/>
          </ac:spMkLst>
        </pc:spChg>
        <pc:spChg chg="mod">
          <ac:chgData name="Lian, Xiang" userId="47f83840-acd0-4e40-8a3e-39a5ff6d6ced" providerId="ADAL" clId="{B2DA9BA5-347E-42B2-828C-B48679B60950}" dt="2025-10-06T02:46:20.874" v="1579" actId="1076"/>
          <ac:spMkLst>
            <pc:docMk/>
            <pc:sldMk cId="2084841595" sldId="263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3:04:23.480" v="1853" actId="404"/>
          <ac:spMkLst>
            <pc:docMk/>
            <pc:sldMk cId="2084841595" sldId="263"/>
            <ac:spMk id="4100" creationId="{00000000-0000-0000-0000-000000000000}"/>
          </ac:spMkLst>
        </pc:spChg>
        <pc:picChg chg="add mod">
          <ac:chgData name="Lian, Xiang" userId="47f83840-acd0-4e40-8a3e-39a5ff6d6ced" providerId="ADAL" clId="{B2DA9BA5-347E-42B2-828C-B48679B60950}" dt="2025-10-06T03:52:46.890" v="2630" actId="1076"/>
          <ac:picMkLst>
            <pc:docMk/>
            <pc:sldMk cId="2084841595" sldId="263"/>
            <ac:picMk id="3" creationId="{AC692866-9D75-44AC-AD32-BF562F0E7055}"/>
          </ac:picMkLst>
        </pc:picChg>
      </pc:sldChg>
      <pc:sldChg chg="modSp mod">
        <pc:chgData name="Lian, Xiang" userId="47f83840-acd0-4e40-8a3e-39a5ff6d6ced" providerId="ADAL" clId="{B2DA9BA5-347E-42B2-828C-B48679B60950}" dt="2025-10-07T03:02:59.493" v="6957" actId="20577"/>
        <pc:sldMkLst>
          <pc:docMk/>
          <pc:sldMk cId="2298542507" sldId="264"/>
        </pc:sldMkLst>
        <pc:spChg chg="mod">
          <ac:chgData name="Lian, Xiang" userId="47f83840-acd0-4e40-8a3e-39a5ff6d6ced" providerId="ADAL" clId="{B2DA9BA5-347E-42B2-828C-B48679B60950}" dt="2025-10-07T03:02:59.493" v="6957" actId="20577"/>
          <ac:spMkLst>
            <pc:docMk/>
            <pc:sldMk cId="2298542507" sldId="264"/>
            <ac:spMk id="4100" creationId="{00000000-0000-0000-0000-000000000000}"/>
          </ac:spMkLst>
        </pc:spChg>
      </pc:sldChg>
      <pc:sldChg chg="modSp mod">
        <pc:chgData name="Lian, Xiang" userId="47f83840-acd0-4e40-8a3e-39a5ff6d6ced" providerId="ADAL" clId="{B2DA9BA5-347E-42B2-828C-B48679B60950}" dt="2025-10-06T04:07:05.370" v="2810" actId="20577"/>
        <pc:sldMkLst>
          <pc:docMk/>
          <pc:sldMk cId="704069910" sldId="265"/>
        </pc:sldMkLst>
        <pc:spChg chg="mod">
          <ac:chgData name="Lian, Xiang" userId="47f83840-acd0-4e40-8a3e-39a5ff6d6ced" providerId="ADAL" clId="{B2DA9BA5-347E-42B2-828C-B48679B60950}" dt="2025-10-06T04:07:05.370" v="2810" actId="20577"/>
          <ac:spMkLst>
            <pc:docMk/>
            <pc:sldMk cId="704069910" sldId="265"/>
            <ac:spMk id="4100" creationId="{00000000-0000-0000-0000-000000000000}"/>
          </ac:spMkLst>
        </pc:spChg>
      </pc:sldChg>
      <pc:sldChg chg="modSp mod">
        <pc:chgData name="Lian, Xiang" userId="47f83840-acd0-4e40-8a3e-39a5ff6d6ced" providerId="ADAL" clId="{B2DA9BA5-347E-42B2-828C-B48679B60950}" dt="2025-10-07T02:48:08.297" v="6644" actId="113"/>
        <pc:sldMkLst>
          <pc:docMk/>
          <pc:sldMk cId="1798144311" sldId="266"/>
        </pc:sldMkLst>
        <pc:spChg chg="mod">
          <ac:chgData name="Lian, Xiang" userId="47f83840-acd0-4e40-8a3e-39a5ff6d6ced" providerId="ADAL" clId="{B2DA9BA5-347E-42B2-828C-B48679B60950}" dt="2025-10-06T14:08:39.874" v="3706" actId="313"/>
          <ac:spMkLst>
            <pc:docMk/>
            <pc:sldMk cId="1798144311" sldId="266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48:08.297" v="6644" actId="113"/>
          <ac:spMkLst>
            <pc:docMk/>
            <pc:sldMk cId="1798144311" sldId="266"/>
            <ac:spMk id="4100" creationId="{E8BD04DF-09C4-9AD0-A510-5F6A05C9C73F}"/>
          </ac:spMkLst>
        </pc:spChg>
      </pc:sldChg>
      <pc:sldChg chg="ord">
        <pc:chgData name="Lian, Xiang" userId="47f83840-acd0-4e40-8a3e-39a5ff6d6ced" providerId="ADAL" clId="{B2DA9BA5-347E-42B2-828C-B48679B60950}" dt="2025-10-07T03:04:08.188" v="6959"/>
        <pc:sldMkLst>
          <pc:docMk/>
          <pc:sldMk cId="166676546" sldId="267"/>
        </pc:sldMkLst>
      </pc:sldChg>
      <pc:sldChg chg="modSp mod">
        <pc:chgData name="Lian, Xiang" userId="47f83840-acd0-4e40-8a3e-39a5ff6d6ced" providerId="ADAL" clId="{B2DA9BA5-347E-42B2-828C-B48679B60950}" dt="2025-10-06T02:17:32.164" v="805" actId="14100"/>
        <pc:sldMkLst>
          <pc:docMk/>
          <pc:sldMk cId="3897139878" sldId="367"/>
        </pc:sldMkLst>
        <pc:spChg chg="mod">
          <ac:chgData name="Lian, Xiang" userId="47f83840-acd0-4e40-8a3e-39a5ff6d6ced" providerId="ADAL" clId="{B2DA9BA5-347E-42B2-828C-B48679B60950}" dt="2025-10-06T02:17:32.164" v="805" actId="14100"/>
          <ac:spMkLst>
            <pc:docMk/>
            <pc:sldMk cId="3897139878" sldId="367"/>
            <ac:spMk id="21" creationId="{00000000-0000-0000-0000-000000000000}"/>
          </ac:spMkLst>
        </pc:spChg>
      </pc:sldChg>
      <pc:sldChg chg="modSp mod">
        <pc:chgData name="Lian, Xiang" userId="47f83840-acd0-4e40-8a3e-39a5ff6d6ced" providerId="ADAL" clId="{B2DA9BA5-347E-42B2-828C-B48679B60950}" dt="2025-10-06T02:18:14.120" v="829" actId="1076"/>
        <pc:sldMkLst>
          <pc:docMk/>
          <pc:sldMk cId="462029975" sldId="369"/>
        </pc:sldMkLst>
        <pc:spChg chg="mod">
          <ac:chgData name="Lian, Xiang" userId="47f83840-acd0-4e40-8a3e-39a5ff6d6ced" providerId="ADAL" clId="{B2DA9BA5-347E-42B2-828C-B48679B60950}" dt="2025-10-06T02:18:00.505" v="827" actId="313"/>
          <ac:spMkLst>
            <pc:docMk/>
            <pc:sldMk cId="462029975" sldId="369"/>
            <ac:spMk id="2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08.858" v="828" actId="1076"/>
          <ac:spMkLst>
            <pc:docMk/>
            <pc:sldMk cId="462029975" sldId="369"/>
            <ac:spMk id="3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4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11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15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18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21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22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23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34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18:14.120" v="829" actId="1076"/>
          <ac:spMkLst>
            <pc:docMk/>
            <pc:sldMk cId="462029975" sldId="369"/>
            <ac:spMk id="35" creationId="{00000000-0000-0000-0000-000000000000}"/>
          </ac:spMkLst>
        </pc:spChg>
        <pc:graphicFrameChg chg="mod">
          <ac:chgData name="Lian, Xiang" userId="47f83840-acd0-4e40-8a3e-39a5ff6d6ced" providerId="ADAL" clId="{B2DA9BA5-347E-42B2-828C-B48679B60950}" dt="2025-10-06T02:18:14.120" v="829" actId="1076"/>
          <ac:graphicFrameMkLst>
            <pc:docMk/>
            <pc:sldMk cId="462029975" sldId="369"/>
            <ac:graphicFrameMk id="13" creationId="{00000000-0000-0000-0000-000000000000}"/>
          </ac:graphicFrameMkLst>
        </pc:graphicFrameChg>
        <pc:picChg chg="mod">
          <ac:chgData name="Lian, Xiang" userId="47f83840-acd0-4e40-8a3e-39a5ff6d6ced" providerId="ADAL" clId="{B2DA9BA5-347E-42B2-828C-B48679B60950}" dt="2025-10-06T02:18:14.120" v="829" actId="1076"/>
          <ac:picMkLst>
            <pc:docMk/>
            <pc:sldMk cId="462029975" sldId="369"/>
            <ac:picMk id="29" creationId="{00000000-0000-0000-0000-000000000000}"/>
          </ac:picMkLst>
        </pc:picChg>
        <pc:picChg chg="mod">
          <ac:chgData name="Lian, Xiang" userId="47f83840-acd0-4e40-8a3e-39a5ff6d6ced" providerId="ADAL" clId="{B2DA9BA5-347E-42B2-828C-B48679B60950}" dt="2025-10-06T02:18:14.120" v="829" actId="1076"/>
          <ac:picMkLst>
            <pc:docMk/>
            <pc:sldMk cId="462029975" sldId="369"/>
            <ac:picMk id="30" creationId="{00000000-0000-0000-0000-000000000000}"/>
          </ac:picMkLst>
        </pc:picChg>
        <pc:cxnChg chg="mod">
          <ac:chgData name="Lian, Xiang" userId="47f83840-acd0-4e40-8a3e-39a5ff6d6ced" providerId="ADAL" clId="{B2DA9BA5-347E-42B2-828C-B48679B60950}" dt="2025-10-06T02:18:14.120" v="829" actId="1076"/>
          <ac:cxnSpMkLst>
            <pc:docMk/>
            <pc:sldMk cId="462029975" sldId="369"/>
            <ac:cxnSpMk id="6" creationId="{00000000-0000-0000-0000-000000000000}"/>
          </ac:cxnSpMkLst>
        </pc:cxnChg>
        <pc:cxnChg chg="mod">
          <ac:chgData name="Lian, Xiang" userId="47f83840-acd0-4e40-8a3e-39a5ff6d6ced" providerId="ADAL" clId="{B2DA9BA5-347E-42B2-828C-B48679B60950}" dt="2025-10-06T02:18:14.120" v="829" actId="1076"/>
          <ac:cxnSpMkLst>
            <pc:docMk/>
            <pc:sldMk cId="462029975" sldId="369"/>
            <ac:cxnSpMk id="16" creationId="{00000000-0000-0000-0000-000000000000}"/>
          </ac:cxnSpMkLst>
        </pc:cxnChg>
        <pc:cxnChg chg="mod">
          <ac:chgData name="Lian, Xiang" userId="47f83840-acd0-4e40-8a3e-39a5ff6d6ced" providerId="ADAL" clId="{B2DA9BA5-347E-42B2-828C-B48679B60950}" dt="2025-10-06T02:18:14.120" v="829" actId="1076"/>
          <ac:cxnSpMkLst>
            <pc:docMk/>
            <pc:sldMk cId="462029975" sldId="369"/>
            <ac:cxnSpMk id="24" creationId="{00000000-0000-0000-0000-000000000000}"/>
          </ac:cxnSpMkLst>
        </pc:cxnChg>
        <pc:cxnChg chg="mod">
          <ac:chgData name="Lian, Xiang" userId="47f83840-acd0-4e40-8a3e-39a5ff6d6ced" providerId="ADAL" clId="{B2DA9BA5-347E-42B2-828C-B48679B60950}" dt="2025-10-06T02:18:14.120" v="829" actId="1076"/>
          <ac:cxnSpMkLst>
            <pc:docMk/>
            <pc:sldMk cId="462029975" sldId="369"/>
            <ac:cxnSpMk id="25" creationId="{00000000-0000-0000-0000-000000000000}"/>
          </ac:cxnSpMkLst>
        </pc:cxnChg>
        <pc:cxnChg chg="mod">
          <ac:chgData name="Lian, Xiang" userId="47f83840-acd0-4e40-8a3e-39a5ff6d6ced" providerId="ADAL" clId="{B2DA9BA5-347E-42B2-828C-B48679B60950}" dt="2025-10-06T02:18:14.120" v="829" actId="1076"/>
          <ac:cxnSpMkLst>
            <pc:docMk/>
            <pc:sldMk cId="462029975" sldId="369"/>
            <ac:cxnSpMk id="26" creationId="{00000000-0000-0000-0000-000000000000}"/>
          </ac:cxnSpMkLst>
        </pc:cxnChg>
        <pc:cxnChg chg="mod">
          <ac:chgData name="Lian, Xiang" userId="47f83840-acd0-4e40-8a3e-39a5ff6d6ced" providerId="ADAL" clId="{B2DA9BA5-347E-42B2-828C-B48679B60950}" dt="2025-10-06T02:18:14.120" v="829" actId="1076"/>
          <ac:cxnSpMkLst>
            <pc:docMk/>
            <pc:sldMk cId="462029975" sldId="369"/>
            <ac:cxnSpMk id="27" creationId="{00000000-0000-0000-0000-000000000000}"/>
          </ac:cxnSpMkLst>
        </pc:cxnChg>
      </pc:sldChg>
      <pc:sldChg chg="addSp modSp add mod modNotesTx">
        <pc:chgData name="Lian, Xiang" userId="47f83840-acd0-4e40-8a3e-39a5ff6d6ced" providerId="ADAL" clId="{B2DA9BA5-347E-42B2-828C-B48679B60950}" dt="2025-10-05T21:24:52.718" v="606" actId="20577"/>
        <pc:sldMkLst>
          <pc:docMk/>
          <pc:sldMk cId="2773163390" sldId="377"/>
        </pc:sldMkLst>
        <pc:spChg chg="add mod">
          <ac:chgData name="Lian, Xiang" userId="47f83840-acd0-4e40-8a3e-39a5ff6d6ced" providerId="ADAL" clId="{B2DA9BA5-347E-42B2-828C-B48679B60950}" dt="2025-10-05T21:23:49.955" v="555" actId="14100"/>
          <ac:spMkLst>
            <pc:docMk/>
            <pc:sldMk cId="2773163390" sldId="377"/>
            <ac:spMk id="5" creationId="{A36E4B44-9F3D-4A58-82FA-28FEA29137E9}"/>
          </ac:spMkLst>
        </pc:spChg>
        <pc:spChg chg="mod">
          <ac:chgData name="Lian, Xiang" userId="47f83840-acd0-4e40-8a3e-39a5ff6d6ced" providerId="ADAL" clId="{B2DA9BA5-347E-42B2-828C-B48679B60950}" dt="2025-10-05T21:18:00.047" v="316" actId="20577"/>
          <ac:spMkLst>
            <pc:docMk/>
            <pc:sldMk cId="2773163390" sldId="377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5T21:24:52.718" v="606" actId="20577"/>
          <ac:spMkLst>
            <pc:docMk/>
            <pc:sldMk cId="2773163390" sldId="377"/>
            <ac:spMk id="4100" creationId="{00000000-0000-0000-0000-000000000000}"/>
          </ac:spMkLst>
        </pc:spChg>
      </pc:sldChg>
      <pc:sldChg chg="modSp add mod ord modNotesTx">
        <pc:chgData name="Lian, Xiang" userId="47f83840-acd0-4e40-8a3e-39a5ff6d6ced" providerId="ADAL" clId="{B2DA9BA5-347E-42B2-828C-B48679B60950}" dt="2025-10-06T02:40:19.019" v="1344"/>
        <pc:sldMkLst>
          <pc:docMk/>
          <pc:sldMk cId="3819901498" sldId="378"/>
        </pc:sldMkLst>
        <pc:spChg chg="mod">
          <ac:chgData name="Lian, Xiang" userId="47f83840-acd0-4e40-8a3e-39a5ff6d6ced" providerId="ADAL" clId="{B2DA9BA5-347E-42B2-828C-B48679B60950}" dt="2025-10-06T02:19:59.641" v="866" actId="20577"/>
          <ac:spMkLst>
            <pc:docMk/>
            <pc:sldMk cId="3819901498" sldId="378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6T02:40:19.019" v="1344"/>
          <ac:spMkLst>
            <pc:docMk/>
            <pc:sldMk cId="3819901498" sldId="378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B2DA9BA5-347E-42B2-828C-B48679B60950}" dt="2025-10-05T21:27:08.815" v="771" actId="1036"/>
        <pc:sldMkLst>
          <pc:docMk/>
          <pc:sldMk cId="1584862800" sldId="379"/>
        </pc:sldMkLst>
        <pc:spChg chg="mod">
          <ac:chgData name="Lian, Xiang" userId="47f83840-acd0-4e40-8a3e-39a5ff6d6ced" providerId="ADAL" clId="{B2DA9BA5-347E-42B2-828C-B48679B60950}" dt="2025-10-05T21:27:08.815" v="771" actId="1036"/>
          <ac:spMkLst>
            <pc:docMk/>
            <pc:sldMk cId="1584862800" sldId="379"/>
            <ac:spMk id="5" creationId="{A36E4B44-9F3D-4A58-82FA-28FEA29137E9}"/>
          </ac:spMkLst>
        </pc:spChg>
        <pc:spChg chg="mod">
          <ac:chgData name="Lian, Xiang" userId="47f83840-acd0-4e40-8a3e-39a5ff6d6ced" providerId="ADAL" clId="{B2DA9BA5-347E-42B2-828C-B48679B60950}" dt="2025-10-05T21:24:24.304" v="574" actId="313"/>
          <ac:spMkLst>
            <pc:docMk/>
            <pc:sldMk cId="1584862800" sldId="379"/>
            <ac:spMk id="4099" creationId="{00000000-0000-0000-0000-000000000000}"/>
          </ac:spMkLst>
        </pc:spChg>
        <pc:spChg chg="mod">
          <ac:chgData name="Lian, Xiang" userId="47f83840-acd0-4e40-8a3e-39a5ff6d6ced" providerId="ADAL" clId="{B2DA9BA5-347E-42B2-828C-B48679B60950}" dt="2025-10-05T21:26:08.030" v="752" actId="20577"/>
          <ac:spMkLst>
            <pc:docMk/>
            <pc:sldMk cId="1584862800" sldId="379"/>
            <ac:spMk id="4100" creationId="{00000000-0000-0000-0000-000000000000}"/>
          </ac:spMkLst>
        </pc:spChg>
      </pc:sldChg>
      <pc:sldChg chg="addSp modSp add mod">
        <pc:chgData name="Lian, Xiang" userId="47f83840-acd0-4e40-8a3e-39a5ff6d6ced" providerId="ADAL" clId="{B2DA9BA5-347E-42B2-828C-B48679B60950}" dt="2025-10-06T04:09:59.130" v="2815" actId="20577"/>
        <pc:sldMkLst>
          <pc:docMk/>
          <pc:sldMk cId="1969787713" sldId="380"/>
        </pc:sldMkLst>
        <pc:spChg chg="mod">
          <ac:chgData name="Lian, Xiang" userId="47f83840-acd0-4e40-8a3e-39a5ff6d6ced" providerId="ADAL" clId="{B2DA9BA5-347E-42B2-828C-B48679B60950}" dt="2025-10-06T03:07:20.173" v="1900" actId="20577"/>
          <ac:spMkLst>
            <pc:docMk/>
            <pc:sldMk cId="1969787713" sldId="380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4:09:59.130" v="2815" actId="20577"/>
          <ac:spMkLst>
            <pc:docMk/>
            <pc:sldMk cId="1969787713" sldId="380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03:12:56.621" v="2047" actId="207"/>
          <ac:picMkLst>
            <pc:docMk/>
            <pc:sldMk cId="1969787713" sldId="380"/>
            <ac:picMk id="3" creationId="{8996D8A3-7FEB-4697-96F3-EC0474549111}"/>
          </ac:picMkLst>
        </pc:picChg>
      </pc:sldChg>
      <pc:sldChg chg="addSp modSp add mod">
        <pc:chgData name="Lian, Xiang" userId="47f83840-acd0-4e40-8a3e-39a5ff6d6ced" providerId="ADAL" clId="{B2DA9BA5-347E-42B2-828C-B48679B60950}" dt="2025-10-06T03:44:10.832" v="2404" actId="20577"/>
        <pc:sldMkLst>
          <pc:docMk/>
          <pc:sldMk cId="3298572569" sldId="381"/>
        </pc:sldMkLst>
        <pc:spChg chg="add mod">
          <ac:chgData name="Lian, Xiang" userId="47f83840-acd0-4e40-8a3e-39a5ff6d6ced" providerId="ADAL" clId="{B2DA9BA5-347E-42B2-828C-B48679B60950}" dt="2025-10-06T03:26:13.524" v="2223" actId="1076"/>
          <ac:spMkLst>
            <pc:docMk/>
            <pc:sldMk cId="3298572569" sldId="381"/>
            <ac:spMk id="9" creationId="{888078D4-596A-40D1-AE09-BD58760B1DC7}"/>
          </ac:spMkLst>
        </pc:spChg>
        <pc:spChg chg="add mod">
          <ac:chgData name="Lian, Xiang" userId="47f83840-acd0-4e40-8a3e-39a5ff6d6ced" providerId="ADAL" clId="{B2DA9BA5-347E-42B2-828C-B48679B60950}" dt="2025-10-06T03:26:13.524" v="2223" actId="1076"/>
          <ac:spMkLst>
            <pc:docMk/>
            <pc:sldMk cId="3298572569" sldId="381"/>
            <ac:spMk id="15" creationId="{9E94C6AD-765E-4B1A-A90B-0D61DF068588}"/>
          </ac:spMkLst>
        </pc:spChg>
        <pc:spChg chg="add mod">
          <ac:chgData name="Lian, Xiang" userId="47f83840-acd0-4e40-8a3e-39a5ff6d6ced" providerId="ADAL" clId="{B2DA9BA5-347E-42B2-828C-B48679B60950}" dt="2025-10-06T03:26:13.524" v="2223" actId="1076"/>
          <ac:spMkLst>
            <pc:docMk/>
            <pc:sldMk cId="3298572569" sldId="381"/>
            <ac:spMk id="17" creationId="{C9A37132-BC49-41E9-923F-DDE184F9EACE}"/>
          </ac:spMkLst>
        </pc:spChg>
        <pc:spChg chg="add mod">
          <ac:chgData name="Lian, Xiang" userId="47f83840-acd0-4e40-8a3e-39a5ff6d6ced" providerId="ADAL" clId="{B2DA9BA5-347E-42B2-828C-B48679B60950}" dt="2025-10-06T03:26:13.524" v="2223" actId="1076"/>
          <ac:spMkLst>
            <pc:docMk/>
            <pc:sldMk cId="3298572569" sldId="381"/>
            <ac:spMk id="19" creationId="{846DCA19-7BE8-4084-BE87-AE493E655B1C}"/>
          </ac:spMkLst>
        </pc:spChg>
        <pc:spChg chg="add mod">
          <ac:chgData name="Lian, Xiang" userId="47f83840-acd0-4e40-8a3e-39a5ff6d6ced" providerId="ADAL" clId="{B2DA9BA5-347E-42B2-828C-B48679B60950}" dt="2025-10-06T03:28:08.891" v="2253" actId="1076"/>
          <ac:spMkLst>
            <pc:docMk/>
            <pc:sldMk cId="3298572569" sldId="381"/>
            <ac:spMk id="21" creationId="{21F3E7EA-F9B4-49A8-A29B-203B63069AA5}"/>
          </ac:spMkLst>
        </pc:spChg>
        <pc:spChg chg="mod">
          <ac:chgData name="Lian, Xiang" userId="47f83840-acd0-4e40-8a3e-39a5ff6d6ced" providerId="ADAL" clId="{B2DA9BA5-347E-42B2-828C-B48679B60950}" dt="2025-10-06T03:17:46.482" v="2066" actId="313"/>
          <ac:spMkLst>
            <pc:docMk/>
            <pc:sldMk cId="3298572569" sldId="381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3:44:10.832" v="2404" actId="20577"/>
          <ac:spMkLst>
            <pc:docMk/>
            <pc:sldMk cId="3298572569" sldId="381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03:26:05.807" v="2221" actId="1076"/>
          <ac:picMkLst>
            <pc:docMk/>
            <pc:sldMk cId="3298572569" sldId="381"/>
            <ac:picMk id="3" creationId="{2BBF25BD-0CD6-46DB-ACDA-57727D02E32F}"/>
          </ac:picMkLst>
        </pc:picChg>
        <pc:picChg chg="add mod">
          <ac:chgData name="Lian, Xiang" userId="47f83840-acd0-4e40-8a3e-39a5ff6d6ced" providerId="ADAL" clId="{B2DA9BA5-347E-42B2-828C-B48679B60950}" dt="2025-10-06T03:26:13.524" v="2223" actId="1076"/>
          <ac:picMkLst>
            <pc:docMk/>
            <pc:sldMk cId="3298572569" sldId="381"/>
            <ac:picMk id="5" creationId="{5F2FFD4A-3C47-4EDA-86AB-B56D4F1E058C}"/>
          </ac:picMkLst>
        </pc:picChg>
        <pc:cxnChg chg="add mod">
          <ac:chgData name="Lian, Xiang" userId="47f83840-acd0-4e40-8a3e-39a5ff6d6ced" providerId="ADAL" clId="{B2DA9BA5-347E-42B2-828C-B48679B60950}" dt="2025-10-06T03:26:13.524" v="2223" actId="1076"/>
          <ac:cxnSpMkLst>
            <pc:docMk/>
            <pc:sldMk cId="3298572569" sldId="381"/>
            <ac:cxnSpMk id="10" creationId="{BF815670-8D01-4C6E-9696-8E625C11EA3B}"/>
          </ac:cxnSpMkLst>
        </pc:cxnChg>
        <pc:cxnChg chg="add mod">
          <ac:chgData name="Lian, Xiang" userId="47f83840-acd0-4e40-8a3e-39a5ff6d6ced" providerId="ADAL" clId="{B2DA9BA5-347E-42B2-828C-B48679B60950}" dt="2025-10-06T03:26:13.524" v="2223" actId="1076"/>
          <ac:cxnSpMkLst>
            <pc:docMk/>
            <pc:sldMk cId="3298572569" sldId="381"/>
            <ac:cxnSpMk id="14" creationId="{0F42D503-6AC2-4B92-ACCF-B2240C856C64}"/>
          </ac:cxnSpMkLst>
        </pc:cxnChg>
      </pc:sldChg>
      <pc:sldChg chg="addSp modSp add mod">
        <pc:chgData name="Lian, Xiang" userId="47f83840-acd0-4e40-8a3e-39a5ff6d6ced" providerId="ADAL" clId="{B2DA9BA5-347E-42B2-828C-B48679B60950}" dt="2025-10-06T12:26:24.062" v="3208" actId="1038"/>
        <pc:sldMkLst>
          <pc:docMk/>
          <pc:sldMk cId="1021259425" sldId="382"/>
        </pc:sldMkLst>
        <pc:spChg chg="add mod">
          <ac:chgData name="Lian, Xiang" userId="47f83840-acd0-4e40-8a3e-39a5ff6d6ced" providerId="ADAL" clId="{B2DA9BA5-347E-42B2-828C-B48679B60950}" dt="2025-10-06T12:26:24.062" v="3208" actId="1038"/>
          <ac:spMkLst>
            <pc:docMk/>
            <pc:sldMk cId="1021259425" sldId="382"/>
            <ac:spMk id="5" creationId="{6E310039-15AB-42BF-A39F-A3B5412ED854}"/>
          </ac:spMkLst>
        </pc:spChg>
        <pc:spChg chg="mod">
          <ac:chgData name="Lian, Xiang" userId="47f83840-acd0-4e40-8a3e-39a5ff6d6ced" providerId="ADAL" clId="{B2DA9BA5-347E-42B2-828C-B48679B60950}" dt="2025-10-06T12:23:23.649" v="3094" actId="14100"/>
          <ac:spMkLst>
            <pc:docMk/>
            <pc:sldMk cId="1021259425" sldId="382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2:25:04.861" v="3198" actId="113"/>
          <ac:spMkLst>
            <pc:docMk/>
            <pc:sldMk cId="1021259425" sldId="382"/>
            <ac:spMk id="4100" creationId="{E8BD04DF-09C4-9AD0-A510-5F6A05C9C73F}"/>
          </ac:spMkLst>
        </pc:spChg>
      </pc:sldChg>
      <pc:sldChg chg="addSp delSp modSp add mod modNotesTx">
        <pc:chgData name="Lian, Xiang" userId="47f83840-acd0-4e40-8a3e-39a5ff6d6ced" providerId="ADAL" clId="{B2DA9BA5-347E-42B2-828C-B48679B60950}" dt="2025-10-06T12:35:06.258" v="3339" actId="1076"/>
        <pc:sldMkLst>
          <pc:docMk/>
          <pc:sldMk cId="2733679106" sldId="383"/>
        </pc:sldMkLst>
        <pc:spChg chg="mod">
          <ac:chgData name="Lian, Xiang" userId="47f83840-acd0-4e40-8a3e-39a5ff6d6ced" providerId="ADAL" clId="{B2DA9BA5-347E-42B2-828C-B48679B60950}" dt="2025-10-06T12:28:50.913" v="3265" actId="20577"/>
          <ac:spMkLst>
            <pc:docMk/>
            <pc:sldMk cId="2733679106" sldId="383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2:29:30.420" v="3290" actId="20577"/>
          <ac:spMkLst>
            <pc:docMk/>
            <pc:sldMk cId="2733679106" sldId="383"/>
            <ac:spMk id="4100" creationId="{E8BD04DF-09C4-9AD0-A510-5F6A05C9C73F}"/>
          </ac:spMkLst>
        </pc:spChg>
        <pc:grpChg chg="add del mod topLvl">
          <ac:chgData name="Lian, Xiang" userId="47f83840-acd0-4e40-8a3e-39a5ff6d6ced" providerId="ADAL" clId="{B2DA9BA5-347E-42B2-828C-B48679B60950}" dt="2025-10-06T12:33:14.525" v="3324" actId="165"/>
          <ac:grpSpMkLst>
            <pc:docMk/>
            <pc:sldMk cId="2733679106" sldId="383"/>
            <ac:grpSpMk id="9" creationId="{05586B06-71C6-4767-9ED2-C461827B4C97}"/>
          </ac:grpSpMkLst>
        </pc:grpChg>
        <pc:grpChg chg="add del mod">
          <ac:chgData name="Lian, Xiang" userId="47f83840-acd0-4e40-8a3e-39a5ff6d6ced" providerId="ADAL" clId="{B2DA9BA5-347E-42B2-828C-B48679B60950}" dt="2025-10-06T12:33:08.987" v="3323" actId="165"/>
          <ac:grpSpMkLst>
            <pc:docMk/>
            <pc:sldMk cId="2733679106" sldId="383"/>
            <ac:grpSpMk id="12" creationId="{34D31CFE-05A2-4BFD-B63E-C242A5F23DE9}"/>
          </ac:grpSpMkLst>
        </pc:grpChg>
        <pc:grpChg chg="add mod">
          <ac:chgData name="Lian, Xiang" userId="47f83840-acd0-4e40-8a3e-39a5ff6d6ced" providerId="ADAL" clId="{B2DA9BA5-347E-42B2-828C-B48679B60950}" dt="2025-10-06T12:33:42.467" v="3328" actId="164"/>
          <ac:grpSpMkLst>
            <pc:docMk/>
            <pc:sldMk cId="2733679106" sldId="383"/>
            <ac:grpSpMk id="13" creationId="{205EAA94-78DE-4FDE-916D-76C7692836A3}"/>
          </ac:grpSpMkLst>
        </pc:grpChg>
        <pc:grpChg chg="add mod">
          <ac:chgData name="Lian, Xiang" userId="47f83840-acd0-4e40-8a3e-39a5ff6d6ced" providerId="ADAL" clId="{B2DA9BA5-347E-42B2-828C-B48679B60950}" dt="2025-10-06T12:35:06.258" v="3339" actId="1076"/>
          <ac:grpSpMkLst>
            <pc:docMk/>
            <pc:sldMk cId="2733679106" sldId="383"/>
            <ac:grpSpMk id="14" creationId="{44F7B174-9B13-4882-BD49-A996634EF7EF}"/>
          </ac:grpSpMkLst>
        </pc:grpChg>
        <pc:picChg chg="add mod">
          <ac:chgData name="Lian, Xiang" userId="47f83840-acd0-4e40-8a3e-39a5ff6d6ced" providerId="ADAL" clId="{B2DA9BA5-347E-42B2-828C-B48679B60950}" dt="2025-10-06T12:30:02.404" v="3293" actId="1076"/>
          <ac:picMkLst>
            <pc:docMk/>
            <pc:sldMk cId="2733679106" sldId="383"/>
            <ac:picMk id="3" creationId="{56E13AF6-8604-4968-A3F2-EA79B4C43323}"/>
          </ac:picMkLst>
        </pc:picChg>
        <pc:picChg chg="add mod topLvl">
          <ac:chgData name="Lian, Xiang" userId="47f83840-acd0-4e40-8a3e-39a5ff6d6ced" providerId="ADAL" clId="{B2DA9BA5-347E-42B2-828C-B48679B60950}" dt="2025-10-06T12:34:16.729" v="3333" actId="14100"/>
          <ac:picMkLst>
            <pc:docMk/>
            <pc:sldMk cId="2733679106" sldId="383"/>
            <ac:picMk id="5" creationId="{B2B3C94C-4E55-41C8-8BC2-4B4DFB6A912C}"/>
          </ac:picMkLst>
        </pc:picChg>
        <pc:picChg chg="add mod topLvl">
          <ac:chgData name="Lian, Xiang" userId="47f83840-acd0-4e40-8a3e-39a5ff6d6ced" providerId="ADAL" clId="{B2DA9BA5-347E-42B2-828C-B48679B60950}" dt="2025-10-06T12:34:40.162" v="3337" actId="1076"/>
          <ac:picMkLst>
            <pc:docMk/>
            <pc:sldMk cId="2733679106" sldId="383"/>
            <ac:picMk id="8" creationId="{33D202D8-6E57-4FE9-BD2A-4849878FA875}"/>
          </ac:picMkLst>
        </pc:picChg>
        <pc:picChg chg="add mod topLvl">
          <ac:chgData name="Lian, Xiang" userId="47f83840-acd0-4e40-8a3e-39a5ff6d6ced" providerId="ADAL" clId="{B2DA9BA5-347E-42B2-828C-B48679B60950}" dt="2025-10-06T12:34:55.158" v="3338"/>
          <ac:picMkLst>
            <pc:docMk/>
            <pc:sldMk cId="2733679106" sldId="383"/>
            <ac:picMk id="11" creationId="{9F4751CB-509C-48B6-9BAC-090625F5786A}"/>
          </ac:picMkLst>
        </pc:picChg>
      </pc:sldChg>
      <pc:sldChg chg="addSp modSp add mod">
        <pc:chgData name="Lian, Xiang" userId="47f83840-acd0-4e40-8a3e-39a5ff6d6ced" providerId="ADAL" clId="{B2DA9BA5-347E-42B2-828C-B48679B60950}" dt="2025-10-06T12:36:12.175" v="3349" actId="1076"/>
        <pc:sldMkLst>
          <pc:docMk/>
          <pc:sldMk cId="3358542150" sldId="384"/>
        </pc:sldMkLst>
        <pc:spChg chg="mod">
          <ac:chgData name="Lian, Xiang" userId="47f83840-acd0-4e40-8a3e-39a5ff6d6ced" providerId="ADAL" clId="{B2DA9BA5-347E-42B2-828C-B48679B60950}" dt="2025-10-06T12:35:30.659" v="3340"/>
          <ac:spMkLst>
            <pc:docMk/>
            <pc:sldMk cId="3358542150" sldId="384"/>
            <ac:spMk id="4099" creationId="{15D51110-21F4-AC75-AA43-6637988BA167}"/>
          </ac:spMkLst>
        </pc:spChg>
        <pc:picChg chg="add mod">
          <ac:chgData name="Lian, Xiang" userId="47f83840-acd0-4e40-8a3e-39a5ff6d6ced" providerId="ADAL" clId="{B2DA9BA5-347E-42B2-828C-B48679B60950}" dt="2025-10-06T12:36:12.175" v="3349" actId="1076"/>
          <ac:picMkLst>
            <pc:docMk/>
            <pc:sldMk cId="3358542150" sldId="384"/>
            <ac:picMk id="3" creationId="{56DB136C-742D-443A-BE1A-A4BD5620CA11}"/>
          </ac:picMkLst>
        </pc:picChg>
      </pc:sldChg>
      <pc:sldChg chg="addSp delSp modSp add mod ord">
        <pc:chgData name="Lian, Xiang" userId="47f83840-acd0-4e40-8a3e-39a5ff6d6ced" providerId="ADAL" clId="{B2DA9BA5-347E-42B2-828C-B48679B60950}" dt="2025-10-06T13:07:03.183" v="3491" actId="1076"/>
        <pc:sldMkLst>
          <pc:docMk/>
          <pc:sldMk cId="561541478" sldId="385"/>
        </pc:sldMkLst>
        <pc:spChg chg="add mod">
          <ac:chgData name="Lian, Xiang" userId="47f83840-acd0-4e40-8a3e-39a5ff6d6ced" providerId="ADAL" clId="{B2DA9BA5-347E-42B2-828C-B48679B60950}" dt="2025-10-06T13:07:03.183" v="3491" actId="1076"/>
          <ac:spMkLst>
            <pc:docMk/>
            <pc:sldMk cId="561541478" sldId="385"/>
            <ac:spMk id="10" creationId="{003DE9DB-7327-4F7A-92B9-81CAA345CC1A}"/>
          </ac:spMkLst>
        </pc:spChg>
        <pc:spChg chg="mod">
          <ac:chgData name="Lian, Xiang" userId="47f83840-acd0-4e40-8a3e-39a5ff6d6ced" providerId="ADAL" clId="{B2DA9BA5-347E-42B2-828C-B48679B60950}" dt="2025-10-06T13:03:22.180" v="3401" actId="20577"/>
          <ac:spMkLst>
            <pc:docMk/>
            <pc:sldMk cId="561541478" sldId="385"/>
            <ac:spMk id="4099" creationId="{15D51110-21F4-AC75-AA43-6637988BA167}"/>
          </ac:spMkLst>
        </pc:spChg>
        <pc:spChg chg="del">
          <ac:chgData name="Lian, Xiang" userId="47f83840-acd0-4e40-8a3e-39a5ff6d6ced" providerId="ADAL" clId="{B2DA9BA5-347E-42B2-828C-B48679B60950}" dt="2025-10-06T13:06:16.579" v="3454" actId="478"/>
          <ac:spMkLst>
            <pc:docMk/>
            <pc:sldMk cId="561541478" sldId="385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3:06:11.161" v="3453" actId="1076"/>
          <ac:picMkLst>
            <pc:docMk/>
            <pc:sldMk cId="561541478" sldId="385"/>
            <ac:picMk id="3" creationId="{777ECAD4-96DB-4893-8FFB-39C2B37AB22C}"/>
          </ac:picMkLst>
        </pc:picChg>
        <pc:cxnChg chg="add mod">
          <ac:chgData name="Lian, Xiang" userId="47f83840-acd0-4e40-8a3e-39a5ff6d6ced" providerId="ADAL" clId="{B2DA9BA5-347E-42B2-828C-B48679B60950}" dt="2025-10-06T13:06:11.161" v="3453" actId="1076"/>
          <ac:cxnSpMkLst>
            <pc:docMk/>
            <pc:sldMk cId="561541478" sldId="385"/>
            <ac:cxnSpMk id="5" creationId="{BAB9AD20-D80F-42B4-9191-5943E51D847F}"/>
          </ac:cxnSpMkLst>
        </pc:cxnChg>
      </pc:sldChg>
      <pc:sldChg chg="addSp modSp add mod">
        <pc:chgData name="Lian, Xiang" userId="47f83840-acd0-4e40-8a3e-39a5ff6d6ced" providerId="ADAL" clId="{B2DA9BA5-347E-42B2-828C-B48679B60950}" dt="2025-10-06T14:05:40.479" v="3656" actId="1035"/>
        <pc:sldMkLst>
          <pc:docMk/>
          <pc:sldMk cId="2907481191" sldId="386"/>
        </pc:sldMkLst>
        <pc:spChg chg="add mod">
          <ac:chgData name="Lian, Xiang" userId="47f83840-acd0-4e40-8a3e-39a5ff6d6ced" providerId="ADAL" clId="{B2DA9BA5-347E-42B2-828C-B48679B60950}" dt="2025-10-06T14:05:40.479" v="3656" actId="1035"/>
          <ac:spMkLst>
            <pc:docMk/>
            <pc:sldMk cId="2907481191" sldId="386"/>
            <ac:spMk id="5" creationId="{414552FC-FAC3-497C-864C-2A96694F1198}"/>
          </ac:spMkLst>
        </pc:spChg>
        <pc:spChg chg="mod">
          <ac:chgData name="Lian, Xiang" userId="47f83840-acd0-4e40-8a3e-39a5ff6d6ced" providerId="ADAL" clId="{B2DA9BA5-347E-42B2-828C-B48679B60950}" dt="2025-10-06T14:05:08.820" v="3640" actId="1076"/>
          <ac:spMkLst>
            <pc:docMk/>
            <pc:sldMk cId="2907481191" sldId="386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4:05:14.248" v="3641" actId="1076"/>
          <ac:spMkLst>
            <pc:docMk/>
            <pc:sldMk cId="2907481191" sldId="386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4:05:14.248" v="3641" actId="1076"/>
          <ac:picMkLst>
            <pc:docMk/>
            <pc:sldMk cId="2907481191" sldId="386"/>
            <ac:picMk id="3" creationId="{052469FB-6A91-4132-95EB-6E3746ABA4ED}"/>
          </ac:picMkLst>
        </pc:picChg>
      </pc:sldChg>
      <pc:sldChg chg="addSp modSp add mod">
        <pc:chgData name="Lian, Xiang" userId="47f83840-acd0-4e40-8a3e-39a5ff6d6ced" providerId="ADAL" clId="{B2DA9BA5-347E-42B2-828C-B48679B60950}" dt="2025-10-06T21:11:34.838" v="4867" actId="1076"/>
        <pc:sldMkLst>
          <pc:docMk/>
          <pc:sldMk cId="160447150" sldId="387"/>
        </pc:sldMkLst>
        <pc:spChg chg="mod">
          <ac:chgData name="Lian, Xiang" userId="47f83840-acd0-4e40-8a3e-39a5ff6d6ced" providerId="ADAL" clId="{B2DA9BA5-347E-42B2-828C-B48679B60950}" dt="2025-10-06T21:11:05.096" v="4860" actId="6549"/>
          <ac:spMkLst>
            <pc:docMk/>
            <pc:sldMk cId="160447150" sldId="387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21:11:34.838" v="4867" actId="1076"/>
          <ac:spMkLst>
            <pc:docMk/>
            <pc:sldMk cId="160447150" sldId="387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21:09:14.510" v="4855" actId="1076"/>
          <ac:picMkLst>
            <pc:docMk/>
            <pc:sldMk cId="160447150" sldId="387"/>
            <ac:picMk id="3" creationId="{F3D2BE3F-8557-484E-83B7-F43A140A48B9}"/>
          </ac:picMkLst>
        </pc:picChg>
      </pc:sldChg>
      <pc:sldChg chg="addSp delSp modSp add mod">
        <pc:chgData name="Lian, Xiang" userId="47f83840-acd0-4e40-8a3e-39a5ff6d6ced" providerId="ADAL" clId="{B2DA9BA5-347E-42B2-828C-B48679B60950}" dt="2025-10-06T21:13:03.452" v="4879" actId="1076"/>
        <pc:sldMkLst>
          <pc:docMk/>
          <pc:sldMk cId="2437529238" sldId="388"/>
        </pc:sldMkLst>
        <pc:spChg chg="add mod">
          <ac:chgData name="Lian, Xiang" userId="47f83840-acd0-4e40-8a3e-39a5ff6d6ced" providerId="ADAL" clId="{B2DA9BA5-347E-42B2-828C-B48679B60950}" dt="2025-10-06T21:13:03.452" v="4879" actId="1076"/>
          <ac:spMkLst>
            <pc:docMk/>
            <pc:sldMk cId="2437529238" sldId="388"/>
            <ac:spMk id="7" creationId="{E9E393F0-ED19-4AED-A245-6A65E230F660}"/>
          </ac:spMkLst>
        </pc:spChg>
        <pc:spChg chg="mod">
          <ac:chgData name="Lian, Xiang" userId="47f83840-acd0-4e40-8a3e-39a5ff6d6ced" providerId="ADAL" clId="{B2DA9BA5-347E-42B2-828C-B48679B60950}" dt="2025-10-06T21:11:21.820" v="4865" actId="14100"/>
          <ac:spMkLst>
            <pc:docMk/>
            <pc:sldMk cId="2437529238" sldId="388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21:11:27.597" v="4866" actId="1076"/>
          <ac:spMkLst>
            <pc:docMk/>
            <pc:sldMk cId="2437529238" sldId="388"/>
            <ac:spMk id="4100" creationId="{E8BD04DF-09C4-9AD0-A510-5F6A05C9C73F}"/>
          </ac:spMkLst>
        </pc:spChg>
        <pc:picChg chg="add del mod">
          <ac:chgData name="Lian, Xiang" userId="47f83840-acd0-4e40-8a3e-39a5ff6d6ced" providerId="ADAL" clId="{B2DA9BA5-347E-42B2-828C-B48679B60950}" dt="2025-10-06T21:04:41.358" v="4799" actId="478"/>
          <ac:picMkLst>
            <pc:docMk/>
            <pc:sldMk cId="2437529238" sldId="388"/>
            <ac:picMk id="3" creationId="{FAE3EAB3-DF1F-4789-9DE6-86173E74E968}"/>
          </ac:picMkLst>
        </pc:picChg>
        <pc:picChg chg="add mod">
          <ac:chgData name="Lian, Xiang" userId="47f83840-acd0-4e40-8a3e-39a5ff6d6ced" providerId="ADAL" clId="{B2DA9BA5-347E-42B2-828C-B48679B60950}" dt="2025-10-06T21:13:03.452" v="4879" actId="1076"/>
          <ac:picMkLst>
            <pc:docMk/>
            <pc:sldMk cId="2437529238" sldId="388"/>
            <ac:picMk id="5" creationId="{31117D71-D534-4ED4-8AB1-82AA5E82AAD4}"/>
          </ac:picMkLst>
        </pc:picChg>
      </pc:sldChg>
      <pc:sldChg chg="addSp modSp add mod">
        <pc:chgData name="Lian, Xiang" userId="47f83840-acd0-4e40-8a3e-39a5ff6d6ced" providerId="ADAL" clId="{B2DA9BA5-347E-42B2-828C-B48679B60950}" dt="2025-10-07T02:08:55.643" v="5132" actId="1076"/>
        <pc:sldMkLst>
          <pc:docMk/>
          <pc:sldMk cId="2653946428" sldId="389"/>
        </pc:sldMkLst>
        <pc:spChg chg="add mod">
          <ac:chgData name="Lian, Xiang" userId="47f83840-acd0-4e40-8a3e-39a5ff6d6ced" providerId="ADAL" clId="{B2DA9BA5-347E-42B2-828C-B48679B60950}" dt="2025-10-07T02:06:44.450" v="5115" actId="164"/>
          <ac:spMkLst>
            <pc:docMk/>
            <pc:sldMk cId="2653946428" sldId="389"/>
            <ac:spMk id="4" creationId="{D34FAB22-0C19-49DB-8974-953C208A6527}"/>
          </ac:spMkLst>
        </pc:spChg>
        <pc:spChg chg="mod">
          <ac:chgData name="Lian, Xiang" userId="47f83840-acd0-4e40-8a3e-39a5ff6d6ced" providerId="ADAL" clId="{B2DA9BA5-347E-42B2-828C-B48679B60950}" dt="2025-10-07T02:02:50.704" v="4929" actId="20577"/>
          <ac:spMkLst>
            <pc:docMk/>
            <pc:sldMk cId="2653946428" sldId="389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07:24.293" v="5125" actId="20577"/>
          <ac:spMkLst>
            <pc:docMk/>
            <pc:sldMk cId="2653946428" sldId="389"/>
            <ac:spMk id="4100" creationId="{E8BD04DF-09C4-9AD0-A510-5F6A05C9C73F}"/>
          </ac:spMkLst>
        </pc:spChg>
        <pc:grpChg chg="add mod">
          <ac:chgData name="Lian, Xiang" userId="47f83840-acd0-4e40-8a3e-39a5ff6d6ced" providerId="ADAL" clId="{B2DA9BA5-347E-42B2-828C-B48679B60950}" dt="2025-10-07T02:08:55.643" v="5132" actId="1076"/>
          <ac:grpSpMkLst>
            <pc:docMk/>
            <pc:sldMk cId="2653946428" sldId="389"/>
            <ac:grpSpMk id="5" creationId="{AA0E5343-A19D-4935-9271-795EF52AE631}"/>
          </ac:grpSpMkLst>
        </pc:grpChg>
        <pc:picChg chg="add mod">
          <ac:chgData name="Lian, Xiang" userId="47f83840-acd0-4e40-8a3e-39a5ff6d6ced" providerId="ADAL" clId="{B2DA9BA5-347E-42B2-828C-B48679B60950}" dt="2025-10-07T02:06:44.450" v="5115" actId="164"/>
          <ac:picMkLst>
            <pc:docMk/>
            <pc:sldMk cId="2653946428" sldId="389"/>
            <ac:picMk id="3" creationId="{5C713B21-9F94-4404-86BD-15C40C84037C}"/>
          </ac:picMkLst>
        </pc:picChg>
        <pc:picChg chg="add mod">
          <ac:chgData name="Lian, Xiang" userId="47f83840-acd0-4e40-8a3e-39a5ff6d6ced" providerId="ADAL" clId="{B2DA9BA5-347E-42B2-828C-B48679B60950}" dt="2025-10-07T02:08:49.673" v="5131" actId="1076"/>
          <ac:picMkLst>
            <pc:docMk/>
            <pc:sldMk cId="2653946428" sldId="389"/>
            <ac:picMk id="8" creationId="{7A1E1043-53A5-4CC4-BBF7-0753332BE325}"/>
          </ac:picMkLst>
        </pc:picChg>
      </pc:sldChg>
      <pc:sldChg chg="modSp add mod">
        <pc:chgData name="Lian, Xiang" userId="47f83840-acd0-4e40-8a3e-39a5ff6d6ced" providerId="ADAL" clId="{B2DA9BA5-347E-42B2-828C-B48679B60950}" dt="2025-10-07T02:15:33.004" v="5458" actId="20577"/>
        <pc:sldMkLst>
          <pc:docMk/>
          <pc:sldMk cId="4267811561" sldId="390"/>
        </pc:sldMkLst>
        <pc:spChg chg="mod">
          <ac:chgData name="Lian, Xiang" userId="47f83840-acd0-4e40-8a3e-39a5ff6d6ced" providerId="ADAL" clId="{B2DA9BA5-347E-42B2-828C-B48679B60950}" dt="2025-10-07T02:15:33.004" v="5458" actId="20577"/>
          <ac:spMkLst>
            <pc:docMk/>
            <pc:sldMk cId="4267811561" sldId="390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15:27.653" v="5448" actId="5793"/>
          <ac:spMkLst>
            <pc:docMk/>
            <pc:sldMk cId="4267811561" sldId="390"/>
            <ac:spMk id="4100" creationId="{E8BD04DF-09C4-9AD0-A510-5F6A05C9C73F}"/>
          </ac:spMkLst>
        </pc:spChg>
      </pc:sldChg>
      <pc:sldChg chg="addSp modSp add mod">
        <pc:chgData name="Lian, Xiang" userId="47f83840-acd0-4e40-8a3e-39a5ff6d6ced" providerId="ADAL" clId="{B2DA9BA5-347E-42B2-828C-B48679B60950}" dt="2025-10-07T02:36:24.826" v="6350" actId="1076"/>
        <pc:sldMkLst>
          <pc:docMk/>
          <pc:sldMk cId="3854439459" sldId="391"/>
        </pc:sldMkLst>
        <pc:spChg chg="add mod">
          <ac:chgData name="Lian, Xiang" userId="47f83840-acd0-4e40-8a3e-39a5ff6d6ced" providerId="ADAL" clId="{B2DA9BA5-347E-42B2-828C-B48679B60950}" dt="2025-10-07T02:36:24.826" v="6350" actId="1076"/>
          <ac:spMkLst>
            <pc:docMk/>
            <pc:sldMk cId="3854439459" sldId="391"/>
            <ac:spMk id="11" creationId="{D76516D3-6D96-4406-83E9-BFC5DCC9A4BB}"/>
          </ac:spMkLst>
        </pc:spChg>
        <pc:spChg chg="mod">
          <ac:chgData name="Lian, Xiang" userId="47f83840-acd0-4e40-8a3e-39a5ff6d6ced" providerId="ADAL" clId="{B2DA9BA5-347E-42B2-828C-B48679B60950}" dt="2025-10-07T02:16:22.391" v="5512" actId="20577"/>
          <ac:spMkLst>
            <pc:docMk/>
            <pc:sldMk cId="3854439459" sldId="391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33:34.005" v="6280" actId="20577"/>
          <ac:spMkLst>
            <pc:docMk/>
            <pc:sldMk cId="3854439459" sldId="391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7T02:30:46.190" v="6213" actId="1076"/>
          <ac:picMkLst>
            <pc:docMk/>
            <pc:sldMk cId="3854439459" sldId="391"/>
            <ac:picMk id="3" creationId="{5260B62B-FB8D-43E4-9A00-9DF86CDA03AE}"/>
          </ac:picMkLst>
        </pc:picChg>
        <pc:picChg chg="add mod">
          <ac:chgData name="Lian, Xiang" userId="47f83840-acd0-4e40-8a3e-39a5ff6d6ced" providerId="ADAL" clId="{B2DA9BA5-347E-42B2-828C-B48679B60950}" dt="2025-10-07T02:36:19.086" v="6348" actId="1076"/>
          <ac:picMkLst>
            <pc:docMk/>
            <pc:sldMk cId="3854439459" sldId="391"/>
            <ac:picMk id="5" creationId="{6553B293-3935-4CC9-9849-EF204F9AF6FE}"/>
          </ac:picMkLst>
        </pc:picChg>
        <pc:picChg chg="add mod">
          <ac:chgData name="Lian, Xiang" userId="47f83840-acd0-4e40-8a3e-39a5ff6d6ced" providerId="ADAL" clId="{B2DA9BA5-347E-42B2-828C-B48679B60950}" dt="2025-10-07T02:31:29.117" v="6218" actId="1076"/>
          <ac:picMkLst>
            <pc:docMk/>
            <pc:sldMk cId="3854439459" sldId="391"/>
            <ac:picMk id="7" creationId="{5FDE04DA-88AD-4F1B-9214-9348DF41CBD3}"/>
          </ac:picMkLst>
        </pc:picChg>
        <pc:picChg chg="add mod">
          <ac:chgData name="Lian, Xiang" userId="47f83840-acd0-4e40-8a3e-39a5ff6d6ced" providerId="ADAL" clId="{B2DA9BA5-347E-42B2-828C-B48679B60950}" dt="2025-10-07T02:33:31.132" v="6277" actId="1076"/>
          <ac:picMkLst>
            <pc:docMk/>
            <pc:sldMk cId="3854439459" sldId="391"/>
            <ac:picMk id="9" creationId="{68CAC43D-5AA0-4EB1-B9E9-FA41D068441F}"/>
          </ac:picMkLst>
        </pc:picChg>
        <pc:picChg chg="add mod">
          <ac:chgData name="Lian, Xiang" userId="47f83840-acd0-4e40-8a3e-39a5ff6d6ced" providerId="ADAL" clId="{B2DA9BA5-347E-42B2-828C-B48679B60950}" dt="2025-10-07T02:33:22.587" v="6273" actId="1076"/>
          <ac:picMkLst>
            <pc:docMk/>
            <pc:sldMk cId="3854439459" sldId="391"/>
            <ac:picMk id="10" creationId="{46F2644F-4C89-49AD-BAF9-57F2C1B548FA}"/>
          </ac:picMkLst>
        </pc:picChg>
      </pc:sldChg>
      <pc:sldChg chg="addSp modSp add mod">
        <pc:chgData name="Lian, Xiang" userId="47f83840-acd0-4e40-8a3e-39a5ff6d6ced" providerId="ADAL" clId="{B2DA9BA5-347E-42B2-828C-B48679B60950}" dt="2025-10-06T11:13:16.440" v="2851"/>
        <pc:sldMkLst>
          <pc:docMk/>
          <pc:sldMk cId="1803401636" sldId="392"/>
        </pc:sldMkLst>
        <pc:spChg chg="add mod">
          <ac:chgData name="Lian, Xiang" userId="47f83840-acd0-4e40-8a3e-39a5ff6d6ced" providerId="ADAL" clId="{B2DA9BA5-347E-42B2-828C-B48679B60950}" dt="2025-10-06T02:54:21.295" v="1749" actId="1076"/>
          <ac:spMkLst>
            <pc:docMk/>
            <pc:sldMk cId="1803401636" sldId="392"/>
            <ac:spMk id="8" creationId="{76ACC3BA-5A5F-48BD-B61C-3C2D7BB5C36C}"/>
          </ac:spMkLst>
        </pc:spChg>
        <pc:spChg chg="add mod">
          <ac:chgData name="Lian, Xiang" userId="47f83840-acd0-4e40-8a3e-39a5ff6d6ced" providerId="ADAL" clId="{B2DA9BA5-347E-42B2-828C-B48679B60950}" dt="2025-10-06T11:13:16.440" v="2851"/>
          <ac:spMkLst>
            <pc:docMk/>
            <pc:sldMk cId="1803401636" sldId="392"/>
            <ac:spMk id="14" creationId="{B6853B6B-9A6D-497D-B783-DE87EBEBA897}"/>
          </ac:spMkLst>
        </pc:spChg>
        <pc:spChg chg="mod">
          <ac:chgData name="Lian, Xiang" userId="47f83840-acd0-4e40-8a3e-39a5ff6d6ced" providerId="ADAL" clId="{B2DA9BA5-347E-42B2-828C-B48679B60950}" dt="2025-10-06T02:49:50.608" v="1670" actId="20577"/>
          <ac:spMkLst>
            <pc:docMk/>
            <pc:sldMk cId="1803401636" sldId="392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2:51:45.350" v="1709" actId="1076"/>
          <ac:spMkLst>
            <pc:docMk/>
            <pc:sldMk cId="1803401636" sldId="392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02:52:17.892" v="1716" actId="1076"/>
          <ac:picMkLst>
            <pc:docMk/>
            <pc:sldMk cId="1803401636" sldId="392"/>
            <ac:picMk id="3" creationId="{B79D346F-9B90-4CB6-BEC5-5912B4762F0E}"/>
          </ac:picMkLst>
        </pc:picChg>
        <pc:picChg chg="add mod">
          <ac:chgData name="Lian, Xiang" userId="47f83840-acd0-4e40-8a3e-39a5ff6d6ced" providerId="ADAL" clId="{B2DA9BA5-347E-42B2-828C-B48679B60950}" dt="2025-10-06T02:54:13.212" v="1748" actId="1076"/>
          <ac:picMkLst>
            <pc:docMk/>
            <pc:sldMk cId="1803401636" sldId="392"/>
            <ac:picMk id="11" creationId="{AB43644B-C9D8-475E-BFE0-D5D67DF57C1A}"/>
          </ac:picMkLst>
        </pc:picChg>
        <pc:cxnChg chg="add mod">
          <ac:chgData name="Lian, Xiang" userId="47f83840-acd0-4e40-8a3e-39a5ff6d6ced" providerId="ADAL" clId="{B2DA9BA5-347E-42B2-828C-B48679B60950}" dt="2025-10-06T02:54:24.082" v="1750" actId="14100"/>
          <ac:cxnSpMkLst>
            <pc:docMk/>
            <pc:sldMk cId="1803401636" sldId="392"/>
            <ac:cxnSpMk id="7" creationId="{95ACD114-9837-4E86-96D0-862CD72FF33B}"/>
          </ac:cxnSpMkLst>
        </pc:cxnChg>
      </pc:sldChg>
      <pc:sldChg chg="addSp modSp add mod">
        <pc:chgData name="Lian, Xiang" userId="47f83840-acd0-4e40-8a3e-39a5ff6d6ced" providerId="ADAL" clId="{B2DA9BA5-347E-42B2-828C-B48679B60950}" dt="2025-10-06T03:01:44.507" v="1848" actId="1076"/>
        <pc:sldMkLst>
          <pc:docMk/>
          <pc:sldMk cId="2997617139" sldId="393"/>
        </pc:sldMkLst>
        <pc:spChg chg="mod">
          <ac:chgData name="Lian, Xiang" userId="47f83840-acd0-4e40-8a3e-39a5ff6d6ced" providerId="ADAL" clId="{B2DA9BA5-347E-42B2-828C-B48679B60950}" dt="2025-10-06T02:58:06.266" v="1765" actId="20577"/>
          <ac:spMkLst>
            <pc:docMk/>
            <pc:sldMk cId="2997617139" sldId="393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3:01:33.509" v="1847" actId="27636"/>
          <ac:spMkLst>
            <pc:docMk/>
            <pc:sldMk cId="2997617139" sldId="393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03:01:44.507" v="1848" actId="1076"/>
          <ac:picMkLst>
            <pc:docMk/>
            <pc:sldMk cId="2997617139" sldId="393"/>
            <ac:picMk id="3" creationId="{B291F2BA-431C-4EE1-94BC-E325C03BEFE1}"/>
          </ac:picMkLst>
        </pc:picChg>
        <pc:picChg chg="add mod">
          <ac:chgData name="Lian, Xiang" userId="47f83840-acd0-4e40-8a3e-39a5ff6d6ced" providerId="ADAL" clId="{B2DA9BA5-347E-42B2-828C-B48679B60950}" dt="2025-10-06T03:00:25.485" v="1821"/>
          <ac:picMkLst>
            <pc:docMk/>
            <pc:sldMk cId="2997617139" sldId="393"/>
            <ac:picMk id="7" creationId="{24A55633-69A9-4EBC-83EB-284879B2D738}"/>
          </ac:picMkLst>
        </pc:picChg>
      </pc:sldChg>
      <pc:sldChg chg="addSp modSp add mod">
        <pc:chgData name="Lian, Xiang" userId="47f83840-acd0-4e40-8a3e-39a5ff6d6ced" providerId="ADAL" clId="{B2DA9BA5-347E-42B2-828C-B48679B60950}" dt="2025-10-06T03:41:33.863" v="2398" actId="14100"/>
        <pc:sldMkLst>
          <pc:docMk/>
          <pc:sldMk cId="2593433228" sldId="394"/>
        </pc:sldMkLst>
        <pc:spChg chg="add mod">
          <ac:chgData name="Lian, Xiang" userId="47f83840-acd0-4e40-8a3e-39a5ff6d6ced" providerId="ADAL" clId="{B2DA9BA5-347E-42B2-828C-B48679B60950}" dt="2025-10-06T03:41:12.934" v="2391" actId="1076"/>
          <ac:spMkLst>
            <pc:docMk/>
            <pc:sldMk cId="2593433228" sldId="394"/>
            <ac:spMk id="11" creationId="{54F847D6-E674-4E81-9EFE-8B939E1A65B1}"/>
          </ac:spMkLst>
        </pc:spChg>
        <pc:spChg chg="mod">
          <ac:chgData name="Lian, Xiang" userId="47f83840-acd0-4e40-8a3e-39a5ff6d6ced" providerId="ADAL" clId="{B2DA9BA5-347E-42B2-828C-B48679B60950}" dt="2025-10-06T03:36:25.848" v="2310" actId="1076"/>
          <ac:spMkLst>
            <pc:docMk/>
            <pc:sldMk cId="2593433228" sldId="394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3:40:23.373" v="2368" actId="6549"/>
          <ac:spMkLst>
            <pc:docMk/>
            <pc:sldMk cId="2593433228" sldId="394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03:40:32.459" v="2369" actId="1076"/>
          <ac:picMkLst>
            <pc:docMk/>
            <pc:sldMk cId="2593433228" sldId="394"/>
            <ac:picMk id="3" creationId="{463CE64E-C35D-4D7C-91BD-6B5E696CD664}"/>
          </ac:picMkLst>
        </pc:picChg>
        <pc:picChg chg="add mod">
          <ac:chgData name="Lian, Xiang" userId="47f83840-acd0-4e40-8a3e-39a5ff6d6ced" providerId="ADAL" clId="{B2DA9BA5-347E-42B2-828C-B48679B60950}" dt="2025-10-06T03:41:28.218" v="2396" actId="1076"/>
          <ac:picMkLst>
            <pc:docMk/>
            <pc:sldMk cId="2593433228" sldId="394"/>
            <ac:picMk id="5" creationId="{3BC59969-1E66-4166-A21C-5933B7E0371B}"/>
          </ac:picMkLst>
        </pc:picChg>
        <pc:picChg chg="add mod">
          <ac:chgData name="Lian, Xiang" userId="47f83840-acd0-4e40-8a3e-39a5ff6d6ced" providerId="ADAL" clId="{B2DA9BA5-347E-42B2-828C-B48679B60950}" dt="2025-10-06T03:40:35.100" v="2370" actId="1076"/>
          <ac:picMkLst>
            <pc:docMk/>
            <pc:sldMk cId="2593433228" sldId="394"/>
            <ac:picMk id="8" creationId="{AB973C76-D852-4E78-BAD6-7D8B6EAD3376}"/>
          </ac:picMkLst>
        </pc:picChg>
        <pc:cxnChg chg="add mod">
          <ac:chgData name="Lian, Xiang" userId="47f83840-acd0-4e40-8a3e-39a5ff6d6ced" providerId="ADAL" clId="{B2DA9BA5-347E-42B2-828C-B48679B60950}" dt="2025-10-06T03:41:24.788" v="2393" actId="14100"/>
          <ac:cxnSpMkLst>
            <pc:docMk/>
            <pc:sldMk cId="2593433228" sldId="394"/>
            <ac:cxnSpMk id="12" creationId="{62C66323-6AC8-480D-AE2B-A8CB06FE5222}"/>
          </ac:cxnSpMkLst>
        </pc:cxnChg>
        <pc:cxnChg chg="add mod">
          <ac:chgData name="Lian, Xiang" userId="47f83840-acd0-4e40-8a3e-39a5ff6d6ced" providerId="ADAL" clId="{B2DA9BA5-347E-42B2-828C-B48679B60950}" dt="2025-10-06T03:41:33.863" v="2398" actId="14100"/>
          <ac:cxnSpMkLst>
            <pc:docMk/>
            <pc:sldMk cId="2593433228" sldId="394"/>
            <ac:cxnSpMk id="16" creationId="{0732D0F3-2DC5-4991-B2AB-BB471EC4569B}"/>
          </ac:cxnSpMkLst>
        </pc:cxnChg>
      </pc:sldChg>
      <pc:sldChg chg="modSp add mod">
        <pc:chgData name="Lian, Xiang" userId="47f83840-acd0-4e40-8a3e-39a5ff6d6ced" providerId="ADAL" clId="{B2DA9BA5-347E-42B2-828C-B48679B60950}" dt="2025-10-06T04:22:23.755" v="2822" actId="20577"/>
        <pc:sldMkLst>
          <pc:docMk/>
          <pc:sldMk cId="3011660992" sldId="395"/>
        </pc:sldMkLst>
        <pc:spChg chg="mod">
          <ac:chgData name="Lian, Xiang" userId="47f83840-acd0-4e40-8a3e-39a5ff6d6ced" providerId="ADAL" clId="{B2DA9BA5-347E-42B2-828C-B48679B60950}" dt="2025-10-06T03:45:44.431" v="2441" actId="20577"/>
          <ac:spMkLst>
            <pc:docMk/>
            <pc:sldMk cId="3011660992" sldId="395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4:22:23.755" v="2822" actId="20577"/>
          <ac:spMkLst>
            <pc:docMk/>
            <pc:sldMk cId="3011660992" sldId="395"/>
            <ac:spMk id="4100" creationId="{E8BD04DF-09C4-9AD0-A510-5F6A05C9C73F}"/>
          </ac:spMkLst>
        </pc:spChg>
      </pc:sldChg>
      <pc:sldChg chg="addSp modSp add mod modNotesTx">
        <pc:chgData name="Lian, Xiang" userId="47f83840-acd0-4e40-8a3e-39a5ff6d6ced" providerId="ADAL" clId="{B2DA9BA5-347E-42B2-828C-B48679B60950}" dt="2025-10-06T11:27:46.385" v="2929"/>
        <pc:sldMkLst>
          <pc:docMk/>
          <pc:sldMk cId="2553021395" sldId="396"/>
        </pc:sldMkLst>
        <pc:spChg chg="add mod">
          <ac:chgData name="Lian, Xiang" userId="47f83840-acd0-4e40-8a3e-39a5ff6d6ced" providerId="ADAL" clId="{B2DA9BA5-347E-42B2-828C-B48679B60950}" dt="2025-10-06T11:27:43.098" v="2928" actId="1076"/>
          <ac:spMkLst>
            <pc:docMk/>
            <pc:sldMk cId="2553021395" sldId="396"/>
            <ac:spMk id="7" creationId="{F47E5FD2-ECB3-41E3-9E5C-85C98F11DD20}"/>
          </ac:spMkLst>
        </pc:spChg>
        <pc:spChg chg="mod">
          <ac:chgData name="Lian, Xiang" userId="47f83840-acd0-4e40-8a3e-39a5ff6d6ced" providerId="ADAL" clId="{B2DA9BA5-347E-42B2-828C-B48679B60950}" dt="2025-10-06T03:53:17.177" v="2645" actId="20577"/>
          <ac:spMkLst>
            <pc:docMk/>
            <pc:sldMk cId="2553021395" sldId="396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03:56:39.724" v="2744" actId="113"/>
          <ac:spMkLst>
            <pc:docMk/>
            <pc:sldMk cId="2553021395" sldId="396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03:56:29.230" v="2743" actId="1076"/>
          <ac:picMkLst>
            <pc:docMk/>
            <pc:sldMk cId="2553021395" sldId="396"/>
            <ac:picMk id="5" creationId="{F2DB0419-DE35-45A9-975A-E8B5D90DA3AA}"/>
          </ac:picMkLst>
        </pc:picChg>
      </pc:sldChg>
      <pc:sldChg chg="addSp delSp modSp add mod ord">
        <pc:chgData name="Lian, Xiang" userId="47f83840-acd0-4e40-8a3e-39a5ff6d6ced" providerId="ADAL" clId="{B2DA9BA5-347E-42B2-828C-B48679B60950}" dt="2025-10-06T11:24:11.799" v="2882" actId="1076"/>
        <pc:sldMkLst>
          <pc:docMk/>
          <pc:sldMk cId="1828216912" sldId="397"/>
        </pc:sldMkLst>
        <pc:spChg chg="add mod">
          <ac:chgData name="Lian, Xiang" userId="47f83840-acd0-4e40-8a3e-39a5ff6d6ced" providerId="ADAL" clId="{B2DA9BA5-347E-42B2-828C-B48679B60950}" dt="2025-10-06T11:13:18.694" v="2852"/>
          <ac:spMkLst>
            <pc:docMk/>
            <pc:sldMk cId="1828216912" sldId="397"/>
            <ac:spMk id="7" creationId="{905806B8-4D3E-4839-9013-1107C6B2520C}"/>
          </ac:spMkLst>
        </pc:spChg>
        <pc:spChg chg="add mod">
          <ac:chgData name="Lian, Xiang" userId="47f83840-acd0-4e40-8a3e-39a5ff6d6ced" providerId="ADAL" clId="{B2DA9BA5-347E-42B2-828C-B48679B60950}" dt="2025-10-06T11:24:11.799" v="2882" actId="1076"/>
          <ac:spMkLst>
            <pc:docMk/>
            <pc:sldMk cId="1828216912" sldId="397"/>
            <ac:spMk id="8" creationId="{6702C303-41C7-4F39-B5CB-A297673A214F}"/>
          </ac:spMkLst>
        </pc:spChg>
        <pc:spChg chg="mod">
          <ac:chgData name="Lian, Xiang" userId="47f83840-acd0-4e40-8a3e-39a5ff6d6ced" providerId="ADAL" clId="{B2DA9BA5-347E-42B2-828C-B48679B60950}" dt="2025-10-06T11:13:02.655" v="2849" actId="20577"/>
          <ac:spMkLst>
            <pc:docMk/>
            <pc:sldMk cId="1828216912" sldId="397"/>
            <ac:spMk id="4099" creationId="{15D51110-21F4-AC75-AA43-6637988BA167}"/>
          </ac:spMkLst>
        </pc:spChg>
        <pc:spChg chg="del">
          <ac:chgData name="Lian, Xiang" userId="47f83840-acd0-4e40-8a3e-39a5ff6d6ced" providerId="ADAL" clId="{B2DA9BA5-347E-42B2-828C-B48679B60950}" dt="2025-10-06T11:13:33.175" v="2853" actId="478"/>
          <ac:spMkLst>
            <pc:docMk/>
            <pc:sldMk cId="1828216912" sldId="397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1:13:07.115" v="2850" actId="1076"/>
          <ac:picMkLst>
            <pc:docMk/>
            <pc:sldMk cId="1828216912" sldId="397"/>
            <ac:picMk id="3" creationId="{699F3EA8-97D7-47C6-B872-4450DA369B05}"/>
          </ac:picMkLst>
        </pc:picChg>
        <pc:cxnChg chg="add mod">
          <ac:chgData name="Lian, Xiang" userId="47f83840-acd0-4e40-8a3e-39a5ff6d6ced" providerId="ADAL" clId="{B2DA9BA5-347E-42B2-828C-B48679B60950}" dt="2025-10-06T11:23:58.493" v="2855" actId="1076"/>
          <ac:cxnSpMkLst>
            <pc:docMk/>
            <pc:sldMk cId="1828216912" sldId="397"/>
            <ac:cxnSpMk id="9" creationId="{D9A0D5D0-F067-4968-BA2F-B17ACD3FC8C1}"/>
          </ac:cxnSpMkLst>
        </pc:cxnChg>
      </pc:sldChg>
      <pc:sldChg chg="addSp modSp add mod modNotesTx">
        <pc:chgData name="Lian, Xiang" userId="47f83840-acd0-4e40-8a3e-39a5ff6d6ced" providerId="ADAL" clId="{B2DA9BA5-347E-42B2-828C-B48679B60950}" dt="2025-10-06T11:38:41.233" v="3031" actId="20577"/>
        <pc:sldMkLst>
          <pc:docMk/>
          <pc:sldMk cId="2070031224" sldId="398"/>
        </pc:sldMkLst>
        <pc:spChg chg="mod">
          <ac:chgData name="Lian, Xiang" userId="47f83840-acd0-4e40-8a3e-39a5ff6d6ced" providerId="ADAL" clId="{B2DA9BA5-347E-42B2-828C-B48679B60950}" dt="2025-10-06T11:27:36.632" v="2926" actId="20577"/>
          <ac:spMkLst>
            <pc:docMk/>
            <pc:sldMk cId="2070031224" sldId="398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1:38:41.233" v="3031" actId="20577"/>
          <ac:spMkLst>
            <pc:docMk/>
            <pc:sldMk cId="2070031224" sldId="398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1:38:27.934" v="3027" actId="1076"/>
          <ac:picMkLst>
            <pc:docMk/>
            <pc:sldMk cId="2070031224" sldId="398"/>
            <ac:picMk id="3" creationId="{D51AB967-7AE2-42A9-A519-C2DACA83AFB2}"/>
          </ac:picMkLst>
        </pc:picChg>
        <pc:picChg chg="add mod">
          <ac:chgData name="Lian, Xiang" userId="47f83840-acd0-4e40-8a3e-39a5ff6d6ced" providerId="ADAL" clId="{B2DA9BA5-347E-42B2-828C-B48679B60950}" dt="2025-10-06T11:38:31.018" v="3028" actId="1076"/>
          <ac:picMkLst>
            <pc:docMk/>
            <pc:sldMk cId="2070031224" sldId="398"/>
            <ac:picMk id="5" creationId="{59930875-B425-419D-B89F-9877A9DB08C6}"/>
          </ac:picMkLst>
        </pc:picChg>
      </pc:sldChg>
      <pc:sldChg chg="addSp delSp modSp add mod modAnim modNotesTx">
        <pc:chgData name="Lian, Xiang" userId="47f83840-acd0-4e40-8a3e-39a5ff6d6ced" providerId="ADAL" clId="{B2DA9BA5-347E-42B2-828C-B48679B60950}" dt="2025-10-06T12:22:40.318" v="3087"/>
        <pc:sldMkLst>
          <pc:docMk/>
          <pc:sldMk cId="838365776" sldId="399"/>
        </pc:sldMkLst>
        <pc:spChg chg="add mod">
          <ac:chgData name="Lian, Xiang" userId="47f83840-acd0-4e40-8a3e-39a5ff6d6ced" providerId="ADAL" clId="{B2DA9BA5-347E-42B2-828C-B48679B60950}" dt="2025-10-06T12:21:31.032" v="3075" actId="1076"/>
          <ac:spMkLst>
            <pc:docMk/>
            <pc:sldMk cId="838365776" sldId="399"/>
            <ac:spMk id="7" creationId="{9DBE83F0-AA6E-49FA-B08C-E3B182A93193}"/>
          </ac:spMkLst>
        </pc:spChg>
        <pc:spChg chg="mod">
          <ac:chgData name="Lian, Xiang" userId="47f83840-acd0-4e40-8a3e-39a5ff6d6ced" providerId="ADAL" clId="{B2DA9BA5-347E-42B2-828C-B48679B60950}" dt="2025-10-06T11:37:08.682" v="3024" actId="313"/>
          <ac:spMkLst>
            <pc:docMk/>
            <pc:sldMk cId="838365776" sldId="399"/>
            <ac:spMk id="4099" creationId="{15D51110-21F4-AC75-AA43-6637988BA167}"/>
          </ac:spMkLst>
        </pc:spChg>
        <pc:picChg chg="add mod">
          <ac:chgData name="Lian, Xiang" userId="47f83840-acd0-4e40-8a3e-39a5ff6d6ced" providerId="ADAL" clId="{B2DA9BA5-347E-42B2-828C-B48679B60950}" dt="2025-10-06T12:21:24.355" v="3074"/>
          <ac:picMkLst>
            <pc:docMk/>
            <pc:sldMk cId="838365776" sldId="399"/>
            <ac:picMk id="3" creationId="{0492B6B2-AE42-4E0A-BFA8-F58EC1A45737}"/>
          </ac:picMkLst>
        </pc:picChg>
        <pc:picChg chg="add mod">
          <ac:chgData name="Lian, Xiang" userId="47f83840-acd0-4e40-8a3e-39a5ff6d6ced" providerId="ADAL" clId="{B2DA9BA5-347E-42B2-828C-B48679B60950}" dt="2025-10-06T12:21:31.032" v="3075" actId="1076"/>
          <ac:picMkLst>
            <pc:docMk/>
            <pc:sldMk cId="838365776" sldId="399"/>
            <ac:picMk id="5" creationId="{C3F93DA3-EC90-4AA2-8522-851CED694147}"/>
          </ac:picMkLst>
        </pc:picChg>
        <pc:picChg chg="add del mod">
          <ac:chgData name="Lian, Xiang" userId="47f83840-acd0-4e40-8a3e-39a5ff6d6ced" providerId="ADAL" clId="{B2DA9BA5-347E-42B2-828C-B48679B60950}" dt="2025-10-06T12:21:32.785" v="3076" actId="478"/>
          <ac:picMkLst>
            <pc:docMk/>
            <pc:sldMk cId="838365776" sldId="399"/>
            <ac:picMk id="9" creationId="{D466472B-8DD8-47DB-A983-DEE631CE363A}"/>
          </ac:picMkLst>
        </pc:picChg>
        <pc:picChg chg="add mod">
          <ac:chgData name="Lian, Xiang" userId="47f83840-acd0-4e40-8a3e-39a5ff6d6ced" providerId="ADAL" clId="{B2DA9BA5-347E-42B2-828C-B48679B60950}" dt="2025-10-06T12:22:37.792" v="3086" actId="14100"/>
          <ac:picMkLst>
            <pc:docMk/>
            <pc:sldMk cId="838365776" sldId="399"/>
            <ac:picMk id="11" creationId="{72A5749E-53C9-420B-8F94-B94E3611B3B4}"/>
          </ac:picMkLst>
        </pc:picChg>
        <pc:picChg chg="add mod">
          <ac:chgData name="Lian, Xiang" userId="47f83840-acd0-4e40-8a3e-39a5ff6d6ced" providerId="ADAL" clId="{B2DA9BA5-347E-42B2-828C-B48679B60950}" dt="2025-10-06T12:20:00.447" v="3071" actId="571"/>
          <ac:picMkLst>
            <pc:docMk/>
            <pc:sldMk cId="838365776" sldId="399"/>
            <ac:picMk id="12" creationId="{61DC8580-92EA-4632-8E86-DDE9744DE53F}"/>
          </ac:picMkLst>
        </pc:picChg>
      </pc:sldChg>
      <pc:sldChg chg="addSp delSp modSp add mod ord">
        <pc:chgData name="Lian, Xiang" userId="47f83840-acd0-4e40-8a3e-39a5ff6d6ced" providerId="ADAL" clId="{B2DA9BA5-347E-42B2-828C-B48679B60950}" dt="2025-10-06T15:57:10.679" v="3755" actId="14100"/>
        <pc:sldMkLst>
          <pc:docMk/>
          <pc:sldMk cId="4286356971" sldId="400"/>
        </pc:sldMkLst>
        <pc:spChg chg="add mod">
          <ac:chgData name="Lian, Xiang" userId="47f83840-acd0-4e40-8a3e-39a5ff6d6ced" providerId="ADAL" clId="{B2DA9BA5-347E-42B2-828C-B48679B60950}" dt="2025-10-06T12:58:40.165" v="3379" actId="207"/>
          <ac:spMkLst>
            <pc:docMk/>
            <pc:sldMk cId="4286356971" sldId="400"/>
            <ac:spMk id="4" creationId="{6B7A0C15-A4D1-47B4-BCBF-1073692DD962}"/>
          </ac:spMkLst>
        </pc:spChg>
        <pc:spChg chg="add mod">
          <ac:chgData name="Lian, Xiang" userId="47f83840-acd0-4e40-8a3e-39a5ff6d6ced" providerId="ADAL" clId="{B2DA9BA5-347E-42B2-828C-B48679B60950}" dt="2025-10-06T12:56:14.873" v="3353"/>
          <ac:spMkLst>
            <pc:docMk/>
            <pc:sldMk cId="4286356971" sldId="400"/>
            <ac:spMk id="7" creationId="{15562BE1-8767-4533-87C5-0D060D12B1F4}"/>
          </ac:spMkLst>
        </pc:spChg>
        <pc:spChg chg="add mod">
          <ac:chgData name="Lian, Xiang" userId="47f83840-acd0-4e40-8a3e-39a5ff6d6ced" providerId="ADAL" clId="{B2DA9BA5-347E-42B2-828C-B48679B60950}" dt="2025-10-06T12:58:40.165" v="3379" actId="207"/>
          <ac:spMkLst>
            <pc:docMk/>
            <pc:sldMk cId="4286356971" sldId="400"/>
            <ac:spMk id="9" creationId="{F168C41B-5D51-4DF0-9B63-9F4A1BDB7B34}"/>
          </ac:spMkLst>
        </pc:spChg>
        <pc:spChg chg="add mod">
          <ac:chgData name="Lian, Xiang" userId="47f83840-acd0-4e40-8a3e-39a5ff6d6ced" providerId="ADAL" clId="{B2DA9BA5-347E-42B2-828C-B48679B60950}" dt="2025-10-06T12:58:40.165" v="3379" actId="207"/>
          <ac:spMkLst>
            <pc:docMk/>
            <pc:sldMk cId="4286356971" sldId="400"/>
            <ac:spMk id="10" creationId="{73064B94-EDE3-4D18-82E6-DA281C8367A1}"/>
          </ac:spMkLst>
        </pc:spChg>
        <pc:spChg chg="add mod">
          <ac:chgData name="Lian, Xiang" userId="47f83840-acd0-4e40-8a3e-39a5ff6d6ced" providerId="ADAL" clId="{B2DA9BA5-347E-42B2-828C-B48679B60950}" dt="2025-10-06T15:57:10.679" v="3755" actId="14100"/>
          <ac:spMkLst>
            <pc:docMk/>
            <pc:sldMk cId="4286356971" sldId="400"/>
            <ac:spMk id="11" creationId="{339E3753-464C-4135-AB5B-945B3929F4E9}"/>
          </ac:spMkLst>
        </pc:spChg>
        <pc:spChg chg="mod">
          <ac:chgData name="Lian, Xiang" userId="47f83840-acd0-4e40-8a3e-39a5ff6d6ced" providerId="ADAL" clId="{B2DA9BA5-347E-42B2-828C-B48679B60950}" dt="2025-10-06T12:59:26.821" v="3384" actId="120"/>
          <ac:spMkLst>
            <pc:docMk/>
            <pc:sldMk cId="4286356971" sldId="400"/>
            <ac:spMk id="4099" creationId="{15D51110-21F4-AC75-AA43-6637988BA167}"/>
          </ac:spMkLst>
        </pc:spChg>
        <pc:spChg chg="del">
          <ac:chgData name="Lian, Xiang" userId="47f83840-acd0-4e40-8a3e-39a5ff6d6ced" providerId="ADAL" clId="{B2DA9BA5-347E-42B2-828C-B48679B60950}" dt="2025-10-06T12:57:01.297" v="3365" actId="478"/>
          <ac:spMkLst>
            <pc:docMk/>
            <pc:sldMk cId="4286356971" sldId="400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2:57:07.108" v="3366" actId="1076"/>
          <ac:picMkLst>
            <pc:docMk/>
            <pc:sldMk cId="4286356971" sldId="400"/>
            <ac:picMk id="3" creationId="{F2CF5FAC-EF70-40AF-87AB-BD1FEE2140AB}"/>
          </ac:picMkLst>
        </pc:picChg>
      </pc:sldChg>
      <pc:sldChg chg="addSp modSp add mod modAnim">
        <pc:chgData name="Lian, Xiang" userId="47f83840-acd0-4e40-8a3e-39a5ff6d6ced" providerId="ADAL" clId="{B2DA9BA5-347E-42B2-828C-B48679B60950}" dt="2025-10-06T15:44:50.010" v="3744"/>
        <pc:sldMkLst>
          <pc:docMk/>
          <pc:sldMk cId="759735980" sldId="401"/>
        </pc:sldMkLst>
        <pc:spChg chg="add mod">
          <ac:chgData name="Lian, Xiang" userId="47f83840-acd0-4e40-8a3e-39a5ff6d6ced" providerId="ADAL" clId="{B2DA9BA5-347E-42B2-828C-B48679B60950}" dt="2025-10-06T14:06:02.942" v="3659" actId="14100"/>
          <ac:spMkLst>
            <pc:docMk/>
            <pc:sldMk cId="759735980" sldId="401"/>
            <ac:spMk id="7" creationId="{21E210B0-2711-46D7-B86F-C041E74C8D9C}"/>
          </ac:spMkLst>
        </pc:spChg>
        <pc:spChg chg="mod">
          <ac:chgData name="Lian, Xiang" userId="47f83840-acd0-4e40-8a3e-39a5ff6d6ced" providerId="ADAL" clId="{B2DA9BA5-347E-42B2-828C-B48679B60950}" dt="2025-10-06T15:44:28.648" v="3739" actId="14100"/>
          <ac:spMkLst>
            <pc:docMk/>
            <pc:sldMk cId="759735980" sldId="401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4:06:12.351" v="3664" actId="1036"/>
          <ac:spMkLst>
            <pc:docMk/>
            <pc:sldMk cId="759735980" sldId="401"/>
            <ac:spMk id="4100" creationId="{E8BD04DF-09C4-9AD0-A510-5F6A05C9C73F}"/>
          </ac:spMkLst>
        </pc:spChg>
        <pc:grpChg chg="add mod">
          <ac:chgData name="Lian, Xiang" userId="47f83840-acd0-4e40-8a3e-39a5ff6d6ced" providerId="ADAL" clId="{B2DA9BA5-347E-42B2-828C-B48679B60950}" dt="2025-10-06T15:44:39.248" v="3743" actId="14100"/>
          <ac:grpSpMkLst>
            <pc:docMk/>
            <pc:sldMk cId="759735980" sldId="401"/>
            <ac:grpSpMk id="4" creationId="{B220A941-2AF0-4343-9EC8-4F80EED80E8E}"/>
          </ac:grpSpMkLst>
        </pc:grpChg>
        <pc:picChg chg="add mod">
          <ac:chgData name="Lian, Xiang" userId="47f83840-acd0-4e40-8a3e-39a5ff6d6ced" providerId="ADAL" clId="{B2DA9BA5-347E-42B2-828C-B48679B60950}" dt="2025-10-06T14:06:12.351" v="3664" actId="1036"/>
          <ac:picMkLst>
            <pc:docMk/>
            <pc:sldMk cId="759735980" sldId="401"/>
            <ac:picMk id="3" creationId="{188151F3-897F-42AD-AF7F-BC3A0E73177D}"/>
          </ac:picMkLst>
        </pc:picChg>
        <pc:picChg chg="add mod">
          <ac:chgData name="Lian, Xiang" userId="47f83840-acd0-4e40-8a3e-39a5ff6d6ced" providerId="ADAL" clId="{B2DA9BA5-347E-42B2-828C-B48679B60950}" dt="2025-10-06T15:43:50.348" v="3732" actId="164"/>
          <ac:picMkLst>
            <pc:docMk/>
            <pc:sldMk cId="759735980" sldId="401"/>
            <ac:picMk id="8" creationId="{EC2EEF27-D311-42A0-83EC-AC99D355BDB0}"/>
          </ac:picMkLst>
        </pc:picChg>
        <pc:picChg chg="add mod">
          <ac:chgData name="Lian, Xiang" userId="47f83840-acd0-4e40-8a3e-39a5ff6d6ced" providerId="ADAL" clId="{B2DA9BA5-347E-42B2-828C-B48679B60950}" dt="2025-10-06T15:43:50.348" v="3732" actId="164"/>
          <ac:picMkLst>
            <pc:docMk/>
            <pc:sldMk cId="759735980" sldId="401"/>
            <ac:picMk id="9" creationId="{879C9FF2-31A0-4D60-AA89-2948FCE2AB7C}"/>
          </ac:picMkLst>
        </pc:picChg>
      </pc:sldChg>
      <pc:sldChg chg="addSp delSp modSp add mod modAnim modNotesTx">
        <pc:chgData name="Lian, Xiang" userId="47f83840-acd0-4e40-8a3e-39a5ff6d6ced" providerId="ADAL" clId="{B2DA9BA5-347E-42B2-828C-B48679B60950}" dt="2025-10-06T20:54:21.895" v="4671"/>
        <pc:sldMkLst>
          <pc:docMk/>
          <pc:sldMk cId="3110091576" sldId="402"/>
        </pc:sldMkLst>
        <pc:spChg chg="add mod">
          <ac:chgData name="Lian, Xiang" userId="47f83840-acd0-4e40-8a3e-39a5ff6d6ced" providerId="ADAL" clId="{B2DA9BA5-347E-42B2-828C-B48679B60950}" dt="2025-10-06T14:07:28.814" v="3683" actId="1076"/>
          <ac:spMkLst>
            <pc:docMk/>
            <pc:sldMk cId="3110091576" sldId="402"/>
            <ac:spMk id="7" creationId="{E311CFD3-4069-462F-B5E0-4CD49F4D236C}"/>
          </ac:spMkLst>
        </pc:spChg>
        <pc:spChg chg="mod">
          <ac:chgData name="Lian, Xiang" userId="47f83840-acd0-4e40-8a3e-39a5ff6d6ced" providerId="ADAL" clId="{B2DA9BA5-347E-42B2-828C-B48679B60950}" dt="2025-10-06T14:09:43.562" v="3713" actId="20577"/>
          <ac:spMkLst>
            <pc:docMk/>
            <pc:sldMk cId="3110091576" sldId="402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4:12:50.038" v="3729" actId="1076"/>
          <ac:spMkLst>
            <pc:docMk/>
            <pc:sldMk cId="3110091576" sldId="402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6:14:16.690" v="3956" actId="1076"/>
          <ac:picMkLst>
            <pc:docMk/>
            <pc:sldMk cId="3110091576" sldId="402"/>
            <ac:picMk id="3" creationId="{DEAA3C33-6541-435A-BE95-766D63892A89}"/>
          </ac:picMkLst>
        </pc:picChg>
        <pc:picChg chg="add mod">
          <ac:chgData name="Lian, Xiang" userId="47f83840-acd0-4e40-8a3e-39a5ff6d6ced" providerId="ADAL" clId="{B2DA9BA5-347E-42B2-828C-B48679B60950}" dt="2025-10-06T16:14:19.480" v="3957" actId="1076"/>
          <ac:picMkLst>
            <pc:docMk/>
            <pc:sldMk cId="3110091576" sldId="402"/>
            <ac:picMk id="5" creationId="{71A4318C-6812-4A32-BB15-8DB6AAB2F39C}"/>
          </ac:picMkLst>
        </pc:picChg>
        <pc:picChg chg="add mod">
          <ac:chgData name="Lian, Xiang" userId="47f83840-acd0-4e40-8a3e-39a5ff6d6ced" providerId="ADAL" clId="{B2DA9BA5-347E-42B2-828C-B48679B60950}" dt="2025-10-06T16:14:52.600" v="3965" actId="1076"/>
          <ac:picMkLst>
            <pc:docMk/>
            <pc:sldMk cId="3110091576" sldId="402"/>
            <ac:picMk id="9" creationId="{A82F3BD9-6E82-41BB-8C13-9F0BD3BA2AB8}"/>
          </ac:picMkLst>
        </pc:picChg>
        <pc:picChg chg="add del mod">
          <ac:chgData name="Lian, Xiang" userId="47f83840-acd0-4e40-8a3e-39a5ff6d6ced" providerId="ADAL" clId="{B2DA9BA5-347E-42B2-828C-B48679B60950}" dt="2025-10-06T20:54:21.895" v="4671"/>
          <ac:picMkLst>
            <pc:docMk/>
            <pc:sldMk cId="3110091576" sldId="402"/>
            <ac:picMk id="12" creationId="{5B7482B4-472E-4BCC-AC0E-7F3DA8FDFC09}"/>
          </ac:picMkLst>
        </pc:picChg>
      </pc:sldChg>
      <pc:sldChg chg="addSp delSp modSp add mod modNotesTx">
        <pc:chgData name="Lian, Xiang" userId="47f83840-acd0-4e40-8a3e-39a5ff6d6ced" providerId="ADAL" clId="{B2DA9BA5-347E-42B2-828C-B48679B60950}" dt="2025-10-06T20:58:22.763" v="4710" actId="692"/>
        <pc:sldMkLst>
          <pc:docMk/>
          <pc:sldMk cId="1556145203" sldId="403"/>
        </pc:sldMkLst>
        <pc:spChg chg="add mod">
          <ac:chgData name="Lian, Xiang" userId="47f83840-acd0-4e40-8a3e-39a5ff6d6ced" providerId="ADAL" clId="{B2DA9BA5-347E-42B2-828C-B48679B60950}" dt="2025-10-06T20:40:52.832" v="4390" actId="14100"/>
          <ac:spMkLst>
            <pc:docMk/>
            <pc:sldMk cId="1556145203" sldId="403"/>
            <ac:spMk id="8" creationId="{44ABD4DC-7BC8-4608-85BA-D6B697224A19}"/>
          </ac:spMkLst>
        </pc:spChg>
        <pc:spChg chg="add mod">
          <ac:chgData name="Lian, Xiang" userId="47f83840-acd0-4e40-8a3e-39a5ff6d6ced" providerId="ADAL" clId="{B2DA9BA5-347E-42B2-828C-B48679B60950}" dt="2025-10-06T20:39:40.852" v="4373"/>
          <ac:spMkLst>
            <pc:docMk/>
            <pc:sldMk cId="1556145203" sldId="403"/>
            <ac:spMk id="11" creationId="{44796A91-2C6F-4CA6-B574-8C6B090E1CDC}"/>
          </ac:spMkLst>
        </pc:spChg>
        <pc:spChg chg="add mod">
          <ac:chgData name="Lian, Xiang" userId="47f83840-acd0-4e40-8a3e-39a5ff6d6ced" providerId="ADAL" clId="{B2DA9BA5-347E-42B2-828C-B48679B60950}" dt="2025-10-06T20:39:49.847" v="4375"/>
          <ac:spMkLst>
            <pc:docMk/>
            <pc:sldMk cId="1556145203" sldId="403"/>
            <ac:spMk id="14" creationId="{44796A91-2C6F-4CA6-B574-8C6B090E1CDC}"/>
          </ac:spMkLst>
        </pc:spChg>
        <pc:spChg chg="add del">
          <ac:chgData name="Lian, Xiang" userId="47f83840-acd0-4e40-8a3e-39a5ff6d6ced" providerId="ADAL" clId="{B2DA9BA5-347E-42B2-828C-B48679B60950}" dt="2025-10-06T20:46:46.293" v="4634" actId="22"/>
          <ac:spMkLst>
            <pc:docMk/>
            <pc:sldMk cId="1556145203" sldId="403"/>
            <ac:spMk id="15" creationId="{2128EAEE-40DC-4A90-B218-BF3D820E1565}"/>
          </ac:spMkLst>
        </pc:spChg>
        <pc:spChg chg="add mod">
          <ac:chgData name="Lian, Xiang" userId="47f83840-acd0-4e40-8a3e-39a5ff6d6ced" providerId="ADAL" clId="{B2DA9BA5-347E-42B2-828C-B48679B60950}" dt="2025-10-06T20:58:13.469" v="4707" actId="692"/>
          <ac:spMkLst>
            <pc:docMk/>
            <pc:sldMk cId="1556145203" sldId="403"/>
            <ac:spMk id="17" creationId="{DCD48A12-D623-49EB-9662-4D83C87C3486}"/>
          </ac:spMkLst>
        </pc:spChg>
        <pc:spChg chg="mod">
          <ac:chgData name="Lian, Xiang" userId="47f83840-acd0-4e40-8a3e-39a5ff6d6ced" providerId="ADAL" clId="{B2DA9BA5-347E-42B2-828C-B48679B60950}" dt="2025-10-06T20:40:36.899" v="4388" actId="1076"/>
          <ac:spMkLst>
            <pc:docMk/>
            <pc:sldMk cId="1556145203" sldId="403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20:49:58.328" v="4655" actId="113"/>
          <ac:spMkLst>
            <pc:docMk/>
            <pc:sldMk cId="1556145203" sldId="403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20:56:19.274" v="4691" actId="1076"/>
          <ac:picMkLst>
            <pc:docMk/>
            <pc:sldMk cId="1556145203" sldId="403"/>
            <ac:picMk id="5" creationId="{EED06DB0-B371-4211-90ED-EDBC8135B8E7}"/>
          </ac:picMkLst>
        </pc:picChg>
        <pc:picChg chg="add mod">
          <ac:chgData name="Lian, Xiang" userId="47f83840-acd0-4e40-8a3e-39a5ff6d6ced" providerId="ADAL" clId="{B2DA9BA5-347E-42B2-828C-B48679B60950}" dt="2025-10-06T20:54:08.930" v="4667" actId="1076"/>
          <ac:picMkLst>
            <pc:docMk/>
            <pc:sldMk cId="1556145203" sldId="403"/>
            <ac:picMk id="7" creationId="{A41D074A-E31A-4EDA-87AF-F3873C750D17}"/>
          </ac:picMkLst>
        </pc:picChg>
        <pc:picChg chg="add mod">
          <ac:chgData name="Lian, Xiang" userId="47f83840-acd0-4e40-8a3e-39a5ff6d6ced" providerId="ADAL" clId="{B2DA9BA5-347E-42B2-828C-B48679B60950}" dt="2025-10-06T20:39:40.852" v="4373"/>
          <ac:picMkLst>
            <pc:docMk/>
            <pc:sldMk cId="1556145203" sldId="403"/>
            <ac:picMk id="9" creationId="{3321C07D-33B4-470A-B092-26ECCA89FABD}"/>
          </ac:picMkLst>
        </pc:picChg>
        <pc:picChg chg="add mod">
          <ac:chgData name="Lian, Xiang" userId="47f83840-acd0-4e40-8a3e-39a5ff6d6ced" providerId="ADAL" clId="{B2DA9BA5-347E-42B2-828C-B48679B60950}" dt="2025-10-06T20:39:40.852" v="4373"/>
          <ac:picMkLst>
            <pc:docMk/>
            <pc:sldMk cId="1556145203" sldId="403"/>
            <ac:picMk id="10" creationId="{934C12BD-10C9-4F7D-BDD2-DD48D623B341}"/>
          </ac:picMkLst>
        </pc:picChg>
        <pc:picChg chg="add mod">
          <ac:chgData name="Lian, Xiang" userId="47f83840-acd0-4e40-8a3e-39a5ff6d6ced" providerId="ADAL" clId="{B2DA9BA5-347E-42B2-828C-B48679B60950}" dt="2025-10-06T20:39:49.847" v="4375"/>
          <ac:picMkLst>
            <pc:docMk/>
            <pc:sldMk cId="1556145203" sldId="403"/>
            <ac:picMk id="12" creationId="{3321C07D-33B4-470A-B092-26ECCA89FABD}"/>
          </ac:picMkLst>
        </pc:picChg>
        <pc:picChg chg="add mod">
          <ac:chgData name="Lian, Xiang" userId="47f83840-acd0-4e40-8a3e-39a5ff6d6ced" providerId="ADAL" clId="{B2DA9BA5-347E-42B2-828C-B48679B60950}" dt="2025-10-06T20:39:49.847" v="4375"/>
          <ac:picMkLst>
            <pc:docMk/>
            <pc:sldMk cId="1556145203" sldId="403"/>
            <ac:picMk id="13" creationId="{934C12BD-10C9-4F7D-BDD2-DD48D623B341}"/>
          </ac:picMkLst>
        </pc:picChg>
        <pc:picChg chg="add mod">
          <ac:chgData name="Lian, Xiang" userId="47f83840-acd0-4e40-8a3e-39a5ff6d6ced" providerId="ADAL" clId="{B2DA9BA5-347E-42B2-828C-B48679B60950}" dt="2025-10-06T20:57:50.329" v="4704"/>
          <ac:picMkLst>
            <pc:docMk/>
            <pc:sldMk cId="1556145203" sldId="403"/>
            <ac:picMk id="19" creationId="{F86A6274-A2B7-4DE7-A516-6DD48E58FBFA}"/>
          </ac:picMkLst>
        </pc:picChg>
        <pc:picChg chg="add mod">
          <ac:chgData name="Lian, Xiang" userId="47f83840-acd0-4e40-8a3e-39a5ff6d6ced" providerId="ADAL" clId="{B2DA9BA5-347E-42B2-828C-B48679B60950}" dt="2025-10-06T20:57:33.894" v="4702"/>
          <ac:picMkLst>
            <pc:docMk/>
            <pc:sldMk cId="1556145203" sldId="403"/>
            <ac:picMk id="21" creationId="{4A0AC657-67C6-47CB-8B5F-BC652F8651D9}"/>
          </ac:picMkLst>
        </pc:picChg>
        <pc:cxnChg chg="add mod">
          <ac:chgData name="Lian, Xiang" userId="47f83840-acd0-4e40-8a3e-39a5ff6d6ced" providerId="ADAL" clId="{B2DA9BA5-347E-42B2-828C-B48679B60950}" dt="2025-10-06T20:58:22.763" v="4710" actId="692"/>
          <ac:cxnSpMkLst>
            <pc:docMk/>
            <pc:sldMk cId="1556145203" sldId="403"/>
            <ac:cxnSpMk id="16" creationId="{74EF6E4B-D251-447F-8CE3-C1830C71FD78}"/>
          </ac:cxnSpMkLst>
        </pc:cxnChg>
        <pc:cxnChg chg="add mod">
          <ac:chgData name="Lian, Xiang" userId="47f83840-acd0-4e40-8a3e-39a5ff6d6ced" providerId="ADAL" clId="{B2DA9BA5-347E-42B2-828C-B48679B60950}" dt="2025-10-06T20:56:40.158" v="4697" actId="692"/>
          <ac:cxnSpMkLst>
            <pc:docMk/>
            <pc:sldMk cId="1556145203" sldId="403"/>
            <ac:cxnSpMk id="24" creationId="{9DBC59BF-CC61-4B64-BD6F-23557A92EA66}"/>
          </ac:cxnSpMkLst>
        </pc:cxnChg>
        <pc:cxnChg chg="add mod">
          <ac:chgData name="Lian, Xiang" userId="47f83840-acd0-4e40-8a3e-39a5ff6d6ced" providerId="ADAL" clId="{B2DA9BA5-347E-42B2-828C-B48679B60950}" dt="2025-10-06T20:58:06.636" v="4705" actId="692"/>
          <ac:cxnSpMkLst>
            <pc:docMk/>
            <pc:sldMk cId="1556145203" sldId="403"/>
            <ac:cxnSpMk id="26" creationId="{4D89CEA0-1B69-41B8-BCD3-4375B7341DA0}"/>
          </ac:cxnSpMkLst>
        </pc:cxnChg>
      </pc:sldChg>
      <pc:sldChg chg="addSp delSp modSp add mod modNotesTx">
        <pc:chgData name="Lian, Xiang" userId="47f83840-acd0-4e40-8a3e-39a5ff6d6ced" providerId="ADAL" clId="{B2DA9BA5-347E-42B2-828C-B48679B60950}" dt="2025-10-06T20:54:29.317" v="4673" actId="478"/>
        <pc:sldMkLst>
          <pc:docMk/>
          <pc:sldMk cId="2049247169" sldId="404"/>
        </pc:sldMkLst>
        <pc:spChg chg="add mod">
          <ac:chgData name="Lian, Xiang" userId="47f83840-acd0-4e40-8a3e-39a5ff6d6ced" providerId="ADAL" clId="{B2DA9BA5-347E-42B2-828C-B48679B60950}" dt="2025-10-06T20:41:46.812" v="4404" actId="1076"/>
          <ac:spMkLst>
            <pc:docMk/>
            <pc:sldMk cId="2049247169" sldId="404"/>
            <ac:spMk id="8" creationId="{90049F7E-90FA-47A4-882C-16489207A023}"/>
          </ac:spMkLst>
        </pc:spChg>
        <pc:spChg chg="mod">
          <ac:chgData name="Lian, Xiang" userId="47f83840-acd0-4e40-8a3e-39a5ff6d6ced" providerId="ADAL" clId="{B2DA9BA5-347E-42B2-828C-B48679B60950}" dt="2025-10-06T20:43:40.189" v="4504" actId="20577"/>
          <ac:spMkLst>
            <pc:docMk/>
            <pc:sldMk cId="2049247169" sldId="404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20:45:12.295" v="4632" actId="404"/>
          <ac:spMkLst>
            <pc:docMk/>
            <pc:sldMk cId="2049247169" sldId="404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20:41:33.724" v="4400" actId="1076"/>
          <ac:picMkLst>
            <pc:docMk/>
            <pc:sldMk cId="2049247169" sldId="404"/>
            <ac:picMk id="5" creationId="{13B6F544-413F-4DDF-9A5A-7DAFF36624D7}"/>
          </ac:picMkLst>
        </pc:picChg>
        <pc:picChg chg="add del mod">
          <ac:chgData name="Lian, Xiang" userId="47f83840-acd0-4e40-8a3e-39a5ff6d6ced" providerId="ADAL" clId="{B2DA9BA5-347E-42B2-828C-B48679B60950}" dt="2025-10-06T20:54:29.317" v="4673" actId="478"/>
          <ac:picMkLst>
            <pc:docMk/>
            <pc:sldMk cId="2049247169" sldId="404"/>
            <ac:picMk id="7" creationId="{77D09FD5-C6B5-454D-9C2E-65458A674EC3}"/>
          </ac:picMkLst>
        </pc:picChg>
        <pc:picChg chg="add mod">
          <ac:chgData name="Lian, Xiang" userId="47f83840-acd0-4e40-8a3e-39a5ff6d6ced" providerId="ADAL" clId="{B2DA9BA5-347E-42B2-828C-B48679B60950}" dt="2025-10-06T20:54:27.261" v="4672"/>
          <ac:picMkLst>
            <pc:docMk/>
            <pc:sldMk cId="2049247169" sldId="404"/>
            <ac:picMk id="9" creationId="{39B135D1-4BD1-41A4-ACFA-95B7AC989ED2}"/>
          </ac:picMkLst>
        </pc:picChg>
      </pc:sldChg>
      <pc:sldChg chg="addSp modSp add mod ord">
        <pc:chgData name="Lian, Xiang" userId="47f83840-acd0-4e40-8a3e-39a5ff6d6ced" providerId="ADAL" clId="{B2DA9BA5-347E-42B2-828C-B48679B60950}" dt="2025-10-06T16:02:55.341" v="3823" actId="1076"/>
        <pc:sldMkLst>
          <pc:docMk/>
          <pc:sldMk cId="3758953642" sldId="405"/>
        </pc:sldMkLst>
        <pc:spChg chg="add mod">
          <ac:chgData name="Lian, Xiang" userId="47f83840-acd0-4e40-8a3e-39a5ff6d6ced" providerId="ADAL" clId="{B2DA9BA5-347E-42B2-828C-B48679B60950}" dt="2025-10-06T16:02:55.341" v="3823" actId="1076"/>
          <ac:spMkLst>
            <pc:docMk/>
            <pc:sldMk cId="3758953642" sldId="405"/>
            <ac:spMk id="5" creationId="{60208660-7F1C-4E07-9D55-44A658FAAD9B}"/>
          </ac:spMkLst>
        </pc:spChg>
        <pc:spChg chg="mod">
          <ac:chgData name="Lian, Xiang" userId="47f83840-acd0-4e40-8a3e-39a5ff6d6ced" providerId="ADAL" clId="{B2DA9BA5-347E-42B2-828C-B48679B60950}" dt="2025-10-06T16:00:58.843" v="3820" actId="1035"/>
          <ac:spMkLst>
            <pc:docMk/>
            <pc:sldMk cId="3758953642" sldId="405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16:00:58.843" v="3820" actId="1035"/>
          <ac:spMkLst>
            <pc:docMk/>
            <pc:sldMk cId="3758953642" sldId="405"/>
            <ac:spMk id="4100" creationId="{E8BD04DF-09C4-9AD0-A510-5F6A05C9C73F}"/>
          </ac:spMkLst>
        </pc:spChg>
      </pc:sldChg>
      <pc:sldChg chg="addSp delSp modSp add mod modNotesTx">
        <pc:chgData name="Lian, Xiang" userId="47f83840-acd0-4e40-8a3e-39a5ff6d6ced" providerId="ADAL" clId="{B2DA9BA5-347E-42B2-828C-B48679B60950}" dt="2025-10-06T20:54:14.257" v="4669" actId="478"/>
        <pc:sldMkLst>
          <pc:docMk/>
          <pc:sldMk cId="2178483857" sldId="406"/>
        </pc:sldMkLst>
        <pc:spChg chg="add mod">
          <ac:chgData name="Lian, Xiang" userId="47f83840-acd0-4e40-8a3e-39a5ff6d6ced" providerId="ADAL" clId="{B2DA9BA5-347E-42B2-828C-B48679B60950}" dt="2025-10-06T20:36:42.327" v="4175" actId="692"/>
          <ac:spMkLst>
            <pc:docMk/>
            <pc:sldMk cId="2178483857" sldId="406"/>
            <ac:spMk id="2" creationId="{44796A91-2C6F-4CA6-B574-8C6B090E1CDC}"/>
          </ac:spMkLst>
        </pc:spChg>
        <pc:spChg chg="mod">
          <ac:chgData name="Lian, Xiang" userId="47f83840-acd0-4e40-8a3e-39a5ff6d6ced" providerId="ADAL" clId="{B2DA9BA5-347E-42B2-828C-B48679B60950}" dt="2025-10-06T16:15:47.486" v="3983" actId="313"/>
          <ac:spMkLst>
            <pc:docMk/>
            <pc:sldMk cId="2178483857" sldId="406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6T20:36:54.579" v="4176" actId="207"/>
          <ac:spMkLst>
            <pc:docMk/>
            <pc:sldMk cId="2178483857" sldId="406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6T16:25:40.654" v="4167" actId="1076"/>
          <ac:picMkLst>
            <pc:docMk/>
            <pc:sldMk cId="2178483857" sldId="406"/>
            <ac:picMk id="5" creationId="{3321C07D-33B4-470A-B092-26ECCA89FABD}"/>
          </ac:picMkLst>
        </pc:picChg>
        <pc:picChg chg="add del mod">
          <ac:chgData name="Lian, Xiang" userId="47f83840-acd0-4e40-8a3e-39a5ff6d6ced" providerId="ADAL" clId="{B2DA9BA5-347E-42B2-828C-B48679B60950}" dt="2025-10-06T16:05:31.495" v="3847"/>
          <ac:picMkLst>
            <pc:docMk/>
            <pc:sldMk cId="2178483857" sldId="406"/>
            <ac:picMk id="7" creationId="{1DC774D5-B4DD-4122-A1A2-4CB7EEFD8B0B}"/>
          </ac:picMkLst>
        </pc:picChg>
        <pc:picChg chg="add del mod">
          <ac:chgData name="Lian, Xiang" userId="47f83840-acd0-4e40-8a3e-39a5ff6d6ced" providerId="ADAL" clId="{B2DA9BA5-347E-42B2-828C-B48679B60950}" dt="2025-10-06T20:54:14.257" v="4669" actId="478"/>
          <ac:picMkLst>
            <pc:docMk/>
            <pc:sldMk cId="2178483857" sldId="406"/>
            <ac:picMk id="8" creationId="{934C12BD-10C9-4F7D-BDD2-DD48D623B341}"/>
          </ac:picMkLst>
        </pc:picChg>
        <pc:picChg chg="add mod">
          <ac:chgData name="Lian, Xiang" userId="47f83840-acd0-4e40-8a3e-39a5ff6d6ced" providerId="ADAL" clId="{B2DA9BA5-347E-42B2-828C-B48679B60950}" dt="2025-10-06T20:54:12.339" v="4668"/>
          <ac:picMkLst>
            <pc:docMk/>
            <pc:sldMk cId="2178483857" sldId="406"/>
            <ac:picMk id="9" creationId="{E0FEC331-5E8A-49E1-889F-21327D73D5FC}"/>
          </ac:picMkLst>
        </pc:picChg>
      </pc:sldChg>
      <pc:sldChg chg="new del">
        <pc:chgData name="Lian, Xiang" userId="47f83840-acd0-4e40-8a3e-39a5ff6d6ced" providerId="ADAL" clId="{B2DA9BA5-347E-42B2-828C-B48679B60950}" dt="2025-10-07T01:59:58.769" v="4885" actId="680"/>
        <pc:sldMkLst>
          <pc:docMk/>
          <pc:sldMk cId="2246590193" sldId="407"/>
        </pc:sldMkLst>
      </pc:sldChg>
      <pc:sldChg chg="addSp delSp modSp new mod ord">
        <pc:chgData name="Lian, Xiang" userId="47f83840-acd0-4e40-8a3e-39a5ff6d6ced" providerId="ADAL" clId="{B2DA9BA5-347E-42B2-828C-B48679B60950}" dt="2025-10-07T02:01:44.706" v="4913" actId="14100"/>
        <pc:sldMkLst>
          <pc:docMk/>
          <pc:sldMk cId="3430840742" sldId="407"/>
        </pc:sldMkLst>
        <pc:spChg chg="mod">
          <ac:chgData name="Lian, Xiang" userId="47f83840-acd0-4e40-8a3e-39a5ff6d6ced" providerId="ADAL" clId="{B2DA9BA5-347E-42B2-828C-B48679B60950}" dt="2025-10-07T02:01:44.706" v="4913" actId="14100"/>
          <ac:spMkLst>
            <pc:docMk/>
            <pc:sldMk cId="3430840742" sldId="407"/>
            <ac:spMk id="2" creationId="{F58E1E6A-896E-4CCF-9E2B-A0BD2975FB51}"/>
          </ac:spMkLst>
        </pc:spChg>
        <pc:picChg chg="add del">
          <ac:chgData name="Lian, Xiang" userId="47f83840-acd0-4e40-8a3e-39a5ff6d6ced" providerId="ADAL" clId="{B2DA9BA5-347E-42B2-828C-B48679B60950}" dt="2025-10-07T02:00:11.094" v="4892" actId="22"/>
          <ac:picMkLst>
            <pc:docMk/>
            <pc:sldMk cId="3430840742" sldId="407"/>
            <ac:picMk id="6" creationId="{C179E56B-4F11-43B2-93EA-6D2207E2E6E1}"/>
          </ac:picMkLst>
        </pc:picChg>
      </pc:sldChg>
      <pc:sldChg chg="addSp modSp add mod">
        <pc:chgData name="Lian, Xiang" userId="47f83840-acd0-4e40-8a3e-39a5ff6d6ced" providerId="ADAL" clId="{B2DA9BA5-347E-42B2-828C-B48679B60950}" dt="2025-10-07T02:58:49.575" v="6778" actId="14100"/>
        <pc:sldMkLst>
          <pc:docMk/>
          <pc:sldMk cId="1778369972" sldId="408"/>
        </pc:sldMkLst>
        <pc:spChg chg="add mod">
          <ac:chgData name="Lian, Xiang" userId="47f83840-acd0-4e40-8a3e-39a5ff6d6ced" providerId="ADAL" clId="{B2DA9BA5-347E-42B2-828C-B48679B60950}" dt="2025-10-07T02:58:49.575" v="6778" actId="14100"/>
          <ac:spMkLst>
            <pc:docMk/>
            <pc:sldMk cId="1778369972" sldId="408"/>
            <ac:spMk id="4" creationId="{39EB939D-845A-4C62-ADA7-062301DE666B}"/>
          </ac:spMkLst>
        </pc:spChg>
        <pc:spChg chg="mod">
          <ac:chgData name="Lian, Xiang" userId="47f83840-acd0-4e40-8a3e-39a5ff6d6ced" providerId="ADAL" clId="{B2DA9BA5-347E-42B2-828C-B48679B60950}" dt="2025-10-07T02:41:51.408" v="6484" actId="20577"/>
          <ac:spMkLst>
            <pc:docMk/>
            <pc:sldMk cId="1778369972" sldId="408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53:10.663" v="6717" actId="1076"/>
          <ac:spMkLst>
            <pc:docMk/>
            <pc:sldMk cId="1778369972" sldId="408"/>
            <ac:spMk id="4100" creationId="{E8BD04DF-09C4-9AD0-A510-5F6A05C9C73F}"/>
          </ac:spMkLst>
        </pc:spChg>
        <pc:picChg chg="add mod">
          <ac:chgData name="Lian, Xiang" userId="47f83840-acd0-4e40-8a3e-39a5ff6d6ced" providerId="ADAL" clId="{B2DA9BA5-347E-42B2-828C-B48679B60950}" dt="2025-10-07T02:52:03.835" v="6693" actId="1076"/>
          <ac:picMkLst>
            <pc:docMk/>
            <pc:sldMk cId="1778369972" sldId="408"/>
            <ac:picMk id="3" creationId="{D9A68A93-A65B-4744-A462-1AE9D88F487B}"/>
          </ac:picMkLst>
        </pc:picChg>
      </pc:sldChg>
      <pc:sldChg chg="add">
        <pc:chgData name="Lian, Xiang" userId="47f83840-acd0-4e40-8a3e-39a5ff6d6ced" providerId="ADAL" clId="{B2DA9BA5-347E-42B2-828C-B48679B60950}" dt="2025-10-07T02:15:59.268" v="5460"/>
        <pc:sldMkLst>
          <pc:docMk/>
          <pc:sldMk cId="870547934" sldId="409"/>
        </pc:sldMkLst>
      </pc:sldChg>
      <pc:sldChg chg="add">
        <pc:chgData name="Lian, Xiang" userId="47f83840-acd0-4e40-8a3e-39a5ff6d6ced" providerId="ADAL" clId="{B2DA9BA5-347E-42B2-828C-B48679B60950}" dt="2025-10-07T02:15:59.449" v="5461"/>
        <pc:sldMkLst>
          <pc:docMk/>
          <pc:sldMk cId="3623963602" sldId="410"/>
        </pc:sldMkLst>
      </pc:sldChg>
      <pc:sldChg chg="add">
        <pc:chgData name="Lian, Xiang" userId="47f83840-acd0-4e40-8a3e-39a5ff6d6ced" providerId="ADAL" clId="{B2DA9BA5-347E-42B2-828C-B48679B60950}" dt="2025-10-07T02:15:59.624" v="5462"/>
        <pc:sldMkLst>
          <pc:docMk/>
          <pc:sldMk cId="435654798" sldId="411"/>
        </pc:sldMkLst>
      </pc:sldChg>
      <pc:sldChg chg="add">
        <pc:chgData name="Lian, Xiang" userId="47f83840-acd0-4e40-8a3e-39a5ff6d6ced" providerId="ADAL" clId="{B2DA9BA5-347E-42B2-828C-B48679B60950}" dt="2025-10-07T02:15:59.822" v="5463"/>
        <pc:sldMkLst>
          <pc:docMk/>
          <pc:sldMk cId="792153858" sldId="412"/>
        </pc:sldMkLst>
      </pc:sldChg>
      <pc:sldChg chg="add">
        <pc:chgData name="Lian, Xiang" userId="47f83840-acd0-4e40-8a3e-39a5ff6d6ced" providerId="ADAL" clId="{B2DA9BA5-347E-42B2-828C-B48679B60950}" dt="2025-10-07T02:16:00.900" v="5464"/>
        <pc:sldMkLst>
          <pc:docMk/>
          <pc:sldMk cId="3637747201" sldId="413"/>
        </pc:sldMkLst>
      </pc:sldChg>
      <pc:sldChg chg="add">
        <pc:chgData name="Lian, Xiang" userId="47f83840-acd0-4e40-8a3e-39a5ff6d6ced" providerId="ADAL" clId="{B2DA9BA5-347E-42B2-828C-B48679B60950}" dt="2025-10-07T02:16:01.118" v="5465"/>
        <pc:sldMkLst>
          <pc:docMk/>
          <pc:sldMk cId="394667958" sldId="414"/>
        </pc:sldMkLst>
      </pc:sldChg>
      <pc:sldChg chg="modSp add mod ord">
        <pc:chgData name="Lian, Xiang" userId="47f83840-acd0-4e40-8a3e-39a5ff6d6ced" providerId="ADAL" clId="{B2DA9BA5-347E-42B2-828C-B48679B60950}" dt="2025-10-07T02:29:52.446" v="6152"/>
        <pc:sldMkLst>
          <pc:docMk/>
          <pc:sldMk cId="4251329085" sldId="415"/>
        </pc:sldMkLst>
        <pc:spChg chg="mod">
          <ac:chgData name="Lian, Xiang" userId="47f83840-acd0-4e40-8a3e-39a5ff6d6ced" providerId="ADAL" clId="{B2DA9BA5-347E-42B2-828C-B48679B60950}" dt="2025-10-07T02:29:35.828" v="6148" actId="14100"/>
          <ac:spMkLst>
            <pc:docMk/>
            <pc:sldMk cId="4251329085" sldId="415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29:39.646" v="6150" actId="27636"/>
          <ac:spMkLst>
            <pc:docMk/>
            <pc:sldMk cId="4251329085" sldId="415"/>
            <ac:spMk id="4100" creationId="{E8BD04DF-09C4-9AD0-A510-5F6A05C9C73F}"/>
          </ac:spMkLst>
        </pc:spChg>
      </pc:sldChg>
      <pc:sldChg chg="addSp modSp add mod">
        <pc:chgData name="Lian, Xiang" userId="47f83840-acd0-4e40-8a3e-39a5ff6d6ced" providerId="ADAL" clId="{B2DA9BA5-347E-42B2-828C-B48679B60950}" dt="2025-10-07T02:47:52.591" v="6638" actId="20577"/>
        <pc:sldMkLst>
          <pc:docMk/>
          <pc:sldMk cId="4093663208" sldId="416"/>
        </pc:sldMkLst>
        <pc:spChg chg="add mod">
          <ac:chgData name="Lian, Xiang" userId="47f83840-acd0-4e40-8a3e-39a5ff6d6ced" providerId="ADAL" clId="{B2DA9BA5-347E-42B2-828C-B48679B60950}" dt="2025-10-07T02:47:52.591" v="6638" actId="20577"/>
          <ac:spMkLst>
            <pc:docMk/>
            <pc:sldMk cId="4093663208" sldId="416"/>
            <ac:spMk id="5" creationId="{6A7AAB1F-4D05-43E3-913B-A48B62AAA117}"/>
          </ac:spMkLst>
        </pc:spChg>
        <pc:spChg chg="mod">
          <ac:chgData name="Lian, Xiang" userId="47f83840-acd0-4e40-8a3e-39a5ff6d6ced" providerId="ADAL" clId="{B2DA9BA5-347E-42B2-828C-B48679B60950}" dt="2025-10-07T02:41:58.022" v="6485" actId="20577"/>
          <ac:spMkLst>
            <pc:docMk/>
            <pc:sldMk cId="4093663208" sldId="416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42:54.525" v="6508" actId="15"/>
          <ac:spMkLst>
            <pc:docMk/>
            <pc:sldMk cId="4093663208" sldId="416"/>
            <ac:spMk id="4100" creationId="{E8BD04DF-09C4-9AD0-A510-5F6A05C9C73F}"/>
          </ac:spMkLst>
        </pc:spChg>
      </pc:sldChg>
      <pc:sldChg chg="addSp modSp add mod">
        <pc:chgData name="Lian, Xiang" userId="47f83840-acd0-4e40-8a3e-39a5ff6d6ced" providerId="ADAL" clId="{B2DA9BA5-347E-42B2-828C-B48679B60950}" dt="2025-10-07T02:59:09.898" v="6782" actId="14100"/>
        <pc:sldMkLst>
          <pc:docMk/>
          <pc:sldMk cId="1868924620" sldId="417"/>
        </pc:sldMkLst>
        <pc:spChg chg="add mod">
          <ac:chgData name="Lian, Xiang" userId="47f83840-acd0-4e40-8a3e-39a5ff6d6ced" providerId="ADAL" clId="{B2DA9BA5-347E-42B2-828C-B48679B60950}" dt="2025-10-07T02:59:09.898" v="6782" actId="14100"/>
          <ac:spMkLst>
            <pc:docMk/>
            <pc:sldMk cId="1868924620" sldId="417"/>
            <ac:spMk id="7" creationId="{9CEE24A0-A9E2-4BF4-ADD7-E5601672A259}"/>
          </ac:spMkLst>
        </pc:spChg>
        <pc:spChg chg="mod">
          <ac:chgData name="Lian, Xiang" userId="47f83840-acd0-4e40-8a3e-39a5ff6d6ced" providerId="ADAL" clId="{B2DA9BA5-347E-42B2-828C-B48679B60950}" dt="2025-10-07T02:58:10.136" v="6773" actId="313"/>
          <ac:spMkLst>
            <pc:docMk/>
            <pc:sldMk cId="1868924620" sldId="417"/>
            <ac:spMk id="4099" creationId="{15D51110-21F4-AC75-AA43-6637988BA167}"/>
          </ac:spMkLst>
        </pc:spChg>
        <pc:spChg chg="mod">
          <ac:chgData name="Lian, Xiang" userId="47f83840-acd0-4e40-8a3e-39a5ff6d6ced" providerId="ADAL" clId="{B2DA9BA5-347E-42B2-828C-B48679B60950}" dt="2025-10-07T02:55:24.947" v="6769" actId="113"/>
          <ac:spMkLst>
            <pc:docMk/>
            <pc:sldMk cId="1868924620" sldId="417"/>
            <ac:spMk id="4100" creationId="{E8BD04DF-09C4-9AD0-A510-5F6A05C9C73F}"/>
          </ac:spMkLst>
        </pc:spChg>
      </pc:sldChg>
    </pc:docChg>
  </pc:docChgLst>
  <pc:docChgLst>
    <pc:chgData name="Lian, Xiang" userId="47f83840-acd0-4e40-8a3e-39a5ff6d6ced" providerId="ADAL" clId="{FF3DF1F4-6AA9-4D06-8D01-D145B2F65BF2}"/>
    <pc:docChg chg="modSld">
      <pc:chgData name="Lian, Xiang" userId="47f83840-acd0-4e40-8a3e-39a5ff6d6ced" providerId="ADAL" clId="{FF3DF1F4-6AA9-4D06-8D01-D145B2F65BF2}" dt="2025-08-07T02:04:51.313" v="0"/>
      <pc:docMkLst>
        <pc:docMk/>
      </pc:docMkLst>
      <pc:sldChg chg="modNotesTx">
        <pc:chgData name="Lian, Xiang" userId="47f83840-acd0-4e40-8a3e-39a5ff6d6ced" providerId="ADAL" clId="{FF3DF1F4-6AA9-4D06-8D01-D145B2F65BF2}" dt="2025-08-07T02:04:51.313" v="0"/>
        <pc:sldMkLst>
          <pc:docMk/>
          <pc:sldMk cId="2671983552" sldId="256"/>
        </pc:sldMkLst>
      </pc:sldChg>
    </pc:docChg>
  </pc:docChgLst>
  <pc:docChgLst>
    <pc:chgData name="Lian, Xiang" userId="47f83840-acd0-4e40-8a3e-39a5ff6d6ced" providerId="ADAL" clId="{C13881C7-CEFC-4FE2-A192-C0E98B6E5E09}"/>
    <pc:docChg chg="modSld">
      <pc:chgData name="Lian, Xiang" userId="47f83840-acd0-4e40-8a3e-39a5ff6d6ced" providerId="ADAL" clId="{C13881C7-CEFC-4FE2-A192-C0E98B6E5E09}" dt="2025-08-25T04:10:04.176" v="0"/>
      <pc:docMkLst>
        <pc:docMk/>
      </pc:docMkLst>
      <pc:sldChg chg="modSp mod">
        <pc:chgData name="Lian, Xiang" userId="47f83840-acd0-4e40-8a3e-39a5ff6d6ced" providerId="ADAL" clId="{C13881C7-CEFC-4FE2-A192-C0E98B6E5E09}" dt="2025-08-25T04:10:04.176" v="0"/>
        <pc:sldMkLst>
          <pc:docMk/>
          <pc:sldMk cId="2671983552" sldId="256"/>
        </pc:sldMkLst>
        <pc:spChg chg="mod">
          <ac:chgData name="Lian, Xiang" userId="47f83840-acd0-4e40-8a3e-39a5ff6d6ced" providerId="ADAL" clId="{C13881C7-CEFC-4FE2-A192-C0E98B6E5E09}" dt="2025-08-25T04:10:04.176" v="0"/>
          <ac:spMkLst>
            <pc:docMk/>
            <pc:sldMk cId="267198355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8/p5499-zhang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anchen-wang.com/publication/ml4gdb/VLDB25_ML_for_GDB.pdf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8/p5499-zhang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anchen-wang.com/publication/ml4gdb/VLDB25_ML_for_GDB.pdf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8/p5499-zhang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anchen-wang.com/publication/ml4gdb/VLDB25_ML_for_GDB.pdf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aseline="0" dirty="0"/>
              <a:t>slides of this AI4DB </a:t>
            </a:r>
            <a:r>
              <a:rPr lang="en-US" dirty="0"/>
              <a:t>course</a:t>
            </a:r>
            <a:r>
              <a:rPr lang="en-US" baseline="0" dirty="0"/>
              <a:t> used some public slides/materials on the Web for teaching purposes only. </a:t>
            </a:r>
            <a:r>
              <a:rPr lang="en-US" baseline="0"/>
              <a:t>I would like to acknowledge these resources, and please let me know if I failed to cite them or you want to remove them from my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8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Baraldi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N. and C. K. Enders (2010). An introduction to modern missing data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analyses. Journal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48(1): 5-37.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Beretta, Lorenzo, and Alessandro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Santaniello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"Nearest neighbor imputation algorithms: a critical evaluation." BMC medical informatics and decision making 16.3 (2016): 74.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Graham, and Daniel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Kasprzyk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treatment of missing survey data." Survey methodology 12.1 (1986): 1-16.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Wood, Angela M., Ian R. White, and Simon G. Thompson. "Are missing outcome data adequately handled? A review of published randomized controlled trials in major medical journals." Clinical trials 1.4 (2004): 368-376.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Farhangfar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Lukasz A. Kurgan,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Pedrycz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 novel framework for imputation of missing values in databases." IEEE Transactions on Systems, Man, and Cybernetics-Part A: Systems and Humans 37.5 (2007): 692-709.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[6] Fan,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Wenfei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"Towards certain fixes with editing rules and master data." Proceedings of the VLDB Endowment 3.1-2 (2010): 173-184.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Lei Chen. "Differential dependencies: Reasoning and discovery." ACM Transactions on Database Systems (TODS) 36.3 (2011): 16.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Burgette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Lane F., and Jerome P. Reiter. "Multiple imputation for missing data via sequential regression trees."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epidemiology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172.9 (2010): 1070-1076.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[9] Enders, Craig K., and Deborah 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Bandalos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relative performance of full information maximum likelihood estimation for missing data in structural equation models." Structural equation modeling 8.3 (2001): 430-457.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[10] Royston, Patrick. "Multiple imputation of missing values." The Stata Journal 4.3 (2004): 227-241.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[11] Franklin, Michael J., et al.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answering queries with crowdsourcing." Proceedings of the 2011 ACM SIGMOD International Conference on Management of data. ACM, 2011.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[12]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"Screen: Stream data cleaning under speed constraints." Proceedings of the 2015 ACM SIGMOD International Conference on Management of Data. ACM, 2015.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[13] Zhang,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Aoqian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Wang. "Sequential data cleaning: a statistical approach." Proceedings of the 2016 International Conference on Management of Data. ACM, 2016.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[14] Zhang,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Aoqian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"Time series data cleaning: From anomaly detection to anomaly repairing." Proceedings of the VLDB Endowment 10.10 (2017): 1046-1057.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paper, we consider conditional differential dependency (CDD) as our imputation tool. For CDD, it is in the form of </a:t>
            </a:r>
            <a:r>
              <a:rPr lang="en-US" i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baseline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where 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are the determinant attributes, </a:t>
            </a:r>
            <a:r>
              <a:rPr lang="en-US" i="1" baseline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the dependent attribute, and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a distance constraint on attributes. We have an example to illustrate the basic idea of CDD. Given an CDD 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{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0.1, 0.1}, for the two samples 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the table, they meet the constraints of CDD on determinant attributes AB, since their attribute A both equal to 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and the difference of their attributes B is 0.1 (within the CDD interval [0, 0.1] on attribute B). Thus, based on the constraint of CDD on dependent attribute C, we can say that the difference of their attribute C is within 0.1. Therefore, we can impute that the missing attribute C of </a:t>
            </a:r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must fall into [0, 0.2].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144F8-ABDF-404E-9579-8D3671EBA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99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858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Machine Learning for Graph Data Management and Query Processing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Hanchen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Wang, Ying Zhang, Wenjie Zhang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PVLDB, 2025.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URL: </a:t>
            </a:r>
            <a:r>
              <a:rPr lang="en-US" sz="18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/>
              </a:rPr>
              <a:t>https://www.vldb.org/pvldb/vol18/p5499-zhang.pdf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Slides: </a:t>
            </a:r>
            <a:r>
              <a:rPr lang="en-US" sz="18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/>
              </a:rPr>
              <a:t>https://hanchen-wang.com/publication/ml4gdb/VLDB25_ML_for_GDB.pdf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43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858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Machine Learning for Graph Data Management and Query Processing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Hanchen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Wang, Ying Zhang, Wenjie Zhang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PVLDB, 2025.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URL: </a:t>
            </a:r>
            <a:r>
              <a:rPr lang="en-US" sz="18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/>
              </a:rPr>
              <a:t>https://www.vldb.org/pvldb/vol18/p5499-zhang.pdf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Slides: </a:t>
            </a:r>
            <a:r>
              <a:rPr lang="en-US" sz="18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/>
              </a:rPr>
              <a:t>https://hanchen-wang.com/publication/ml4gdb/VLDB25_ML_for_GDB.pdf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7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 Lu Chen,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Jianwei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Yin. 2022. An Experimental Survey of Missing Data Imputation Algorithms. IEEE Transactions on Knowledge and Data Engineering (2022).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3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 Lu Chen,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Jianwei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Yin. 2022. An Experimental Survey of Missing Data Imputation Algorithms. IEEE Transactions on Knowledge and Data Engineering (2022).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36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66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3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3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32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9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9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48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79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18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6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58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50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45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858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Machine Learning for Graph Data Management and Query Processing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Hanchen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Wang, Ying Zhang, Wenjie Zhang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PVLDB, 2025.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URL: </a:t>
            </a:r>
            <a:r>
              <a:rPr lang="en-US" sz="12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/>
              </a:rPr>
              <a:t>https://www.vldb.org/pvldb/vol18/p5499-zhang.pdf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Slides: </a:t>
            </a:r>
            <a:r>
              <a:rPr lang="en-US" sz="12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/>
              </a:rPr>
              <a:t>https://hanchen-wang.com/publication/ml4gdb/VLDB25_ML_for_GDB.pdf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80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7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36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53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38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39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</a:t>
            </a:r>
            <a:r>
              <a:rPr lang="en-US" altLang="zh-CN" sz="1200" b="1" dirty="0" err="1">
                <a:latin typeface="Times New Roman" pitchFamily="18" charset="0"/>
              </a:rPr>
              <a:t>UnIMP</a:t>
            </a:r>
            <a:r>
              <a:rPr lang="en-US" altLang="zh-CN" sz="1200" b="1" dirty="0">
                <a:latin typeface="Times New Roman" pitchFamily="18" charset="0"/>
              </a:rPr>
              <a:t>] </a:t>
            </a:r>
            <a:r>
              <a:rPr lang="en-US" altLang="zh-CN" sz="1200" dirty="0" err="1">
                <a:latin typeface="Times New Roman" pitchFamily="18" charset="0"/>
              </a:rPr>
              <a:t>Jianwei</a:t>
            </a:r>
            <a:r>
              <a:rPr lang="en-US" altLang="zh-CN" sz="12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200" dirty="0" err="1">
                <a:latin typeface="Times New Roman" pitchFamily="18" charset="0"/>
              </a:rPr>
              <a:t>Xiwei</a:t>
            </a:r>
            <a:r>
              <a:rPr lang="en-US" altLang="zh-CN" sz="12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66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</a:t>
            </a:r>
            <a:r>
              <a:rPr lang="en-US" altLang="zh-CN" sz="1200" b="1" dirty="0" err="1">
                <a:latin typeface="Times New Roman" pitchFamily="18" charset="0"/>
              </a:rPr>
              <a:t>UnIMP</a:t>
            </a:r>
            <a:r>
              <a:rPr lang="en-US" altLang="zh-CN" sz="1200" b="1" dirty="0">
                <a:latin typeface="Times New Roman" pitchFamily="18" charset="0"/>
              </a:rPr>
              <a:t>] </a:t>
            </a:r>
            <a:r>
              <a:rPr lang="en-US" altLang="zh-CN" sz="1200" dirty="0" err="1">
                <a:latin typeface="Times New Roman" pitchFamily="18" charset="0"/>
              </a:rPr>
              <a:t>Jianwei</a:t>
            </a:r>
            <a:r>
              <a:rPr lang="en-US" altLang="zh-CN" sz="12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200" dirty="0" err="1">
                <a:latin typeface="Times New Roman" pitchFamily="18" charset="0"/>
              </a:rPr>
              <a:t>Xiwei</a:t>
            </a:r>
            <a:r>
              <a:rPr lang="en-US" altLang="zh-CN" sz="12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7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</a:t>
            </a:r>
            <a:r>
              <a:rPr lang="en-US" altLang="zh-CN" sz="1200" b="1" dirty="0" err="1">
                <a:latin typeface="Times New Roman" pitchFamily="18" charset="0"/>
              </a:rPr>
              <a:t>UnIMP</a:t>
            </a:r>
            <a:r>
              <a:rPr lang="en-US" altLang="zh-CN" sz="1200" b="1" dirty="0">
                <a:latin typeface="Times New Roman" pitchFamily="18" charset="0"/>
              </a:rPr>
              <a:t>] </a:t>
            </a:r>
            <a:r>
              <a:rPr lang="en-US" altLang="zh-CN" sz="1200" dirty="0" err="1">
                <a:latin typeface="Times New Roman" pitchFamily="18" charset="0"/>
              </a:rPr>
              <a:t>Jianwei</a:t>
            </a:r>
            <a:r>
              <a:rPr lang="en-US" altLang="zh-CN" sz="12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200" dirty="0" err="1">
                <a:latin typeface="Times New Roman" pitchFamily="18" charset="0"/>
              </a:rPr>
              <a:t>Xiwei</a:t>
            </a:r>
            <a:r>
              <a:rPr lang="en-US" altLang="zh-CN" sz="12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8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integration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intrusion detection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ransmission errors or package loss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nvironmental factor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incomplete questionnaire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ata integration over data sets with different schemas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rivacy protection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query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xisting methods may fail over incomplete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3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</a:t>
            </a:r>
            <a:r>
              <a:rPr lang="en-US" altLang="zh-CN" sz="1200" b="1" dirty="0" err="1">
                <a:latin typeface="Times New Roman" pitchFamily="18" charset="0"/>
              </a:rPr>
              <a:t>UnIMP</a:t>
            </a:r>
            <a:r>
              <a:rPr lang="en-US" altLang="zh-CN" sz="1200" b="1" dirty="0">
                <a:latin typeface="Times New Roman" pitchFamily="18" charset="0"/>
              </a:rPr>
              <a:t>] </a:t>
            </a:r>
            <a:r>
              <a:rPr lang="en-US" altLang="zh-CN" sz="1200" dirty="0" err="1">
                <a:latin typeface="Times New Roman" pitchFamily="18" charset="0"/>
              </a:rPr>
              <a:t>Jianwei</a:t>
            </a:r>
            <a:r>
              <a:rPr lang="en-US" altLang="zh-CN" sz="12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200" dirty="0" err="1">
                <a:latin typeface="Times New Roman" pitchFamily="18" charset="0"/>
              </a:rPr>
              <a:t>Xiwei</a:t>
            </a:r>
            <a:r>
              <a:rPr lang="en-US" altLang="zh-CN" sz="12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31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59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10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83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210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810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596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98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65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6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integration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intrusion detection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ransmission errors or package loss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nvironmental factor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incomplete questionnaire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ata integration over data sets with different schemas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rivacy protection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query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xisting methods may fail over incomplete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71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14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59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928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0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578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500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37AC-AB54-8D6D-CB8D-9D36F139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AE732CF-81F9-6AAD-6181-00C15E89D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DA2A23-674E-9C55-C764-1595FC1BE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85682AB-AE5B-0619-F147-69C38A488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399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493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411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B809-AB76-7868-59C2-43BAC7D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1DB634E-5BAE-4765-B204-4E9AF4155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D22B0F-092C-DC7E-B827-7BC880BA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5D9CF0-682D-9ACA-2045-109CC401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6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76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0500-7ACE-D079-9D91-3A1416B50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7C73D7A-A470-23E5-DC18-17E5E54F1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418FC13-C0AA-6818-CB37-6BC2F0E25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F76C4B2-F194-73F2-169B-B64CF443A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6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Wang, J., Zhang, Y., Wang, K., Lin, X., &amp; Zhang, W. (2024). Missing data imputation with uncertainty-driven network. Proceedings of the ACM on Management of Data, 2(3), 1-25.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4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Baraldi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N. and C. K. Enders (2010). An introduction to modern missing data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analyses. Journal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48(1): 5-37.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Beretta, Lorenzo, and Alessandro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Santaniello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"Nearest neighbor imputation algorithms: a critical evaluation." BMC medical informatics and decision making 16.3 (2016): 74.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Graham, and Daniel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Kasprzyk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treatment of missing survey data." Survey methodology 12.1 (1986): 1-16.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Wood, Angela M., Ian R. White, and Simon G. Thompson. "Are missing outcome data adequately handled? A review of published randomized controlled trials in major medical journals." Clinical trials 1.4 (2004): 368-376.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Farhangfar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Lukasz A. Kurgan,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Pedrycz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 novel framework for imputation of missing values in databases." IEEE Transactions on Systems, Man, and Cybernetics-Part A: Systems and Humans 37.5 (2007): 692-709.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[6] Fan,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Wenfei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"Towards certain fixes with editing rules and master data." Proceedings of the VLDB Endowment 3.1-2 (2010): 173-184.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Lei Chen. "Differential dependencies: Reasoning and discovery." ACM Transactions on Database Systems (TODS) 36.3 (2011): 16.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Burgette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Lane F., and Jerome P. Reiter. "Multiple imputation for missing data via sequential regression trees."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epidemiology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172.9 (2010): 1070-1076.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[9] Enders, Craig K., and Deborah 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Bandalos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relative performance of full information maximum likelihood estimation for missing data in structural equation models." Structural equation modeling 8.3 (2001): 430-457.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[10] Royston, Patrick. "Multiple imputation of missing values." The Stata Journal 4.3 (2004): 227-241.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[11] Franklin, Michael J., et al.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answering queries with crowdsourcing." Proceedings of the 2011 ACM SIGMOD International Conference on Management of data. ACM, 2011.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[12]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"Screen: Stream data cleaning under speed constraints." Proceedings of the 2015 ACM SIGMOD International Conference on Management of Data. ACM, 2015.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[13] Zhang,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Aoqian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Wang. "Sequential data cleaning: a statistical approach." Proceedings of the 2016 International Conference on Management of Data. ACM, 2016.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[14] Zhang,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Aoqian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"Time series data cleaning: From anomaly detection to anomaly repairing." Proceedings of the VLDB Endowment 10.10 (2017): 1046-1057.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Baraldi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N. and C. K. Enders (2010). An introduction to modern missing data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analyses. Journal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48(1): 5-37.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Beretta, Lorenzo, and Alessandro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Santaniello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"Nearest neighbor imputation algorithms: a critical evaluation." BMC medical informatics and decision making 16.3 (2016): 74.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Graham, and Daniel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Kasprzyk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treatment of missing survey data." Survey methodology 12.1 (1986): 1-16.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Wood, Angela M., Ian R. White, and Simon G. Thompson. "Are missing outcome data adequately handled? A review of published randomized controlled trials in major medical journals." Clinical trials 1.4 (2004): 368-376.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Farhangfar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Lukasz A. Kurgan,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Pedrycz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 novel framework for imputation of missing values in databases." IEEE Transactions on Systems, Man, and Cybernetics-Part A: Systems and Humans 37.5 (2007): 692-709.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[6] Fan,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Wenfei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"Towards certain fixes with editing rules and master data." Proceedings of the VLDB Endowment 3.1-2 (2010): 173-184.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Lei Chen. "Differential dependencies: Reasoning and discovery." ACM Transactions on Database Systems (TODS) 36.3 (2011): 16.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Burgette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Lane F., and Jerome P. Reiter. "Multiple imputation for missing data via sequential regression trees."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epidemiology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172.9 (2010): 1070-1076.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[9] Enders, Craig K., and Deborah 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Bandalos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relative performance of full information maximum likelihood estimation for missing data in structural equation models." Structural equation modeling 8.3 (2001): 430-457.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[10] Royston, Patrick. "Multiple imputation of missing values." The Stata Journal 4.3 (2004): 227-241.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[11] Franklin, Michael J., et al.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answering queries with crowdsourcing." Proceedings of the 2011 ACM SIGMOD International Conference on Management of data. ACM, 2011.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[12] Song,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"Screen: Stream data cleaning under speed constraints." Proceedings of the 2015 ACM SIGMOD International Conference on Management of Data. ACM, 2015.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[13] Zhang,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Aoqian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Shaoxu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Wang. "Sequential data cleaning: a statistical approach." Proceedings of the 2016 International Conference on Management of Data. ACM, 2016.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[14] Zhang,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Aoqian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"Time series data cleaning: From anomaly detection to anomaly repairing." Proceedings of the VLDB Endowment 10.10 (2017): 1046-1057.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615" y="1315928"/>
            <a:ext cx="6781800" cy="1282026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for DB (AI4DB)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775" y="4379693"/>
            <a:ext cx="6995160" cy="2087880"/>
          </a:xfrm>
        </p:spPr>
        <p:txBody>
          <a:bodyPr>
            <a:normAutofit/>
          </a:bodyPr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Instructor: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xxl1584</a:t>
            </a:r>
            <a:r>
              <a:rPr lang="en-US" alt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@case.edu 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478307"/>
            <a:ext cx="8607645" cy="144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6: Learning-based Approaches for Database Repairs and Queries</a:t>
            </a:r>
            <a:endParaRPr lang="en-US" sz="42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Missing Data Imputation Problem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524" y="1163637"/>
            <a:ext cx="8526076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Given </a:t>
            </a:r>
          </a:p>
          <a:p>
            <a:pPr lvl="1" algn="just" eaLnBrk="1" hangingPunct="1"/>
            <a:r>
              <a:rPr lang="en-US" altLang="zh-CN" sz="2800" i="1" dirty="0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 data samples of dimensionality </a:t>
            </a:r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 as a data matrix X</a:t>
            </a:r>
          </a:p>
          <a:p>
            <a:pPr lvl="2" algn="just"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𝑥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𝑥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𝑥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𝑥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𝑖𝑑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 eaLnBrk="1" hangingPunct="1"/>
            <a:r>
              <a:rPr lang="en-US" altLang="zh-CN" sz="2800" i="1" dirty="0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 mask vector </a:t>
            </a:r>
            <a:r>
              <a:rPr lang="zh-CN" altLang="en-US" sz="2800" dirty="0">
                <a:latin typeface="Times New Roman" pitchFamily="18" charset="0"/>
              </a:rPr>
              <a:t>𝑚</a:t>
            </a:r>
            <a:r>
              <a:rPr lang="zh-CN" altLang="en-US" sz="2800" baseline="-25000" dirty="0">
                <a:latin typeface="Times New Roman" pitchFamily="18" charset="0"/>
              </a:rPr>
              <a:t>𝑖 </a:t>
            </a:r>
            <a:endParaRPr lang="en-US" altLang="zh-CN" sz="2800" baseline="-25000" dirty="0">
              <a:latin typeface="Times New Roman" pitchFamily="18" charset="0"/>
            </a:endParaRPr>
          </a:p>
          <a:p>
            <a:pPr lvl="2" algn="just"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𝑚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if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missing (unobserved)</a:t>
            </a:r>
          </a:p>
          <a:p>
            <a:pPr algn="just"/>
            <a:r>
              <a:rPr lang="en-US" sz="3200" dirty="0">
                <a:latin typeface="Times New Roman" pitchFamily="18" charset="0"/>
              </a:rPr>
              <a:t>Impute the unobserved elements in the data matrix X</a:t>
            </a: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247F8-9978-4B0F-AD9B-F43F7F8812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1" y="4792728"/>
            <a:ext cx="9144000" cy="16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latin typeface="Times New Roman" pitchFamily="18" charset="0"/>
              </a:rPr>
              <a:t>Incomplete Data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Approaches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334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statistics (e.g., mean) [1]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hot deck (e.g., nearest neighbor) [2]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cold deck (e.g., leveraging data sources from the Web) [3]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last observation [4]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statistical-based approach (e.g., Naïve Bayes) [5]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20741" y="5533613"/>
            <a:ext cx="36506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latin typeface="Times New Roman" pitchFamily="18" charset="0"/>
              </a:rPr>
              <a:t>Incomplete Data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Approaches (cont'd)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rule-based approaches (e.g., editing rule [6] and differential dependency [7])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regression model [8]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maximum likelihood [9]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multiple imputation [10]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crowdsourcing [11]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via constraint-based approaches [12, 13, 14]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20741" y="5533613"/>
            <a:ext cx="36506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The Taxonomy of Imputation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CAD4-96DB-4893-8FFB-39C2B37A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9144000" cy="190237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B9AD20-D80F-42B4-9191-5943E51D847F}"/>
              </a:ext>
            </a:extLst>
          </p:cNvPr>
          <p:cNvCxnSpPr>
            <a:cxnSpLocks/>
          </p:cNvCxnSpPr>
          <p:nvPr/>
        </p:nvCxnSpPr>
        <p:spPr>
          <a:xfrm flipV="1">
            <a:off x="5334000" y="2627586"/>
            <a:ext cx="7620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3DE9DB-7327-4F7A-92B9-81CAA345CC1A}"/>
              </a:ext>
            </a:extLst>
          </p:cNvPr>
          <p:cNvSpPr txBox="1"/>
          <p:nvPr/>
        </p:nvSpPr>
        <p:spPr>
          <a:xfrm>
            <a:off x="4191000" y="1453869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Rule-based imputation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Human-in-the-loop imputation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154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85" y="990600"/>
            <a:ext cx="8229600" cy="576772"/>
          </a:xfrm>
        </p:spPr>
        <p:txBody>
          <a:bodyPr>
            <a:normAutofit/>
          </a:bodyPr>
          <a:lstStyle/>
          <a:p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dependency (FD) [1]</a:t>
            </a: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13933" y="3026441"/>
            <a:ext cx="41954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35435"/>
              </p:ext>
            </p:extLst>
          </p:nvPr>
        </p:nvGraphicFramePr>
        <p:xfrm>
          <a:off x="3811463" y="1814646"/>
          <a:ext cx="492140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dens.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dens.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997925" y="2869807"/>
            <a:ext cx="677333" cy="313268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3744" y="28796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8710" y="1388226"/>
            <a:ext cx="402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dens.,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dens.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65301" y="5211720"/>
            <a:ext cx="41954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82099"/>
              </p:ext>
            </p:extLst>
          </p:nvPr>
        </p:nvGraphicFramePr>
        <p:xfrm>
          <a:off x="3872583" y="4030784"/>
          <a:ext cx="48602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dens.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dens.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4966927" y="5027358"/>
            <a:ext cx="962835" cy="395079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7269" y="5052677"/>
            <a:ext cx="91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[40, 60]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088" y="3616492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dens.,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dens.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temp.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{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 1], [0, 1]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 10]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D60F1A-F332-4ADE-8E8F-003123DA7145}"/>
              </a:ext>
            </a:extLst>
          </p:cNvPr>
          <p:cNvSpPr/>
          <p:nvPr/>
        </p:nvSpPr>
        <p:spPr>
          <a:xfrm>
            <a:off x="76200" y="5562600"/>
            <a:ext cx="89916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Wenfei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 et al. "Towards certain fixes with editing rules and master data." Proceedings of the VLDB Endowment 3.1-2 (2010): 173-184.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Shaoxu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and Lei Chen. "Differential dependencies: Reasoning and discovery." ACM Transactions on Database Systems (TODS) 36.3 (2011): 16.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51769" y="126686"/>
            <a:ext cx="879223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Missing Data Imputation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03270" y="3181587"/>
            <a:ext cx="8229600" cy="57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44" indent="-2440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766763" indent="-2631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004888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260872" indent="-2547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6037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9466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895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6324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dependency (DD) [2]</a:t>
            </a:r>
          </a:p>
          <a:p>
            <a:pPr marL="0" indent="0">
              <a:buFont typeface="Wingdings" pitchFamily="2" charset="2"/>
              <a:buNone/>
            </a:pPr>
            <a:endParaRPr lang="en-US" sz="2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1463" y="2501242"/>
            <a:ext cx="4921407" cy="68183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2727" y="2508490"/>
            <a:ext cx="2430143" cy="681833"/>
          </a:xfrm>
          <a:prstGeom prst="rect">
            <a:avLst/>
          </a:prstGeom>
          <a:noFill/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72583" y="4698423"/>
            <a:ext cx="4921407" cy="68183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14042" y="4709487"/>
            <a:ext cx="2430143" cy="681833"/>
          </a:xfrm>
          <a:prstGeom prst="rect">
            <a:avLst/>
          </a:prstGeom>
          <a:noFill/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  <p:bldP spid="12" grpId="0" animBg="1"/>
      <p:bldP spid="13" grpId="0"/>
      <p:bldP spid="17" grpId="0"/>
      <p:bldP spid="2" grpId="0" animBg="1"/>
      <p:bldP spid="18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92" y="228600"/>
            <a:ext cx="9244907" cy="819839"/>
          </a:xfrm>
        </p:spPr>
        <p:txBody>
          <a:bodyPr>
            <a:noAutofit/>
          </a:bodyPr>
          <a:lstStyle/>
          <a:p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Missing Data Imputation (cont'd)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92" y="1491799"/>
            <a:ext cx="8262219" cy="131409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differential dependency (CDD) [1, 2]: </a:t>
            </a:r>
          </a:p>
          <a:p>
            <a:pPr lvl="1"/>
            <a:r>
              <a:rPr lang="en-US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01001" y="5654722"/>
            <a:ext cx="1150400" cy="2547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112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SIGMOD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2878" y="2646879"/>
                <a:ext cx="37726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42900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CDD: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78" y="2646879"/>
                <a:ext cx="3772682" cy="369332"/>
              </a:xfrm>
              <a:prstGeom prst="rect">
                <a:avLst/>
              </a:prstGeom>
              <a:blipFill>
                <a:blip r:embed="rId3"/>
                <a:stretch>
                  <a:fillRect l="-4847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26203"/>
              </p:ext>
            </p:extLst>
          </p:nvPr>
        </p:nvGraphicFramePr>
        <p:xfrm>
          <a:off x="2133600" y="3779520"/>
          <a:ext cx="420916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843">
                  <a:extLst>
                    <a:ext uri="{9D8B030D-6E8A-4147-A177-3AD203B41FA5}">
                      <a16:colId xmlns:a16="http://schemas.microsoft.com/office/drawing/2014/main" val="584854998"/>
                    </a:ext>
                  </a:extLst>
                </a:gridCol>
                <a:gridCol w="1111382">
                  <a:extLst>
                    <a:ext uri="{9D8B030D-6E8A-4147-A177-3AD203B41FA5}">
                      <a16:colId xmlns:a16="http://schemas.microsoft.com/office/drawing/2014/main" val="3844938079"/>
                    </a:ext>
                  </a:extLst>
                </a:gridCol>
                <a:gridCol w="1251767">
                  <a:extLst>
                    <a:ext uri="{9D8B030D-6E8A-4147-A177-3AD203B41FA5}">
                      <a16:colId xmlns:a16="http://schemas.microsoft.com/office/drawing/2014/main" val="715024072"/>
                    </a:ext>
                  </a:extLst>
                </a:gridCol>
                <a:gridCol w="1158177">
                  <a:extLst>
                    <a:ext uri="{9D8B030D-6E8A-4147-A177-3AD203B41FA5}">
                      <a16:colId xmlns:a16="http://schemas.microsoft.com/office/drawing/2014/main" val="549845676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 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 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 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915191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127683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473375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8961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9424" y="5029200"/>
            <a:ext cx="911457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Shaoxu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Song, Lei Chen, Jeffrey Xu Yu, and Hong Cheng. 2017. Discovering Conditional Matching Rules.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Transactions on Knowledge Discovery from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(TKDD) 11, 4 (2017), 46.</a:t>
            </a:r>
          </a:p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Kwashie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Jiuyong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Feiyue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Ye. 2015. Conditional Differential Dependencies (CDDs).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European Conference on Advances in Databases and Information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Springer, 3–17.</a:t>
            </a:r>
          </a:p>
        </p:txBody>
      </p:sp>
      <p:sp>
        <p:nvSpPr>
          <p:cNvPr id="4" name="Oval 3"/>
          <p:cNvSpPr/>
          <p:nvPr/>
        </p:nvSpPr>
        <p:spPr>
          <a:xfrm>
            <a:off x="2718824" y="4123901"/>
            <a:ext cx="485078" cy="59009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2878" y="3343914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" name="Straight Arrow Connector 5"/>
          <p:cNvCxnSpPr>
            <a:stCxn id="15" idx="0"/>
          </p:cNvCxnSpPr>
          <p:nvPr/>
        </p:nvCxnSpPr>
        <p:spPr>
          <a:xfrm flipV="1">
            <a:off x="3134378" y="2970010"/>
            <a:ext cx="378479" cy="373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74209" y="4124769"/>
            <a:ext cx="485078" cy="590090"/>
          </a:xfrm>
          <a:prstGeom prst="ellipse">
            <a:avLst/>
          </a:prstGeom>
          <a:solidFill>
            <a:srgbClr val="009900">
              <a:alpha val="20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5808" y="3379957"/>
            <a:ext cx="14642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difference=0.1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735808" y="2980157"/>
            <a:ext cx="690382" cy="43501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" idx="7"/>
          </p:cNvCxnSpPr>
          <p:nvPr/>
        </p:nvCxnSpPr>
        <p:spPr>
          <a:xfrm flipH="1">
            <a:off x="3110067" y="3629130"/>
            <a:ext cx="43808" cy="48995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48806" y="3662860"/>
            <a:ext cx="187935" cy="43005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勾选按钮|图片 免费图片 - Public Domain Picture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64" y="3073632"/>
            <a:ext cx="251192" cy="225621"/>
          </a:xfrm>
          <a:prstGeom prst="rect">
            <a:avLst/>
          </a:prstGeom>
        </p:spPr>
      </p:pic>
      <p:pic>
        <p:nvPicPr>
          <p:cNvPr id="30" name="Picture 29" descr="勾选按钮|图片 免费图片 - Public Domain Picture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65" y="3010724"/>
            <a:ext cx="251192" cy="2256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49607" y="4782979"/>
            <a:ext cx="1089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Oval 20"/>
          <p:cNvSpPr/>
          <p:nvPr/>
        </p:nvSpPr>
        <p:spPr>
          <a:xfrm>
            <a:off x="5153387" y="4119081"/>
            <a:ext cx="485078" cy="590090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3387" y="3397433"/>
            <a:ext cx="14955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difference=0.1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311145" y="2974588"/>
            <a:ext cx="1077046" cy="42371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14184" y="3662860"/>
            <a:ext cx="123504" cy="430058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03484" y="4418946"/>
            <a:ext cx="62140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 0.2]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8" grpId="0" animBg="1"/>
      <p:bldP spid="23" grpId="0"/>
      <p:bldP spid="21" grpId="0" animBg="1"/>
      <p:bldP spid="2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Machine Learning Methods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Compression-based Imputation Methods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Decompose the data matrix 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Reconstruct the data matrix with the imputed values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Disadvantages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The process of decomposition is time-consuming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Highly rely on the linearity assumptions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E4B44-9F3D-4A58-82FA-28FEA29137E9}"/>
              </a:ext>
            </a:extLst>
          </p:cNvPr>
          <p:cNvSpPr/>
          <p:nvPr/>
        </p:nvSpPr>
        <p:spPr>
          <a:xfrm>
            <a:off x="76200" y="5029200"/>
            <a:ext cx="89916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Rodolphe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Jenatton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Nicolas Le Roux, Antoine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Guillaume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Obozinski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2012. A latent factor model for highly multi-relational data. In Advances in Neural Information Processing Systems 25: 26th Annual Conference on Neural Information Processing Systems 2012.</a:t>
            </a:r>
          </a:p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Rahul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Trevor Hastie, and Robert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Tibshirani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Spectral regularization algorithms for learning large incomplete matrices. The Journal of Machine Learning Research 11 (2010), 2287–2322.</a:t>
            </a:r>
          </a:p>
        </p:txBody>
      </p:sp>
    </p:spTree>
    <p:extLst>
      <p:ext uri="{BB962C8B-B14F-4D97-AF65-F5344CB8AC3E}">
        <p14:creationId xmlns:p14="http://schemas.microsoft.com/office/powerpoint/2010/main" val="277316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Machine Learning Methods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Regression-based Imputation Methods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Model relations between observed and missing features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Disadvantages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Weak correlations between observed and missing features may lead to challenges of predicting missing data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E4B44-9F3D-4A58-82FA-28FEA29137E9}"/>
              </a:ext>
            </a:extLst>
          </p:cNvPr>
          <p:cNvSpPr/>
          <p:nvPr/>
        </p:nvSpPr>
        <p:spPr>
          <a:xfrm>
            <a:off x="76200" y="4750475"/>
            <a:ext cx="899160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Pedro J García-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Laencina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José-Luis Sancho-Gómez,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Aníbal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Figueiras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-Vidal. 2010. Pattern classification with missing data: a review. Neural Computing and Applications 19, 2 (2010), 263–282.</a:t>
            </a:r>
          </a:p>
          <a:p>
            <a:pPr algn="just" defTabSz="34290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Lovedeep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Wang. 2018.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Multiple imputation using denoising autoencoders. In Advances in Knowledge Discovery and Data Mining: 22nd Pacific-Asia Conference, PAKDD 2018, Melbourne, VIC, Australia, June 3-6, 2018, Proceedings, Part III 22. Springer, 260–272</a:t>
            </a:r>
          </a:p>
        </p:txBody>
      </p:sp>
    </p:spTree>
    <p:extLst>
      <p:ext uri="{BB962C8B-B14F-4D97-AF65-F5344CB8AC3E}">
        <p14:creationId xmlns:p14="http://schemas.microsoft.com/office/powerpoint/2010/main" val="158486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Distribution Modeling Techniques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74" y="1565275"/>
            <a:ext cx="8864825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>
                <a:latin typeface="Times New Roman" pitchFamily="18" charset="0"/>
              </a:rPr>
              <a:t>Distribution-generation-based imputation methods</a:t>
            </a:r>
          </a:p>
          <a:p>
            <a:pPr lvl="1" eaLnBrk="1" hangingPunct="1"/>
            <a:r>
              <a:rPr lang="en-US" altLang="zh-CN" sz="2800" dirty="0">
                <a:latin typeface="Times New Roman" pitchFamily="18" charset="0"/>
              </a:rPr>
              <a:t>VGAIN - Variational Autoencoder Generative Adversarial Imputation Network</a:t>
            </a:r>
          </a:p>
          <a:p>
            <a:pPr eaLnBrk="1" hangingPunct="1"/>
            <a:r>
              <a:rPr lang="en-US" altLang="zh-CN" sz="3200" dirty="0">
                <a:latin typeface="Times New Roman" pitchFamily="18" charset="0"/>
              </a:rPr>
              <a:t>Distribution-matching-based imputation methods</a:t>
            </a:r>
          </a:p>
          <a:p>
            <a:pPr lvl="1" eaLnBrk="1" hangingPunct="1"/>
            <a:r>
              <a:rPr lang="en-US" altLang="zh-CN" sz="2800" dirty="0">
                <a:latin typeface="Times New Roman" pitchFamily="18" charset="0"/>
              </a:rPr>
              <a:t>TDM - Transformed Distribution Matching </a:t>
            </a:r>
          </a:p>
        </p:txBody>
      </p:sp>
    </p:spTree>
    <p:extLst>
      <p:ext uri="{BB962C8B-B14F-4D97-AF65-F5344CB8AC3E}">
        <p14:creationId xmlns:p14="http://schemas.microsoft.com/office/powerpoint/2010/main" val="381990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13DFF72-9266-4D4E-836C-7953809D5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686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/>
            <a:r>
              <a:rPr lang="en-US" altLang="zh-CN" sz="3200" kern="0" dirty="0">
                <a:latin typeface="Times New Roman" pitchFamily="18" charset="0"/>
              </a:rPr>
              <a:t>Use an </a:t>
            </a:r>
            <a:r>
              <a:rPr lang="en-US" altLang="zh-CN" sz="3200" b="1" kern="0" dirty="0">
                <a:latin typeface="Times New Roman" pitchFamily="18" charset="0"/>
              </a:rPr>
              <a:t>auto-encoder</a:t>
            </a:r>
            <a:r>
              <a:rPr lang="en-US" altLang="zh-CN" sz="3200" kern="0" dirty="0">
                <a:latin typeface="Times New Roman" pitchFamily="18" charset="0"/>
              </a:rPr>
              <a:t> (AE) and </a:t>
            </a:r>
            <a:r>
              <a:rPr lang="en-US" altLang="zh-CN" sz="3200" b="1" kern="0" dirty="0">
                <a:latin typeface="Times New Roman" pitchFamily="18" charset="0"/>
              </a:rPr>
              <a:t>generative adversarial network </a:t>
            </a:r>
            <a:r>
              <a:rPr lang="en-US" altLang="zh-CN" sz="3200" kern="0" dirty="0">
                <a:latin typeface="Times New Roman" pitchFamily="18" charset="0"/>
              </a:rPr>
              <a:t>(GAN) to learn global data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7162"/>
            <a:ext cx="8763000" cy="1139825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latin typeface="Times New Roman" pitchFamily="18" charset="0"/>
              </a:rPr>
              <a:t>Variational Autoencoder Generative Adversarial Imputation Network (VGAIN)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B5B3E-379B-4016-B984-82DB89EA54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8191" y="2702470"/>
            <a:ext cx="5396217" cy="31654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412BB2-B84A-4988-B6E6-C587A9DCAEE1}"/>
              </a:ext>
            </a:extLst>
          </p:cNvPr>
          <p:cNvSpPr/>
          <p:nvPr/>
        </p:nvSpPr>
        <p:spPr>
          <a:xfrm>
            <a:off x="-4293" y="5867898"/>
            <a:ext cx="91145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 Lu Chen,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Jianwei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Yin. 2022. An Experimental Survey of Missing Data Imputation Algorithms. IEEE Transactions on Knowledge and Data Engineering (2022).</a:t>
            </a:r>
          </a:p>
        </p:txBody>
      </p:sp>
    </p:spTree>
    <p:extLst>
      <p:ext uri="{BB962C8B-B14F-4D97-AF65-F5344CB8AC3E}">
        <p14:creationId xmlns:p14="http://schemas.microsoft.com/office/powerpoint/2010/main" val="67983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 this chapter, we will: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Learn the learning-based data quality improvement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Learn the learning-based time series management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Understand the learning-based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7162"/>
            <a:ext cx="8839200" cy="1139825"/>
          </a:xfrm>
        </p:spPr>
        <p:txBody>
          <a:bodyPr/>
          <a:lstStyle/>
          <a:p>
            <a:pPr eaLnBrk="1" hangingPunct="1"/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mes New Roman" pitchFamily="18" charset="0"/>
                <a:ea typeface="宋体"/>
                <a:cs typeface="+mj-cs"/>
              </a:rPr>
              <a:t>Details of VGAIN</a:t>
            </a:r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Generator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Output the imputed matrix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Discriminator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Determine whether the imputed data is generated or from the original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D346F-9B90-4CB6-BEC5-5912B476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03462"/>
            <a:ext cx="3700116" cy="10461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CC3BA-5A5F-48BD-B61C-3C2D7BB5C36C}"/>
              </a:ext>
            </a:extLst>
          </p:cNvPr>
          <p:cNvSpPr txBox="1"/>
          <p:nvPr/>
        </p:nvSpPr>
        <p:spPr>
          <a:xfrm>
            <a:off x="5181600" y="1572989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noise matrix </a:t>
            </a:r>
            <a:r>
              <a:rPr lang="en-US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ACD114-9837-4E86-96D0-862CD72FF33B}"/>
              </a:ext>
            </a:extLst>
          </p:cNvPr>
          <p:cNvCxnSpPr>
            <a:cxnSpLocks/>
          </p:cNvCxnSpPr>
          <p:nvPr/>
        </p:nvCxnSpPr>
        <p:spPr>
          <a:xfrm flipV="1">
            <a:off x="5562600" y="2014822"/>
            <a:ext cx="609600" cy="42357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3644B-C9D8-475E-BFE0-D5D67DF57C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37" y="37081"/>
            <a:ext cx="2468963" cy="14482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853B6B-9A6D-497D-B783-DE87EBEBA897}"/>
              </a:ext>
            </a:extLst>
          </p:cNvPr>
          <p:cNvSpPr/>
          <p:nvPr/>
        </p:nvSpPr>
        <p:spPr>
          <a:xfrm>
            <a:off x="-4293" y="5867898"/>
            <a:ext cx="91145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 Lu Chen,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Jianwei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Yin. 2022. An Experimental Survey of Missing Data Imputation Algorithms. IEEE Transactions on Knowledge and Data Engineering (2022).</a:t>
            </a:r>
          </a:p>
        </p:txBody>
      </p:sp>
    </p:spTree>
    <p:extLst>
      <p:ext uri="{BB962C8B-B14F-4D97-AF65-F5344CB8AC3E}">
        <p14:creationId xmlns:p14="http://schemas.microsoft.com/office/powerpoint/2010/main" val="180340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mes New Roman" pitchFamily="18" charset="0"/>
                <a:ea typeface="宋体"/>
                <a:cs typeface="+mj-cs"/>
              </a:rPr>
              <a:t>VGAIN Architecture</a:t>
            </a:r>
            <a:endParaRPr lang="en-US" altLang="zh-CN" sz="44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F3EA8-97D7-47C6-B872-4450DA36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30775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806B8-4D3E-4839-9013-1107C6B2520C}"/>
              </a:ext>
            </a:extLst>
          </p:cNvPr>
          <p:cNvSpPr/>
          <p:nvPr/>
        </p:nvSpPr>
        <p:spPr>
          <a:xfrm>
            <a:off x="-4293" y="5867898"/>
            <a:ext cx="91145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 Lu Chen,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Jianwei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Yin. 2022. An Experimental Survey of Missing Data Imputation Algorithms. IEEE Transactions on Knowledge and Data Engineering (2022).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2C303-41C7-4F39-B5CB-A297673A214F}"/>
              </a:ext>
            </a:extLst>
          </p:cNvPr>
          <p:cNvSpPr txBox="1"/>
          <p:nvPr/>
        </p:nvSpPr>
        <p:spPr>
          <a:xfrm>
            <a:off x="2514600" y="1499703"/>
            <a:ext cx="289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 the attention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A0D5D0-F067-4968-BA2F-B17ACD3FC8C1}"/>
              </a:ext>
            </a:extLst>
          </p:cNvPr>
          <p:cNvCxnSpPr>
            <a:cxnSpLocks/>
          </p:cNvCxnSpPr>
          <p:nvPr/>
        </p:nvCxnSpPr>
        <p:spPr>
          <a:xfrm flipV="1">
            <a:off x="2971800" y="1961368"/>
            <a:ext cx="609600" cy="42357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1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11222" y="157162"/>
            <a:ext cx="9114576" cy="1139825"/>
          </a:xfrm>
        </p:spPr>
        <p:txBody>
          <a:bodyPr/>
          <a:lstStyle/>
          <a:p>
            <a:pPr eaLnBrk="1" hangingPunct="1"/>
            <a:r>
              <a:rPr lang="en-US" altLang="zh-CN" sz="3900" dirty="0">
                <a:latin typeface="Times New Roman" pitchFamily="18" charset="0"/>
              </a:rPr>
              <a:t>Transformed Distribution Matching (TDM)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95" y="956379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Any two batches of data in the raw dataset come from the same global distribution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Use a </a:t>
            </a:r>
            <a:r>
              <a:rPr lang="en-US" altLang="zh-CN" sz="2800" b="1" dirty="0">
                <a:latin typeface="Times New Roman" pitchFamily="18" charset="0"/>
              </a:rPr>
              <a:t>neural network </a:t>
            </a:r>
            <a:r>
              <a:rPr lang="en-US" altLang="zh-CN" sz="2800" dirty="0">
                <a:latin typeface="Times New Roman" pitchFamily="18" charset="0"/>
              </a:rPr>
              <a:t>to impute the missing data, such that the transport distance between empirical distributions of the imputed data batches is minimized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074D9-F592-4AA0-9B24-58BA332EA9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3124200"/>
            <a:ext cx="5181600" cy="277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6FBCFF-2EA4-439B-A44A-4F768E9729FE}"/>
              </a:ext>
            </a:extLst>
          </p:cNvPr>
          <p:cNvSpPr/>
          <p:nvPr/>
        </p:nvSpPr>
        <p:spPr>
          <a:xfrm>
            <a:off x="-4293" y="5867898"/>
            <a:ext cx="91145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</p:txBody>
      </p:sp>
    </p:spTree>
    <p:extLst>
      <p:ext uri="{BB962C8B-B14F-4D97-AF65-F5344CB8AC3E}">
        <p14:creationId xmlns:p14="http://schemas.microsoft.com/office/powerpoint/2010/main" val="248457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Details of TDM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Impute any two batches of data </a:t>
            </a:r>
            <a:r>
              <a:rPr lang="zh-CN" altLang="en-US" sz="3200" dirty="0">
                <a:latin typeface="Times New Roman" pitchFamily="18" charset="0"/>
              </a:rPr>
              <a:t>𝑋</a:t>
            </a:r>
            <a:r>
              <a:rPr lang="en-US" altLang="zh-CN" sz="3200" baseline="30000" dirty="0">
                <a:latin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</a:rPr>
              <a:t> and </a:t>
            </a:r>
            <a:r>
              <a:rPr lang="zh-CN" altLang="en-US" sz="3200" dirty="0">
                <a:latin typeface="Times New Roman" pitchFamily="18" charset="0"/>
              </a:rPr>
              <a:t>𝑋</a:t>
            </a:r>
            <a:r>
              <a:rPr lang="en-US" altLang="zh-CN" sz="3200" baseline="30000" dirty="0">
                <a:latin typeface="Times New Roman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</a:rPr>
              <a:t> such that the empirical distributions of the imputed data are matched in the latent space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Optimize the loss function: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  <a:p>
            <a:pPr marL="344487" lvl="1" indent="0" algn="just" eaLnBrk="1" hangingPunct="1">
              <a:buNone/>
            </a:pPr>
            <a:r>
              <a:rPr lang="en-US" altLang="zh-CN" sz="2800" dirty="0">
                <a:latin typeface="Times New Roman" pitchFamily="18" charset="0"/>
              </a:rPr>
              <a:t>where </a:t>
            </a:r>
            <a:r>
              <a:rPr lang="zh-CN" altLang="en-US" sz="2800" dirty="0">
                <a:latin typeface="Times New Roman" pitchFamily="18" charset="0"/>
              </a:rPr>
              <a:t>𝑊</a:t>
            </a:r>
            <a:r>
              <a:rPr lang="en-US" altLang="zh-CN" sz="2800" baseline="-25000" dirty="0">
                <a:latin typeface="Times New Roman" pitchFamily="18" charset="0"/>
              </a:rPr>
              <a:t>2</a:t>
            </a:r>
            <a:r>
              <a:rPr lang="en-US" altLang="zh-CN" sz="2800" baseline="30000" dirty="0">
                <a:latin typeface="Times New Roman" pitchFamily="18" charset="0"/>
              </a:rPr>
              <a:t>2</a:t>
            </a:r>
            <a:r>
              <a:rPr lang="en-US" altLang="zh-CN" sz="2800" dirty="0">
                <a:latin typeface="Times New Roman" pitchFamily="18" charset="0"/>
              </a:rPr>
              <a:t>(·) is the 2-Wasserstein distance to measure the</a:t>
            </a:r>
          </a:p>
          <a:p>
            <a:pPr marL="344487" lvl="1" indent="0" algn="just" eaLnBrk="1" hangingPunct="1">
              <a:buNone/>
            </a:pPr>
            <a:r>
              <a:rPr lang="en-US" altLang="zh-CN" sz="2800" dirty="0">
                <a:latin typeface="Times New Roman" pitchFamily="18" charset="0"/>
              </a:rPr>
              <a:t>distance between two distributions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1F2BA-431C-4EE1-94BC-E325C03B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95" y="3657600"/>
            <a:ext cx="5419209" cy="10262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55633-69A9-4EBC-83EB-284879B2D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28166"/>
            <a:ext cx="2971800" cy="15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Disadvantages of Distribution Modeling Techniques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Use </a:t>
            </a:r>
            <a:r>
              <a:rPr lang="en-US" altLang="zh-CN" sz="3200" b="1" dirty="0">
                <a:latin typeface="Times New Roman" pitchFamily="18" charset="0"/>
              </a:rPr>
              <a:t>sophisticated deep learning </a:t>
            </a:r>
            <a:r>
              <a:rPr lang="en-US" altLang="zh-CN" sz="3200" dirty="0">
                <a:latin typeface="Times New Roman" pitchFamily="18" charset="0"/>
              </a:rPr>
              <a:t>(DL) model</a:t>
            </a:r>
          </a:p>
          <a:p>
            <a:pPr lvl="1" algn="just" eaLnBrk="1" hangingPunct="1"/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Overfitting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sym typeface="Wingdings" panose="05000000000000000000" pitchFamily="2" charset="2"/>
              </a:rPr>
              <a:t> inaccurate missing data imputation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  <a:sym typeface="Wingdings" panose="05000000000000000000" pitchFamily="2" charset="2"/>
              </a:rPr>
              <a:t>Heavily rely on the </a:t>
            </a:r>
            <a:r>
              <a:rPr lang="en-US" altLang="zh-CN" sz="3200" b="1" dirty="0">
                <a:latin typeface="Times New Roman" pitchFamily="18" charset="0"/>
                <a:sym typeface="Wingdings" panose="05000000000000000000" pitchFamily="2" charset="2"/>
              </a:rPr>
              <a:t>global distribution</a:t>
            </a:r>
          </a:p>
          <a:p>
            <a:pPr lvl="1" algn="just" eaLnBrk="1" hangingPunct="1"/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Local information remains insufficiently explored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2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0649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400" dirty="0" err="1">
                <a:latin typeface="Times New Roman" pitchFamily="18" charset="0"/>
              </a:rPr>
              <a:t>uNcertainty</a:t>
            </a:r>
            <a:r>
              <a:rPr lang="en-US" altLang="zh-CN" sz="4400" dirty="0">
                <a:latin typeface="Times New Roman" pitchFamily="18" charset="0"/>
              </a:rPr>
              <a:t>-driven </a:t>
            </a:r>
            <a:r>
              <a:rPr lang="en-US" altLang="zh-CN" sz="4400" dirty="0" err="1">
                <a:latin typeface="Times New Roman" pitchFamily="18" charset="0"/>
              </a:rPr>
              <a:t>netwOrk</a:t>
            </a:r>
            <a:r>
              <a:rPr lang="en-US" altLang="zh-CN" sz="4400" dirty="0">
                <a:latin typeface="Times New Roman" pitchFamily="18" charset="0"/>
              </a:rPr>
              <a:t> for</a:t>
            </a:r>
            <a:br>
              <a:rPr lang="en-US" altLang="zh-CN" sz="4400" dirty="0">
                <a:latin typeface="Times New Roman" pitchFamily="18" charset="0"/>
              </a:rPr>
            </a:br>
            <a:r>
              <a:rPr lang="en-US" altLang="zh-CN" sz="4400" dirty="0">
                <a:latin typeface="Times New Roman" pitchFamily="18" charset="0"/>
              </a:rPr>
              <a:t>Missing data Imputation (NOMI)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Three key components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Retrieval module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Neural network gaussian process </a:t>
            </a:r>
            <a:r>
              <a:rPr lang="en-US" altLang="zh-CN" sz="2400" dirty="0" err="1">
                <a:latin typeface="Times New Roman" pitchFamily="18" charset="0"/>
              </a:rPr>
              <a:t>imputator</a:t>
            </a:r>
            <a:r>
              <a:rPr lang="en-US" altLang="zh-CN" sz="2400" dirty="0">
                <a:latin typeface="Times New Roman" pitchFamily="18" charset="0"/>
              </a:rPr>
              <a:t> (NNGPI)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Uncertainty-based calibration module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8E26A-5547-4444-95CB-23C86DEC958A}"/>
              </a:ext>
            </a:extLst>
          </p:cNvPr>
          <p:cNvSpPr/>
          <p:nvPr/>
        </p:nvSpPr>
        <p:spPr>
          <a:xfrm>
            <a:off x="-4293" y="5867898"/>
            <a:ext cx="91145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92866-9D75-44AC-AD32-BF562F0E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149748"/>
            <a:ext cx="4572000" cy="26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NOMI Details – Retrieval Module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Use the </a:t>
            </a:r>
            <a:r>
              <a:rPr lang="en-US" altLang="zh-CN" sz="3200" b="1" dirty="0">
                <a:latin typeface="Times New Roman" pitchFamily="18" charset="0"/>
              </a:rPr>
              <a:t>nearest neighbor search </a:t>
            </a:r>
            <a:r>
              <a:rPr lang="en-US" altLang="zh-CN" sz="3200" dirty="0">
                <a:latin typeface="Times New Roman" pitchFamily="18" charset="0"/>
              </a:rPr>
              <a:t>to retrieve local information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Calculate pairwise similarity between the input </a:t>
            </a:r>
            <a:r>
              <a:rPr lang="en-US" altLang="zh-CN" sz="3200" b="1" dirty="0">
                <a:latin typeface="Times New Roman" pitchFamily="18" charset="0"/>
              </a:rPr>
              <a:t>query sample </a:t>
            </a:r>
            <a:r>
              <a:rPr lang="en-US" altLang="zh-CN" sz="3200" dirty="0">
                <a:latin typeface="Times New Roman" pitchFamily="18" charset="0"/>
              </a:rPr>
              <a:t>and </a:t>
            </a:r>
            <a:r>
              <a:rPr lang="en-US" altLang="zh-CN" sz="3200" b="1" dirty="0">
                <a:latin typeface="Times New Roman" pitchFamily="18" charset="0"/>
              </a:rPr>
              <a:t>each data sample </a:t>
            </a:r>
            <a:r>
              <a:rPr lang="en-US" altLang="zh-CN" sz="3200" dirty="0">
                <a:latin typeface="Times New Roman" pitchFamily="18" charset="0"/>
              </a:rPr>
              <a:t>in the training dataset given a </a:t>
            </a:r>
            <a:r>
              <a:rPr lang="en-US" altLang="zh-CN" sz="3200" b="1" dirty="0">
                <a:latin typeface="Times New Roman" pitchFamily="18" charset="0"/>
              </a:rPr>
              <a:t>similarity metric </a:t>
            </a:r>
            <a:r>
              <a:rPr lang="en-US" altLang="zh-CN" sz="3200" dirty="0">
                <a:latin typeface="Times New Roman" pitchFamily="18" charset="0"/>
              </a:rPr>
              <a:t>(e.g., L</a:t>
            </a:r>
            <a:r>
              <a:rPr lang="en-US" altLang="zh-CN" sz="3200" baseline="-25000" dirty="0">
                <a:latin typeface="Times New Roman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</a:rPr>
              <a:t>-norm distance)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6D8A3-7FEB-4697-96F3-EC0474549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4724400"/>
            <a:ext cx="5791200" cy="1242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78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NOMI Details – Retrieval Module (cont'd)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K-nearest neighbors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Input augmented by the local information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F25BD-0CD6-46DB-ACDA-57727D02E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19199"/>
            <a:ext cx="4601205" cy="6826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FFD4A-3C47-4EDA-86AB-B56D4F1E0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394504"/>
            <a:ext cx="5819314" cy="6616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8078D4-596A-40D1-AE09-BD58760B1DC7}"/>
              </a:ext>
            </a:extLst>
          </p:cNvPr>
          <p:cNvSpPr txBox="1"/>
          <p:nvPr/>
        </p:nvSpPr>
        <p:spPr>
          <a:xfrm>
            <a:off x="3387942" y="4647996"/>
            <a:ext cx="243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normalized similarity </a:t>
            </a:r>
            <a:r>
              <a:rPr lang="en-US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(., .)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815670-8D01-4C6E-9696-8E625C11EA3B}"/>
              </a:ext>
            </a:extLst>
          </p:cNvPr>
          <p:cNvCxnSpPr>
            <a:cxnSpLocks/>
          </p:cNvCxnSpPr>
          <p:nvPr/>
        </p:nvCxnSpPr>
        <p:spPr>
          <a:xfrm>
            <a:off x="3352800" y="3905733"/>
            <a:ext cx="928457" cy="81062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2D503-6AC2-4B92-ACCF-B2240C856C64}"/>
              </a:ext>
            </a:extLst>
          </p:cNvPr>
          <p:cNvCxnSpPr>
            <a:cxnSpLocks/>
          </p:cNvCxnSpPr>
          <p:nvPr/>
        </p:nvCxnSpPr>
        <p:spPr>
          <a:xfrm flipH="1">
            <a:off x="1933114" y="3922754"/>
            <a:ext cx="733886" cy="764794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A37132-BC49-41E9-923F-DDE184F9EACE}"/>
              </a:ext>
            </a:extLst>
          </p:cNvPr>
          <p:cNvSpPr txBox="1"/>
          <p:nvPr/>
        </p:nvSpPr>
        <p:spPr>
          <a:xfrm>
            <a:off x="713914" y="4633590"/>
            <a:ext cx="243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concatenation operator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94C6AD-765E-4B1A-A90B-0D61DF068588}"/>
              </a:ext>
            </a:extLst>
          </p:cNvPr>
          <p:cNvSpPr/>
          <p:nvPr/>
        </p:nvSpPr>
        <p:spPr>
          <a:xfrm>
            <a:off x="2514600" y="3394504"/>
            <a:ext cx="304800" cy="661627"/>
          </a:xfrm>
          <a:prstGeom prst="rect">
            <a:avLst/>
          </a:prstGeom>
          <a:solidFill>
            <a:srgbClr val="CC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6DCA19-7BE8-4084-BE87-AE493E655B1C}"/>
              </a:ext>
            </a:extLst>
          </p:cNvPr>
          <p:cNvSpPr/>
          <p:nvPr/>
        </p:nvSpPr>
        <p:spPr>
          <a:xfrm>
            <a:off x="2819400" y="3415288"/>
            <a:ext cx="1828800" cy="661627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3E7EA-F9B4-49A8-A29B-203B63069AA5}"/>
              </a:ext>
            </a:extLst>
          </p:cNvPr>
          <p:cNvSpPr txBox="1"/>
          <p:nvPr/>
        </p:nvSpPr>
        <p:spPr>
          <a:xfrm rot="21239888">
            <a:off x="624941" y="5711448"/>
            <a:ext cx="7894118" cy="52322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Adaptively assign higher weights to closer neighbors!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57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NOMI Details – Neural Network Gaussian Process </a:t>
            </a:r>
            <a:r>
              <a:rPr lang="en-US" altLang="zh-CN" sz="4400" dirty="0" err="1">
                <a:latin typeface="Times New Roman" pitchFamily="18" charset="0"/>
              </a:rPr>
              <a:t>Imputator</a:t>
            </a:r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-layer neural network</a:t>
            </a:r>
          </a:p>
          <a:p>
            <a:pPr lvl="1" algn="just" eaLnBrk="1" hangingPunct="1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the function 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(·), parameterized by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between the input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target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objective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CE64E-C35D-4D7C-91BD-6B5E696C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09" y="3696467"/>
            <a:ext cx="3742991" cy="772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59969-1E66-4166-A21C-5933B7E0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468220"/>
            <a:ext cx="2819400" cy="13267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73C76-D852-4E78-BAD6-7D8B6EAD3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607" y="4925654"/>
            <a:ext cx="4267993" cy="1025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F847D6-E674-4E81-9EFE-8B939E1A65B1}"/>
              </a:ext>
            </a:extLst>
          </p:cNvPr>
          <p:cNvSpPr txBox="1"/>
          <p:nvPr/>
        </p:nvSpPr>
        <p:spPr>
          <a:xfrm>
            <a:off x="2667000" y="1963999"/>
            <a:ext cx="243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Gaussian Process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C66323-6AC8-480D-AE2B-A8CB06FE5222}"/>
              </a:ext>
            </a:extLst>
          </p:cNvPr>
          <p:cNvCxnSpPr>
            <a:cxnSpLocks/>
          </p:cNvCxnSpPr>
          <p:nvPr/>
        </p:nvCxnSpPr>
        <p:spPr>
          <a:xfrm flipH="1">
            <a:off x="4711164" y="2057400"/>
            <a:ext cx="1003836" cy="32209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32D0F3-2DC5-4991-B2AB-BB471EC4569B}"/>
              </a:ext>
            </a:extLst>
          </p:cNvPr>
          <p:cNvCxnSpPr>
            <a:cxnSpLocks/>
          </p:cNvCxnSpPr>
          <p:nvPr/>
        </p:nvCxnSpPr>
        <p:spPr>
          <a:xfrm flipH="1" flipV="1">
            <a:off x="4711164" y="2511477"/>
            <a:ext cx="775236" cy="7894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33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NOMI Details – Uncertainty-based Calibration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Given a test data </a:t>
            </a:r>
            <a:r>
              <a:rPr lang="en-US" altLang="zh-CN" sz="3200" i="1" dirty="0">
                <a:latin typeface="Times New Roman" pitchFamily="18" charset="0"/>
              </a:rPr>
              <a:t>x</a:t>
            </a:r>
            <a:r>
              <a:rPr lang="en-US" altLang="zh-CN" sz="3200" baseline="-25000" dirty="0">
                <a:latin typeface="Times New Roman" pitchFamily="18" charset="0"/>
              </a:rPr>
              <a:t>*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Based on NNGPI, the probability distribution over </a:t>
            </a:r>
            <a:r>
              <a:rPr lang="en-US" altLang="zh-CN" sz="2800" i="1" dirty="0">
                <a:latin typeface="Times New Roman" pitchFamily="18" charset="0"/>
              </a:rPr>
              <a:t>w</a:t>
            </a:r>
            <a:r>
              <a:rPr lang="zh-CN" altLang="en-US" sz="2800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and </a:t>
            </a:r>
            <a:r>
              <a:rPr lang="en-US" altLang="zh-CN" sz="2800" i="1" dirty="0">
                <a:latin typeface="Times New Roman" pitchFamily="18" charset="0"/>
              </a:rPr>
              <a:t>b</a:t>
            </a:r>
            <a:r>
              <a:rPr lang="zh-CN" altLang="en-US" sz="2800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induces a probability distribution over output prediction </a:t>
            </a:r>
            <a:r>
              <a:rPr lang="en-US" altLang="zh-CN" sz="2800" i="1" dirty="0">
                <a:latin typeface="Times New Roman" pitchFamily="18" charset="0"/>
              </a:rPr>
              <a:t>g</a:t>
            </a:r>
            <a:r>
              <a:rPr lang="en-US" altLang="zh-CN" sz="2800" dirty="0">
                <a:latin typeface="Times New Roman" pitchFamily="18" charset="0"/>
              </a:rPr>
              <a:t>(</a:t>
            </a:r>
            <a:r>
              <a:rPr lang="en-US" altLang="zh-CN" sz="2800" i="1" dirty="0">
                <a:latin typeface="Times New Roman" pitchFamily="18" charset="0"/>
              </a:rPr>
              <a:t>x</a:t>
            </a:r>
            <a:r>
              <a:rPr lang="zh-CN" altLang="en-US" sz="2800" baseline="-25000" dirty="0">
                <a:latin typeface="Times New Roman" pitchFamily="18" charset="0"/>
              </a:rPr>
              <a:t>∗</a:t>
            </a:r>
            <a:r>
              <a:rPr lang="en-US" altLang="zh-CN" sz="2800" dirty="0">
                <a:latin typeface="Times New Roman" pitchFamily="18" charset="0"/>
              </a:rPr>
              <a:t>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The predicted mean and variance can be obtained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Calibration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Prioritize the prediction in the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itchFamily="18" charset="0"/>
              </a:rPr>
              <a:t>current iteration </a:t>
            </a:r>
            <a:r>
              <a:rPr lang="en-US" altLang="zh-CN" sz="2800" dirty="0">
                <a:latin typeface="Times New Roman" pitchFamily="18" charset="0"/>
              </a:rPr>
              <a:t>when the uncertainty is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itchFamily="18" charset="0"/>
              </a:rPr>
              <a:t>low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Prioritize the prediction in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previous iteration </a:t>
            </a:r>
            <a:r>
              <a:rPr lang="en-US" altLang="zh-CN" sz="2800" dirty="0">
                <a:latin typeface="Times New Roman" pitchFamily="18" charset="0"/>
              </a:rPr>
              <a:t>when the uncertainty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01166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ror by Jeatz-Axl on Deviant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02" y="591671"/>
            <a:ext cx="3585926" cy="5237629"/>
          </a:xfrm>
          <a:prstGeom prst="rect">
            <a:avLst/>
          </a:prstGeom>
        </p:spPr>
      </p:pic>
      <p:pic>
        <p:nvPicPr>
          <p:cNvPr id="5" name="Picture 4" descr="Life of an Educator - Dr. Justin Tarte: Can we please stop ...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275"/>
            <a:ext cx="2811780" cy="1874520"/>
          </a:xfrm>
          <a:prstGeom prst="rect">
            <a:avLst/>
          </a:prstGeom>
        </p:spPr>
      </p:pic>
      <p:pic>
        <p:nvPicPr>
          <p:cNvPr id="2" name="Picture 1" descr="Earth 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9" y="1565801"/>
            <a:ext cx="2732533" cy="2698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3364" y="491636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0998" y="6149072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Case</a:t>
            </a:r>
          </a:p>
        </p:txBody>
      </p:sp>
      <p:pic>
        <p:nvPicPr>
          <p:cNvPr id="13" name="Picture 12" descr="Earth 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45" y="1675022"/>
            <a:ext cx="2732533" cy="2698376"/>
          </a:xfrm>
          <a:prstGeom prst="rect">
            <a:avLst/>
          </a:prstGeom>
        </p:spPr>
      </p:pic>
      <p:sp>
        <p:nvSpPr>
          <p:cNvPr id="12" name="Flowchart: Magnetic Disk 11"/>
          <p:cNvSpPr/>
          <p:nvPr/>
        </p:nvSpPr>
        <p:spPr>
          <a:xfrm>
            <a:off x="6187346" y="1316995"/>
            <a:ext cx="2732533" cy="3279602"/>
          </a:xfrm>
          <a:prstGeom prst="flowChartMagneticDisk">
            <a:avLst/>
          </a:prstGeom>
          <a:noFill/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10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The NOMI Framework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2595" y="9906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Iteratively run the three key components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Theoretical foundation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NOMI can be reformulated as an instance of the </a:t>
            </a:r>
            <a:r>
              <a:rPr lang="en-US" altLang="zh-CN" sz="2800" b="1" dirty="0">
                <a:latin typeface="Times New Roman" pitchFamily="18" charset="0"/>
              </a:rPr>
              <a:t>Expectation Maximization </a:t>
            </a:r>
            <a:r>
              <a:rPr lang="en-US" altLang="zh-CN" sz="2800" dirty="0">
                <a:latin typeface="Times New Roman" pitchFamily="18" charset="0"/>
              </a:rPr>
              <a:t>(EM)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B0419-DE35-45A9-975A-E8B5D90DA3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883740"/>
            <a:ext cx="5029200" cy="29602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7E5FD2-ECB3-41E3-9E5C-85C98F11DD20}"/>
              </a:ext>
            </a:extLst>
          </p:cNvPr>
          <p:cNvSpPr/>
          <p:nvPr/>
        </p:nvSpPr>
        <p:spPr>
          <a:xfrm>
            <a:off x="-4293" y="5867898"/>
            <a:ext cx="91145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Zhao,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Amir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Dezfouli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</p:txBody>
      </p:sp>
    </p:spTree>
    <p:extLst>
      <p:ext uri="{BB962C8B-B14F-4D97-AF65-F5344CB8AC3E}">
        <p14:creationId xmlns:p14="http://schemas.microsoft.com/office/powerpoint/2010/main" val="2553021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NOMI Experimental Evaluation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728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Real data sets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Measures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Root mean square error (RMSE)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Mean absolute error (MAE) 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AB967-7AE2-42A9-A519-C2DACA83A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14400"/>
            <a:ext cx="4163569" cy="2608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30875-B425-419D-B89F-9877A9DB0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1" y="4495800"/>
            <a:ext cx="4163568" cy="15535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031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NOMI Experimental Evaluation (cont'd)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2B6B2-AE42-4E0A-BFA8-F58EC1A4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64501"/>
            <a:ext cx="9144000" cy="3589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E83F0-AA6E-49FA-B08C-E3B182A93193}"/>
              </a:ext>
            </a:extLst>
          </p:cNvPr>
          <p:cNvSpPr txBox="1"/>
          <p:nvPr/>
        </p:nvSpPr>
        <p:spPr>
          <a:xfrm>
            <a:off x="-564756" y="5147629"/>
            <a:ext cx="525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Missing mechanism: MCAR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93DA3-EC90-4AA2-8522-851CED694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044" y="5100766"/>
            <a:ext cx="4080409" cy="555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A5749E-53C9-420B-8F94-B94E3611B3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698314"/>
            <a:ext cx="4404526" cy="10025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3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91440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Mixed-Type Missing Data Imputation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 raw data matrix </a:t>
            </a:r>
            <a:r>
              <a:rPr lang="en-US" altLang="zh-CN" sz="3200" i="1" dirty="0">
                <a:latin typeface="Times New Roman" pitchFamily="18" charset="0"/>
              </a:rPr>
              <a:t>X</a:t>
            </a:r>
            <a:r>
              <a:rPr lang="en-US" altLang="zh-CN" sz="3200" dirty="0">
                <a:latin typeface="Times New Roman" pitchFamily="18" charset="0"/>
              </a:rPr>
              <a:t> may contain various </a:t>
            </a:r>
            <a:r>
              <a:rPr lang="en-US" altLang="zh-CN" sz="3200" b="1" dirty="0">
                <a:latin typeface="Times New Roman" pitchFamily="18" charset="0"/>
              </a:rPr>
              <a:t>mixed data types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Numerical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Categorical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Text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10039-15AB-42BF-A39F-A3B5412ED854}"/>
              </a:ext>
            </a:extLst>
          </p:cNvPr>
          <p:cNvSpPr/>
          <p:nvPr/>
        </p:nvSpPr>
        <p:spPr>
          <a:xfrm>
            <a:off x="31447" y="6172200"/>
            <a:ext cx="903635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1800" dirty="0" err="1">
                <a:latin typeface="Times New Roman" pitchFamily="18" charset="0"/>
              </a:rPr>
              <a:t>Jianwei</a:t>
            </a:r>
            <a:r>
              <a:rPr lang="en-US" altLang="zh-CN" sz="18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800" dirty="0" err="1">
                <a:latin typeface="Times New Roman" pitchFamily="18" charset="0"/>
              </a:rPr>
              <a:t>Xiwei</a:t>
            </a:r>
            <a:r>
              <a:rPr lang="en-US" altLang="zh-CN" sz="18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</p:txBody>
      </p:sp>
    </p:spTree>
    <p:extLst>
      <p:ext uri="{BB962C8B-B14F-4D97-AF65-F5344CB8AC3E}">
        <p14:creationId xmlns:p14="http://schemas.microsoft.com/office/powerpoint/2010/main" val="1021259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Background of Mixed-Type Missing Data Imputation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Existing learning-based methods and rule-based methods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MICE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GAIN / VGAIN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GRAPE / IGRM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TDM, </a:t>
            </a:r>
            <a:r>
              <a:rPr lang="en-US" altLang="zh-CN" sz="2800" dirty="0" err="1">
                <a:latin typeface="Times New Roman" pitchFamily="18" charset="0"/>
              </a:rPr>
              <a:t>ReMasker</a:t>
            </a:r>
            <a:r>
              <a:rPr lang="en-US" altLang="zh-CN" sz="2800" dirty="0">
                <a:latin typeface="Times New Roman" pitchFamily="18" charset="0"/>
              </a:rPr>
              <a:t>, …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Existing LLM-based methods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DFMs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Table-GPT / Jellyfish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13AF6-8604-4968-A3F2-EA79B4C4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90800"/>
            <a:ext cx="3775284" cy="14666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4F7B174-9B13-4882-BD49-A996634EF7EF}"/>
              </a:ext>
            </a:extLst>
          </p:cNvPr>
          <p:cNvGrpSpPr/>
          <p:nvPr/>
        </p:nvGrpSpPr>
        <p:grpSpPr>
          <a:xfrm>
            <a:off x="4231454" y="4876748"/>
            <a:ext cx="3658630" cy="1438088"/>
            <a:chOff x="4528905" y="4803163"/>
            <a:chExt cx="3658630" cy="14380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D202D8-6E57-4FE9-BD2A-4849878F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8905" y="5240536"/>
              <a:ext cx="648382" cy="43834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5EAA94-78DE-4FDE-916D-76C7692836A3}"/>
                </a:ext>
              </a:extLst>
            </p:cNvPr>
            <p:cNvGrpSpPr/>
            <p:nvPr/>
          </p:nvGrpSpPr>
          <p:grpSpPr>
            <a:xfrm>
              <a:off x="5332718" y="4803163"/>
              <a:ext cx="2854817" cy="1438088"/>
              <a:chOff x="5332718" y="4803163"/>
              <a:chExt cx="2854817" cy="143808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2B3C94C-4E55-41C8-8BC2-4B4DFB6A9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86495" y="4856969"/>
                <a:ext cx="2796067" cy="138428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F4751CB-509C-48B6-9BAC-090625F5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2718" y="4803163"/>
                <a:ext cx="2854817" cy="2625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3679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Comparison of Representative Imputation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F5FAC-EF70-40AF-87AB-BD1FEE2140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558100"/>
            <a:ext cx="9144000" cy="45321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62BE1-8767-4533-87C5-0D060D12B1F4}"/>
              </a:ext>
            </a:extLst>
          </p:cNvPr>
          <p:cNvSpPr/>
          <p:nvPr/>
        </p:nvSpPr>
        <p:spPr>
          <a:xfrm>
            <a:off x="31447" y="6172200"/>
            <a:ext cx="903635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1800" dirty="0" err="1">
                <a:latin typeface="Times New Roman" pitchFamily="18" charset="0"/>
              </a:rPr>
              <a:t>Jianwei</a:t>
            </a:r>
            <a:r>
              <a:rPr lang="en-US" altLang="zh-CN" sz="18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800" dirty="0" err="1">
                <a:latin typeface="Times New Roman" pitchFamily="18" charset="0"/>
              </a:rPr>
              <a:t>Xiwei</a:t>
            </a:r>
            <a:r>
              <a:rPr lang="en-US" altLang="zh-CN" sz="18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A0C15-A4D1-47B4-BCBF-1073692DD962}"/>
              </a:ext>
            </a:extLst>
          </p:cNvPr>
          <p:cNvSpPr/>
          <p:nvPr/>
        </p:nvSpPr>
        <p:spPr>
          <a:xfrm>
            <a:off x="152400" y="4572000"/>
            <a:ext cx="8839200" cy="3810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8C41B-5D51-4DF0-9B63-9F4A1BDB7B34}"/>
              </a:ext>
            </a:extLst>
          </p:cNvPr>
          <p:cNvSpPr/>
          <p:nvPr/>
        </p:nvSpPr>
        <p:spPr>
          <a:xfrm>
            <a:off x="152400" y="3396695"/>
            <a:ext cx="8839200" cy="3810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64B94-EDE3-4D18-82E6-DA281C8367A1}"/>
              </a:ext>
            </a:extLst>
          </p:cNvPr>
          <p:cNvSpPr/>
          <p:nvPr/>
        </p:nvSpPr>
        <p:spPr>
          <a:xfrm>
            <a:off x="152400" y="3965334"/>
            <a:ext cx="8839200" cy="3810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E3753-464C-4135-AB5B-945B3929F4E9}"/>
              </a:ext>
            </a:extLst>
          </p:cNvPr>
          <p:cNvSpPr/>
          <p:nvPr/>
        </p:nvSpPr>
        <p:spPr>
          <a:xfrm>
            <a:off x="152400" y="4953000"/>
            <a:ext cx="8839200" cy="104496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56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Mixed-Type Missing Data Imputation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B136C-742D-443A-BE1A-A4BD5620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5077"/>
            <a:ext cx="4572000" cy="43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2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7162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In-Context-Learning-Based Methods – Direct Foundation Models (DFM)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526" y="1359659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Directly infer missing data by pre-trained LLM with carefully designed prompts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4552FC-FAC3-497C-864C-2A96694F1198}"/>
              </a:ext>
            </a:extLst>
          </p:cNvPr>
          <p:cNvSpPr/>
          <p:nvPr/>
        </p:nvSpPr>
        <p:spPr>
          <a:xfrm>
            <a:off x="31447" y="6172200"/>
            <a:ext cx="903635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1800" b="1" dirty="0">
                <a:latin typeface="Times New Roman" pitchFamily="18" charset="0"/>
              </a:rPr>
              <a:t>[DFM] </a:t>
            </a:r>
            <a:r>
              <a:rPr lang="en-US" altLang="zh-CN" sz="1800" dirty="0" err="1">
                <a:latin typeface="Times New Roman" pitchFamily="18" charset="0"/>
              </a:rPr>
              <a:t>Avanika</a:t>
            </a:r>
            <a:r>
              <a:rPr lang="en-US" altLang="zh-CN" sz="1800" dirty="0">
                <a:latin typeface="Times New Roman" pitchFamily="18" charset="0"/>
              </a:rPr>
              <a:t> Narayan, Ines </a:t>
            </a:r>
            <a:r>
              <a:rPr lang="en-US" altLang="zh-CN" sz="1800" dirty="0" err="1">
                <a:latin typeface="Times New Roman" pitchFamily="18" charset="0"/>
              </a:rPr>
              <a:t>Chami</a:t>
            </a:r>
            <a:r>
              <a:rPr lang="en-US" altLang="zh-CN" sz="1800" dirty="0">
                <a:latin typeface="Times New Roman" pitchFamily="18" charset="0"/>
              </a:rPr>
              <a:t>, Laurel Orr, and Christopher </a:t>
            </a:r>
            <a:r>
              <a:rPr lang="en-US" altLang="zh-CN" sz="1800" dirty="0" err="1">
                <a:latin typeface="Times New Roman" pitchFamily="18" charset="0"/>
              </a:rPr>
              <a:t>Ré</a:t>
            </a:r>
            <a:r>
              <a:rPr lang="en-US" altLang="zh-CN" sz="1800" dirty="0">
                <a:latin typeface="Times New Roman" pitchFamily="18" charset="0"/>
              </a:rPr>
              <a:t>. 2022. Can Foundation Models Wrangle Your Data? Proceedings of the VLDB Endowment 16, 4 (2022), 738–746.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469FB-6A91-4132-95EB-6E3746AB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926" y="2279366"/>
            <a:ext cx="5638800" cy="35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81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166688"/>
            <a:ext cx="68580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Fine-Tuning-Based Methods – Table-GPT/Jellyfish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9075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Fine-tune LLM to adapt the model for tabular tasks including imputation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151F3-897F-42AD-AF7F-BC3A0E73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022475"/>
            <a:ext cx="5939219" cy="3292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E210B0-2711-46D7-B86F-C041E74C8D9C}"/>
              </a:ext>
            </a:extLst>
          </p:cNvPr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1600" b="1" dirty="0">
                <a:latin typeface="Times New Roman" pitchFamily="18" charset="0"/>
              </a:rPr>
              <a:t>[Table-GPT] </a:t>
            </a:r>
            <a:r>
              <a:rPr lang="en-US" altLang="zh-CN" sz="1600" dirty="0">
                <a:latin typeface="Times New Roman" pitchFamily="18" charset="0"/>
              </a:rPr>
              <a:t>Peng Li, </a:t>
            </a:r>
            <a:r>
              <a:rPr lang="en-US" altLang="zh-CN" sz="1600" dirty="0" err="1">
                <a:latin typeface="Times New Roman" pitchFamily="18" charset="0"/>
              </a:rPr>
              <a:t>Yeye</a:t>
            </a:r>
            <a:r>
              <a:rPr lang="en-US" altLang="zh-CN" sz="1600" dirty="0">
                <a:latin typeface="Times New Roman" pitchFamily="18" charset="0"/>
              </a:rPr>
              <a:t> He, </a:t>
            </a:r>
            <a:r>
              <a:rPr lang="en-US" altLang="zh-CN" sz="1600" dirty="0" err="1">
                <a:latin typeface="Times New Roman" pitchFamily="18" charset="0"/>
              </a:rPr>
              <a:t>Dror</a:t>
            </a:r>
            <a:r>
              <a:rPr lang="en-US" altLang="zh-CN" sz="1600" dirty="0">
                <a:latin typeface="Times New Roman" pitchFamily="18" charset="0"/>
              </a:rPr>
              <a:t> Yashar, Weiwei Cui, Song Ge, </a:t>
            </a:r>
            <a:r>
              <a:rPr lang="en-US" altLang="zh-CN" sz="1600" dirty="0" err="1">
                <a:latin typeface="Times New Roman" pitchFamily="18" charset="0"/>
              </a:rPr>
              <a:t>Haidong</a:t>
            </a:r>
            <a:r>
              <a:rPr lang="en-US" altLang="zh-CN" sz="1600" dirty="0">
                <a:latin typeface="Times New Roman" pitchFamily="18" charset="0"/>
              </a:rPr>
              <a:t> Zhang, Danielle </a:t>
            </a:r>
            <a:r>
              <a:rPr lang="en-US" altLang="zh-CN" sz="1600" dirty="0" err="1">
                <a:latin typeface="Times New Roman" pitchFamily="18" charset="0"/>
              </a:rPr>
              <a:t>Rifinski</a:t>
            </a:r>
            <a:r>
              <a:rPr lang="en-US" altLang="zh-CN" sz="1600" dirty="0">
                <a:latin typeface="Times New Roman" pitchFamily="18" charset="0"/>
              </a:rPr>
              <a:t> </a:t>
            </a:r>
            <a:r>
              <a:rPr lang="en-US" altLang="zh-CN" sz="1600" dirty="0" err="1">
                <a:latin typeface="Times New Roman" pitchFamily="18" charset="0"/>
              </a:rPr>
              <a:t>Fainman</a:t>
            </a:r>
            <a:r>
              <a:rPr lang="en-US" altLang="zh-CN" sz="1600" dirty="0">
                <a:latin typeface="Times New Roman" pitchFamily="18" charset="0"/>
              </a:rPr>
              <a:t>, </a:t>
            </a:r>
            <a:r>
              <a:rPr lang="en-US" altLang="zh-CN" sz="1600" dirty="0" err="1">
                <a:latin typeface="Times New Roman" pitchFamily="18" charset="0"/>
              </a:rPr>
              <a:t>Dongmei</a:t>
            </a:r>
            <a:r>
              <a:rPr lang="en-US" altLang="zh-CN" sz="1600" dirty="0">
                <a:latin typeface="Times New Roman" pitchFamily="18" charset="0"/>
              </a:rPr>
              <a:t> Zhang, and </a:t>
            </a:r>
            <a:r>
              <a:rPr lang="en-US" altLang="zh-CN" sz="1600" dirty="0" err="1">
                <a:latin typeface="Times New Roman" pitchFamily="18" charset="0"/>
              </a:rPr>
              <a:t>Surajit</a:t>
            </a:r>
            <a:r>
              <a:rPr lang="en-US" altLang="zh-CN" sz="1600" dirty="0">
                <a:latin typeface="Times New Roman" pitchFamily="18" charset="0"/>
              </a:rPr>
              <a:t> Chaudhuri. 2024. Table-GPT: Table Fine-tuned GPT for Diverse Table Tasks. Proceedings of the ACM on Management of Data 2, 3 (2024), 1–28</a:t>
            </a:r>
          </a:p>
          <a:p>
            <a:pPr algn="just" eaLnBrk="1" hangingPunct="1"/>
            <a:r>
              <a:rPr lang="en-US" altLang="zh-CN" sz="1600" b="1" dirty="0">
                <a:latin typeface="Times New Roman" pitchFamily="18" charset="0"/>
              </a:rPr>
              <a:t>[Jellyfish] </a:t>
            </a:r>
            <a:r>
              <a:rPr lang="en-US" altLang="zh-CN" sz="1600" dirty="0" err="1">
                <a:latin typeface="Times New Roman" pitchFamily="18" charset="0"/>
              </a:rPr>
              <a:t>Haochen</a:t>
            </a:r>
            <a:r>
              <a:rPr lang="en-US" altLang="zh-CN" sz="1600" dirty="0">
                <a:latin typeface="Times New Roman" pitchFamily="18" charset="0"/>
              </a:rPr>
              <a:t> Zhang, </a:t>
            </a:r>
            <a:r>
              <a:rPr lang="en-US" altLang="zh-CN" sz="1600" dirty="0" err="1">
                <a:latin typeface="Times New Roman" pitchFamily="18" charset="0"/>
              </a:rPr>
              <a:t>Yuyang</a:t>
            </a:r>
            <a:r>
              <a:rPr lang="en-US" altLang="zh-CN" sz="1600" dirty="0">
                <a:latin typeface="Times New Roman" pitchFamily="18" charset="0"/>
              </a:rPr>
              <a:t> Dong, </a:t>
            </a:r>
            <a:r>
              <a:rPr lang="en-US" altLang="zh-CN" sz="1600" dirty="0" err="1">
                <a:latin typeface="Times New Roman" pitchFamily="18" charset="0"/>
              </a:rPr>
              <a:t>Chuan</a:t>
            </a:r>
            <a:r>
              <a:rPr lang="en-US" altLang="zh-CN" sz="1600" dirty="0">
                <a:latin typeface="Times New Roman" pitchFamily="18" charset="0"/>
              </a:rPr>
              <a:t> Xiao, and </a:t>
            </a:r>
            <a:r>
              <a:rPr lang="en-US" altLang="zh-CN" sz="1600" dirty="0" err="1">
                <a:latin typeface="Times New Roman" pitchFamily="18" charset="0"/>
              </a:rPr>
              <a:t>Masafumi</a:t>
            </a:r>
            <a:r>
              <a:rPr lang="en-US" altLang="zh-CN" sz="1600" dirty="0">
                <a:latin typeface="Times New Roman" pitchFamily="18" charset="0"/>
              </a:rPr>
              <a:t> </a:t>
            </a:r>
            <a:r>
              <a:rPr lang="en-US" altLang="zh-CN" sz="1600" dirty="0" err="1">
                <a:latin typeface="Times New Roman" pitchFamily="18" charset="0"/>
              </a:rPr>
              <a:t>Oyamada</a:t>
            </a:r>
            <a:r>
              <a:rPr lang="en-US" altLang="zh-CN" sz="1600" dirty="0">
                <a:latin typeface="Times New Roman" pitchFamily="18" charset="0"/>
              </a:rPr>
              <a:t>. 2024. Jellyfish: Instruction-Tuning Local Large Language Models for Data Preprocessing. In Proceedings of the 2024 Conference on Empirical Methods in Natural Language Processing. 8754–8782.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20A941-2AF0-4343-9EC8-4F80EED80E8E}"/>
              </a:ext>
            </a:extLst>
          </p:cNvPr>
          <p:cNvGrpSpPr/>
          <p:nvPr/>
        </p:nvGrpSpPr>
        <p:grpSpPr>
          <a:xfrm>
            <a:off x="7086600" y="269937"/>
            <a:ext cx="1948831" cy="1036575"/>
            <a:chOff x="2023" y="2683053"/>
            <a:chExt cx="2854817" cy="14380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2EEF27-D311-42A0-83EC-AC99D355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0" y="2736859"/>
              <a:ext cx="2796067" cy="13842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9C9FF2-31A0-4D60-AA89-2948FCE2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3" y="2683053"/>
              <a:ext cx="2854817" cy="262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7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LLM for Mixed-Type Missing Data Imputation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74787"/>
            <a:ext cx="8229600" cy="4876799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Imputing each data type separately may ignore the intricate dependencies between them, leading to inconsistencies and reduced overall accuracy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Challenges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Aggregate global-local and high-order information for imputation while capturing inter-column and intra-column patterns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Effectively integrate the aggregation module and train the model to support mixed-type imputation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LLM+GNN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08660-7F1C-4E07-9D55-44A658FAAD9B}"/>
              </a:ext>
            </a:extLst>
          </p:cNvPr>
          <p:cNvSpPr/>
          <p:nvPr/>
        </p:nvSpPr>
        <p:spPr>
          <a:xfrm>
            <a:off x="53823" y="6179850"/>
            <a:ext cx="903635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1600" b="1" dirty="0">
                <a:latin typeface="Times New Roman" pitchFamily="18" charset="0"/>
              </a:rPr>
              <a:t>[</a:t>
            </a:r>
            <a:r>
              <a:rPr lang="en-US" altLang="zh-CN" sz="1600" b="1" dirty="0" err="1">
                <a:latin typeface="Times New Roman" pitchFamily="18" charset="0"/>
              </a:rPr>
              <a:t>UnIMP</a:t>
            </a:r>
            <a:r>
              <a:rPr lang="en-US" altLang="zh-CN" sz="1600" b="1" dirty="0">
                <a:latin typeface="Times New Roman" pitchFamily="18" charset="0"/>
              </a:rPr>
              <a:t>] </a:t>
            </a:r>
            <a:r>
              <a:rPr lang="en-US" altLang="zh-CN" sz="1600" dirty="0" err="1">
                <a:latin typeface="Times New Roman" pitchFamily="18" charset="0"/>
              </a:rPr>
              <a:t>Jianwei</a:t>
            </a:r>
            <a:r>
              <a:rPr lang="en-US" altLang="zh-CN" sz="16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600" dirty="0" err="1">
                <a:latin typeface="Times New Roman" pitchFamily="18" charset="0"/>
              </a:rPr>
              <a:t>Xiwei</a:t>
            </a:r>
            <a:r>
              <a:rPr lang="en-US" altLang="zh-CN" sz="16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</p:txBody>
      </p:sp>
    </p:spTree>
    <p:extLst>
      <p:ext uri="{BB962C8B-B14F-4D97-AF65-F5344CB8AC3E}">
        <p14:creationId xmlns:p14="http://schemas.microsoft.com/office/powerpoint/2010/main" val="375895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3536" y="491636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8993" y="5557731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476" y="554408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Case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34884" y="271375"/>
            <a:ext cx="1812128" cy="1807630"/>
            <a:chOff x="4759001" y="328673"/>
            <a:chExt cx="1812128" cy="1807630"/>
          </a:xfrm>
        </p:grpSpPr>
        <p:pic>
          <p:nvPicPr>
            <p:cNvPr id="12" name="Picture 11" descr="Earth 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001" y="328673"/>
              <a:ext cx="1794199" cy="1771771"/>
            </a:xfrm>
            <a:prstGeom prst="rect">
              <a:avLst/>
            </a:prstGeom>
          </p:spPr>
        </p:pic>
        <p:sp>
          <p:nvSpPr>
            <p:cNvPr id="6" name="Pie 5"/>
            <p:cNvSpPr/>
            <p:nvPr/>
          </p:nvSpPr>
          <p:spPr>
            <a:xfrm>
              <a:off x="4776930" y="364532"/>
              <a:ext cx="1794199" cy="1771771"/>
            </a:xfrm>
            <a:prstGeom prst="pie">
              <a:avLst>
                <a:gd name="adj1" fmla="val 12964957"/>
                <a:gd name="adj2" fmla="val 16051941"/>
              </a:avLst>
            </a:prstGeom>
            <a:solidFill>
              <a:srgbClr val="E5F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27793" y="738469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14" name="Picture 13" descr="Earth 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42" y="2325833"/>
            <a:ext cx="1985682" cy="100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557679" y="2289974"/>
            <a:ext cx="264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distorted/noisy data</a:t>
            </a:r>
          </a:p>
        </p:txBody>
      </p:sp>
      <p:pic>
        <p:nvPicPr>
          <p:cNvPr id="17" name="Picture 16" descr="Earth 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26" y="3665373"/>
            <a:ext cx="1794199" cy="1771771"/>
          </a:xfrm>
          <a:prstGeom prst="rect">
            <a:avLst/>
          </a:prstGeom>
        </p:spPr>
      </p:pic>
      <p:pic>
        <p:nvPicPr>
          <p:cNvPr id="18" name="Picture 17" descr="Earth 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17" y="3648597"/>
            <a:ext cx="1794199" cy="1771771"/>
          </a:xfrm>
          <a:prstGeom prst="rect">
            <a:avLst/>
          </a:prstGeom>
        </p:spPr>
      </p:pic>
      <p:pic>
        <p:nvPicPr>
          <p:cNvPr id="19" name="Picture 18" descr="Earth 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73" y="3675502"/>
            <a:ext cx="1794199" cy="17717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80093" y="4124455"/>
            <a:ext cx="264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data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799241" y="258651"/>
            <a:ext cx="17930" cy="5926771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arth 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73" y="3704610"/>
            <a:ext cx="1794199" cy="1771771"/>
          </a:xfrm>
          <a:prstGeom prst="rect">
            <a:avLst/>
          </a:prstGeom>
        </p:spPr>
      </p:pic>
      <p:pic>
        <p:nvPicPr>
          <p:cNvPr id="21" name="Picture 20" descr="Earth 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" y="1607759"/>
            <a:ext cx="2732533" cy="2698376"/>
          </a:xfrm>
          <a:prstGeom prst="rect">
            <a:avLst/>
          </a:prstGeom>
        </p:spPr>
      </p:pic>
      <p:sp>
        <p:nvSpPr>
          <p:cNvPr id="25" name="Flowchart: Magnetic Disk 24"/>
          <p:cNvSpPr/>
          <p:nvPr/>
        </p:nvSpPr>
        <p:spPr>
          <a:xfrm>
            <a:off x="504900" y="1157260"/>
            <a:ext cx="2837767" cy="3599374"/>
          </a:xfrm>
          <a:prstGeom prst="flowChartMagneticDisk">
            <a:avLst/>
          </a:prstGeom>
          <a:noFill/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Unified </a:t>
            </a:r>
            <a:r>
              <a:rPr lang="en-US" altLang="zh-CN" sz="4400" dirty="0" err="1">
                <a:latin typeface="Times New Roman" pitchFamily="18" charset="0"/>
              </a:rPr>
              <a:t>IMPutation</a:t>
            </a:r>
            <a:r>
              <a:rPr lang="en-US" altLang="zh-CN" sz="4400" dirty="0">
                <a:latin typeface="Times New Roman" pitchFamily="18" charset="0"/>
              </a:rPr>
              <a:t> (</a:t>
            </a:r>
            <a:r>
              <a:rPr lang="en-US" altLang="zh-CN" sz="4400" dirty="0" err="1">
                <a:latin typeface="Times New Roman" pitchFamily="18" charset="0"/>
              </a:rPr>
              <a:t>UnIMP</a:t>
            </a:r>
            <a:r>
              <a:rPr lang="en-US" altLang="zh-CN" sz="4400" dirty="0">
                <a:latin typeface="Times New Roman" pitchFamily="18" charset="0"/>
              </a:rPr>
              <a:t>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4174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Employ LLM and the high-order message passing for accurate mixed-type data imputation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A3C33-6541-435A-BE95-766D6389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266720"/>
            <a:ext cx="7467600" cy="3640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11CFD3-4069-462F-B5E0-4CD49F4D236C}"/>
              </a:ext>
            </a:extLst>
          </p:cNvPr>
          <p:cNvSpPr/>
          <p:nvPr/>
        </p:nvSpPr>
        <p:spPr>
          <a:xfrm>
            <a:off x="26299" y="5847642"/>
            <a:ext cx="903635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1800" b="1" dirty="0">
                <a:latin typeface="Times New Roman" pitchFamily="18" charset="0"/>
              </a:rPr>
              <a:t>[</a:t>
            </a:r>
            <a:r>
              <a:rPr lang="en-US" altLang="zh-CN" sz="1800" b="1" dirty="0" err="1">
                <a:latin typeface="Times New Roman" pitchFamily="18" charset="0"/>
              </a:rPr>
              <a:t>UnIMP</a:t>
            </a:r>
            <a:r>
              <a:rPr lang="en-US" altLang="zh-CN" sz="1800" b="1" dirty="0">
                <a:latin typeface="Times New Roman" pitchFamily="18" charset="0"/>
              </a:rPr>
              <a:t>] </a:t>
            </a:r>
            <a:r>
              <a:rPr lang="en-US" altLang="zh-CN" sz="1800" dirty="0" err="1">
                <a:latin typeface="Times New Roman" pitchFamily="18" charset="0"/>
              </a:rPr>
              <a:t>Jianwei</a:t>
            </a:r>
            <a:r>
              <a:rPr lang="en-US" altLang="zh-CN" sz="18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1800" dirty="0" err="1">
                <a:latin typeface="Times New Roman" pitchFamily="18" charset="0"/>
              </a:rPr>
              <a:t>Xiwei</a:t>
            </a:r>
            <a:r>
              <a:rPr lang="en-US" altLang="zh-CN" sz="18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4318C-6812-4A32-BB15-8DB6AAB2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602" y="1958138"/>
            <a:ext cx="2228570" cy="828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F3BD9-6E82-41BB-8C13-9F0BD3BA2A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5972" y="4559082"/>
            <a:ext cx="1173752" cy="675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0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Unified </a:t>
            </a:r>
            <a:r>
              <a:rPr lang="en-US" altLang="zh-CN" sz="4400" dirty="0" err="1">
                <a:latin typeface="Times New Roman" pitchFamily="18" charset="0"/>
              </a:rPr>
              <a:t>IMPutation</a:t>
            </a:r>
            <a:r>
              <a:rPr lang="en-US" altLang="zh-CN" sz="4400" dirty="0">
                <a:latin typeface="Times New Roman" pitchFamily="18" charset="0"/>
              </a:rPr>
              <a:t> (</a:t>
            </a:r>
            <a:r>
              <a:rPr lang="en-US" altLang="zh-CN" sz="4400" dirty="0" err="1">
                <a:latin typeface="Times New Roman" pitchFamily="18" charset="0"/>
              </a:rPr>
              <a:t>UnIMP</a:t>
            </a:r>
            <a:r>
              <a:rPr lang="en-US" altLang="zh-CN" sz="4400" dirty="0">
                <a:latin typeface="Times New Roman" pitchFamily="18" charset="0"/>
              </a:rPr>
              <a:t>) (cont'd)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A </a:t>
            </a:r>
            <a:r>
              <a:rPr lang="en-US" altLang="zh-CN" sz="2800" dirty="0">
                <a:solidFill>
                  <a:srgbClr val="CC00FF"/>
                </a:solidFill>
                <a:latin typeface="Times New Roman" pitchFamily="18" charset="0"/>
              </a:rPr>
              <a:t>cell-oriented hypergraph </a:t>
            </a:r>
            <a:r>
              <a:rPr lang="en-US" altLang="zh-CN" sz="2800" dirty="0">
                <a:latin typeface="Times New Roman" pitchFamily="18" charset="0"/>
              </a:rPr>
              <a:t>for tabular data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Each cell </a:t>
            </a:r>
            <a:r>
              <a:rPr lang="en-US" altLang="zh-CN" sz="2400" i="1" dirty="0" err="1">
                <a:latin typeface="Times New Roman" pitchFamily="18" charset="0"/>
              </a:rPr>
              <a:t>x</a:t>
            </a:r>
            <a:r>
              <a:rPr lang="en-US" altLang="zh-CN" sz="2400" i="1" baseline="-25000" dirty="0" err="1">
                <a:latin typeface="Times New Roman" pitchFamily="18" charset="0"/>
              </a:rPr>
              <a:t>ij</a:t>
            </a:r>
            <a:r>
              <a:rPr lang="en-US" altLang="zh-CN" sz="2400" dirty="0">
                <a:latin typeface="Times New Roman" pitchFamily="18" charset="0"/>
              </a:rPr>
              <a:t> ∈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itchFamily="18" charset="0"/>
              </a:rPr>
              <a:t>, create a corresponding node </a:t>
            </a:r>
            <a:r>
              <a:rPr lang="en-US" altLang="zh-CN" sz="2400" i="1" dirty="0" err="1">
                <a:latin typeface="Times New Roman" pitchFamily="18" charset="0"/>
              </a:rPr>
              <a:t>v</a:t>
            </a:r>
            <a:r>
              <a:rPr lang="en-US" altLang="zh-CN" sz="2400" i="1" baseline="-25000" dirty="0" err="1">
                <a:latin typeface="Times New Roman" pitchFamily="18" charset="0"/>
              </a:rPr>
              <a:t>idx</a:t>
            </a:r>
            <a:r>
              <a:rPr lang="zh-CN" altLang="en-US" sz="2400" dirty="0">
                <a:latin typeface="Times New Roman" pitchFamily="18" charset="0"/>
              </a:rPr>
              <a:t> ∈ </a:t>
            </a:r>
            <a:r>
              <a:rPr lang="en-US" altLang="zh-CN" sz="2400" i="1" dirty="0">
                <a:latin typeface="Times New Roman" pitchFamily="18" charset="0"/>
              </a:rPr>
              <a:t>V</a:t>
            </a:r>
            <a:r>
              <a:rPr lang="en-US" altLang="zh-CN" sz="2400" dirty="0">
                <a:latin typeface="Times New Roman" pitchFamily="18" charset="0"/>
              </a:rPr>
              <a:t>, where </a:t>
            </a:r>
            <a:r>
              <a:rPr lang="en-US" altLang="zh-CN" sz="2400" i="1" dirty="0" err="1">
                <a:latin typeface="Times New Roman" pitchFamily="18" charset="0"/>
              </a:rPr>
              <a:t>idx</a:t>
            </a:r>
            <a:r>
              <a:rPr lang="zh-CN" altLang="en-US" sz="2400" dirty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= </a:t>
            </a:r>
            <a:r>
              <a:rPr lang="en-US" altLang="zh-CN" sz="2400" i="1" dirty="0">
                <a:latin typeface="Times New Roman" pitchFamily="18" charset="0"/>
              </a:rPr>
              <a:t>i</a:t>
            </a:r>
            <a:r>
              <a:rPr lang="zh-CN" altLang="en-US" sz="2400" dirty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*</a:t>
            </a:r>
            <a:r>
              <a:rPr lang="zh-CN" altLang="en-US" sz="2400" dirty="0">
                <a:latin typeface="Times New Roman" pitchFamily="18" charset="0"/>
              </a:rPr>
              <a:t> </a:t>
            </a:r>
            <a:r>
              <a:rPr lang="en-US" altLang="zh-CN" sz="2400" i="1" dirty="0">
                <a:latin typeface="Times New Roman" pitchFamily="18" charset="0"/>
              </a:rPr>
              <a:t>d</a:t>
            </a:r>
            <a:r>
              <a:rPr lang="en-US" altLang="zh-CN" sz="2400" dirty="0">
                <a:latin typeface="Times New Roman" pitchFamily="18" charset="0"/>
              </a:rPr>
              <a:t> + </a:t>
            </a:r>
            <a:r>
              <a:rPr lang="en-US" altLang="zh-CN" sz="2400" i="1" dirty="0">
                <a:latin typeface="Times New Roman" pitchFamily="18" charset="0"/>
              </a:rPr>
              <a:t>j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Nodes in the same column (</a:t>
            </a:r>
            <a:r>
              <a:rPr lang="en-US" altLang="zh-CN" sz="2400" i="1" dirty="0">
                <a:latin typeface="Times New Roman" pitchFamily="18" charset="0"/>
              </a:rPr>
              <a:t>x</a:t>
            </a:r>
            <a:r>
              <a:rPr lang="en-US" altLang="zh-CN" sz="2400" baseline="-25000" dirty="0">
                <a:latin typeface="Times New Roman" pitchFamily="18" charset="0"/>
              </a:rPr>
              <a:t>0</a:t>
            </a:r>
            <a:r>
              <a:rPr lang="en-US" altLang="zh-CN" sz="2400" i="1" baseline="-25000" dirty="0">
                <a:latin typeface="Times New Roman" pitchFamily="18" charset="0"/>
              </a:rPr>
              <a:t>j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i="1" dirty="0">
                <a:latin typeface="Times New Roman" pitchFamily="18" charset="0"/>
              </a:rPr>
              <a:t>x</a:t>
            </a:r>
            <a:r>
              <a:rPr lang="en-US" altLang="zh-CN" sz="2400" baseline="-25000" dirty="0">
                <a:latin typeface="Times New Roman" pitchFamily="18" charset="0"/>
              </a:rPr>
              <a:t>1</a:t>
            </a:r>
            <a:r>
              <a:rPr lang="en-US" altLang="zh-CN" sz="2400" i="1" baseline="-25000" dirty="0">
                <a:latin typeface="Times New Roman" pitchFamily="18" charset="0"/>
              </a:rPr>
              <a:t>j</a:t>
            </a:r>
            <a:r>
              <a:rPr lang="en-US" altLang="zh-CN" sz="2400" dirty="0">
                <a:latin typeface="Times New Roman" pitchFamily="18" charset="0"/>
              </a:rPr>
              <a:t>,</a:t>
            </a:r>
            <a:r>
              <a:rPr lang="en-US" altLang="zh-CN" sz="2400" i="1" dirty="0">
                <a:latin typeface="Times New Roman" pitchFamily="18" charset="0"/>
              </a:rPr>
              <a:t> …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i="1" dirty="0" err="1">
                <a:latin typeface="Times New Roman" pitchFamily="18" charset="0"/>
              </a:rPr>
              <a:t>x</a:t>
            </a:r>
            <a:r>
              <a:rPr lang="en-US" altLang="zh-CN" sz="2400" i="1" baseline="-25000" dirty="0" err="1">
                <a:latin typeface="Times New Roman" pitchFamily="18" charset="0"/>
              </a:rPr>
              <a:t>nj</a:t>
            </a:r>
            <a:r>
              <a:rPr lang="en-US" altLang="zh-CN" sz="2400" dirty="0">
                <a:latin typeface="Times New Roman" pitchFamily="18" charset="0"/>
              </a:rPr>
              <a:t>) form a hyperedge </a:t>
            </a:r>
            <a:r>
              <a:rPr lang="en-US" altLang="zh-CN" sz="2400" i="1" dirty="0" err="1">
                <a:latin typeface="Times New Roman" pitchFamily="18" charset="0"/>
              </a:rPr>
              <a:t>e</a:t>
            </a:r>
            <a:r>
              <a:rPr lang="en-US" altLang="zh-CN" sz="2400" i="1" baseline="-25000" dirty="0" err="1">
                <a:latin typeface="Times New Roman" pitchFamily="18" charset="0"/>
              </a:rPr>
              <a:t>j</a:t>
            </a:r>
            <a:endParaRPr lang="en-US" altLang="zh-CN" sz="2400" i="1" dirty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Nodes in the same row (</a:t>
            </a:r>
            <a:r>
              <a:rPr lang="en-US" altLang="zh-CN" sz="2400" i="1" dirty="0">
                <a:latin typeface="Times New Roman" pitchFamily="18" charset="0"/>
              </a:rPr>
              <a:t>x</a:t>
            </a:r>
            <a:r>
              <a:rPr lang="en-US" altLang="zh-CN" sz="2400" i="1" baseline="-25000" dirty="0">
                <a:latin typeface="Times New Roman" pitchFamily="18" charset="0"/>
              </a:rPr>
              <a:t>i</a:t>
            </a:r>
            <a:r>
              <a:rPr lang="en-US" altLang="zh-CN" sz="2400" baseline="-25000" dirty="0">
                <a:latin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i="1" dirty="0">
                <a:latin typeface="Times New Roman" pitchFamily="18" charset="0"/>
              </a:rPr>
              <a:t>x</a:t>
            </a:r>
            <a:r>
              <a:rPr lang="en-US" altLang="zh-CN" sz="2400" i="1" baseline="-25000" dirty="0">
                <a:latin typeface="Times New Roman" pitchFamily="18" charset="0"/>
              </a:rPr>
              <a:t>i</a:t>
            </a:r>
            <a:r>
              <a:rPr lang="en-US" altLang="zh-CN" sz="2400" baseline="-25000" dirty="0">
                <a:latin typeface="Times New Roman" pitchFamily="18" charset="0"/>
              </a:rPr>
              <a:t>1</a:t>
            </a:r>
            <a:r>
              <a:rPr lang="en-US" altLang="zh-CN" sz="2400" dirty="0">
                <a:latin typeface="Times New Roman" pitchFamily="18" charset="0"/>
              </a:rPr>
              <a:t>,</a:t>
            </a:r>
            <a:r>
              <a:rPr lang="en-US" altLang="zh-CN" sz="2400" i="1" dirty="0">
                <a:latin typeface="Times New Roman" pitchFamily="18" charset="0"/>
              </a:rPr>
              <a:t> …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i="1" dirty="0" err="1">
                <a:latin typeface="Times New Roman" pitchFamily="18" charset="0"/>
              </a:rPr>
              <a:t>x</a:t>
            </a:r>
            <a:r>
              <a:rPr lang="en-US" altLang="zh-CN" sz="2400" i="1" baseline="-25000" dirty="0" err="1">
                <a:latin typeface="Times New Roman" pitchFamily="18" charset="0"/>
              </a:rPr>
              <a:t>id</a:t>
            </a:r>
            <a:r>
              <a:rPr lang="en-US" altLang="zh-CN" sz="2400" dirty="0">
                <a:latin typeface="Times New Roman" pitchFamily="18" charset="0"/>
              </a:rPr>
              <a:t>) form a hyperedge </a:t>
            </a:r>
            <a:r>
              <a:rPr lang="en-US" altLang="zh-CN" sz="2400" i="1" dirty="0" err="1">
                <a:latin typeface="Times New Roman" pitchFamily="18" charset="0"/>
              </a:rPr>
              <a:t>e</a:t>
            </a:r>
            <a:r>
              <a:rPr lang="en-US" altLang="zh-CN" sz="2400" i="1" baseline="-25000" dirty="0" err="1">
                <a:latin typeface="Times New Roman" pitchFamily="18" charset="0"/>
              </a:rPr>
              <a:t>i+d</a:t>
            </a:r>
            <a:endParaRPr lang="en-US" altLang="zh-CN" sz="24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1C07D-33B4-470A-B092-26ECCA89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3797447"/>
            <a:ext cx="5486400" cy="26747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796A91-2C6F-4CA6-B574-8C6B090E1CDC}"/>
              </a:ext>
            </a:extLst>
          </p:cNvPr>
          <p:cNvSpPr/>
          <p:nvPr/>
        </p:nvSpPr>
        <p:spPr>
          <a:xfrm>
            <a:off x="2971800" y="3797447"/>
            <a:ext cx="1143000" cy="1765153"/>
          </a:xfrm>
          <a:prstGeom prst="rect">
            <a:avLst/>
          </a:prstGeom>
          <a:noFill/>
          <a:ln w="38100"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EC331-5E8A-49E1-889F-21327D73D5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648200"/>
            <a:ext cx="1173752" cy="675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8483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6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latin typeface="Times New Roman" pitchFamily="18" charset="0"/>
              </a:rPr>
              <a:t>Bi</a:t>
            </a:r>
            <a:r>
              <a:rPr lang="en-US" altLang="zh-CN" sz="4000" dirty="0">
                <a:latin typeface="Times New Roman" pitchFamily="18" charset="0"/>
              </a:rPr>
              <a:t>directional </a:t>
            </a:r>
            <a:r>
              <a:rPr lang="en-US" altLang="zh-CN" sz="4000" b="1" dirty="0">
                <a:latin typeface="Times New Roman" pitchFamily="18" charset="0"/>
              </a:rPr>
              <a:t>H</a:t>
            </a:r>
            <a:r>
              <a:rPr lang="en-US" altLang="zh-CN" sz="4000" dirty="0">
                <a:latin typeface="Times New Roman" pitchFamily="18" charset="0"/>
              </a:rPr>
              <a:t>igh-order </a:t>
            </a:r>
            <a:r>
              <a:rPr lang="en-US" altLang="zh-CN" sz="4000" b="1" dirty="0">
                <a:latin typeface="Times New Roman" pitchFamily="18" charset="0"/>
              </a:rPr>
              <a:t>M</a:t>
            </a:r>
            <a:r>
              <a:rPr lang="en-US" altLang="zh-CN" sz="4000" dirty="0">
                <a:latin typeface="Times New Roman" pitchFamily="18" charset="0"/>
              </a:rPr>
              <a:t>essage-</a:t>
            </a:r>
            <a:r>
              <a:rPr lang="en-US" altLang="zh-CN" sz="4000" b="1" dirty="0">
                <a:latin typeface="Times New Roman" pitchFamily="18" charset="0"/>
              </a:rPr>
              <a:t>P</a:t>
            </a:r>
            <a:r>
              <a:rPr lang="en-US" altLang="zh-CN" sz="4000" dirty="0">
                <a:latin typeface="Times New Roman" pitchFamily="18" charset="0"/>
              </a:rPr>
              <a:t>assing (</a:t>
            </a:r>
            <a:r>
              <a:rPr lang="en-US" altLang="zh-CN" sz="4000" dirty="0" err="1">
                <a:latin typeface="Times New Roman" pitchFamily="18" charset="0"/>
              </a:rPr>
              <a:t>BiHMP</a:t>
            </a:r>
            <a:r>
              <a:rPr lang="en-US" altLang="zh-CN" sz="4000" dirty="0">
                <a:latin typeface="Times New Roman" pitchFamily="18" charset="0"/>
              </a:rPr>
              <a:t>) Network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4588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b="1" dirty="0" err="1">
                <a:latin typeface="Times New Roman" pitchFamily="18" charset="0"/>
              </a:rPr>
              <a:t>BiHMP</a:t>
            </a:r>
            <a:r>
              <a:rPr lang="en-US" altLang="zh-CN" sz="2800" dirty="0">
                <a:latin typeface="Times New Roman" pitchFamily="18" charset="0"/>
              </a:rPr>
              <a:t> aggregates global-local and high-order information on the constructed hypergraph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Global context (cells across the table)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Local context (neighboring cells)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High-order relationship (the cell value is influenced by multiple columns simultaneously)</a:t>
            </a:r>
          </a:p>
          <a:p>
            <a:pPr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06DB0-B371-4211-90ED-EDBC8135B8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3797447"/>
            <a:ext cx="5486400" cy="267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D074A-E31A-4EDA-87AF-F3873C750D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648200"/>
            <a:ext cx="1173752" cy="675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ABD4DC-7BC8-4608-85BA-D6B697224A19}"/>
              </a:ext>
            </a:extLst>
          </p:cNvPr>
          <p:cNvSpPr/>
          <p:nvPr/>
        </p:nvSpPr>
        <p:spPr>
          <a:xfrm>
            <a:off x="4274618" y="3878367"/>
            <a:ext cx="1143000" cy="1656585"/>
          </a:xfrm>
          <a:prstGeom prst="rect">
            <a:avLst/>
          </a:prstGeom>
          <a:noFill/>
          <a:ln w="38100"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D48A12-D623-49EB-9662-4D83C87C3486}"/>
              </a:ext>
            </a:extLst>
          </p:cNvPr>
          <p:cNvSpPr txBox="1"/>
          <p:nvPr/>
        </p:nvSpPr>
        <p:spPr>
          <a:xfrm>
            <a:off x="5753745" y="3494465"/>
            <a:ext cx="2925707" cy="707886"/>
          </a:xfrm>
          <a:prstGeom prst="rect">
            <a:avLst/>
          </a:prstGeom>
          <a:noFill/>
          <a:ln w="15875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Node-to-Hyperedge Layer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Hyperedge-to-Node Layer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F6E4B-D251-447F-8CE3-C1830C71FD78}"/>
              </a:ext>
            </a:extLst>
          </p:cNvPr>
          <p:cNvCxnSpPr/>
          <p:nvPr/>
        </p:nvCxnSpPr>
        <p:spPr>
          <a:xfrm flipV="1">
            <a:off x="5486400" y="4243880"/>
            <a:ext cx="228600" cy="175720"/>
          </a:xfrm>
          <a:prstGeom prst="line">
            <a:avLst/>
          </a:prstGeom>
          <a:ln w="190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A6274-A2B7-4DE7-A516-6DD48E58F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2296522"/>
            <a:ext cx="2002524" cy="649467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0AC657-67C6-47CB-8B5F-BC652F8651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8318" y="4239880"/>
            <a:ext cx="2346545" cy="37517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BC59BF-CC61-4B64-BD6F-23557A92EA66}"/>
              </a:ext>
            </a:extLst>
          </p:cNvPr>
          <p:cNvCxnSpPr>
            <a:cxnSpLocks/>
          </p:cNvCxnSpPr>
          <p:nvPr/>
        </p:nvCxnSpPr>
        <p:spPr>
          <a:xfrm flipH="1" flipV="1">
            <a:off x="7554462" y="4095156"/>
            <a:ext cx="194244" cy="2519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89CEA0-1B69-41B8-BCD3-4375B7341DA0}"/>
              </a:ext>
            </a:extLst>
          </p:cNvPr>
          <p:cNvCxnSpPr>
            <a:cxnSpLocks/>
          </p:cNvCxnSpPr>
          <p:nvPr/>
        </p:nvCxnSpPr>
        <p:spPr>
          <a:xfrm flipV="1">
            <a:off x="7216598" y="2983518"/>
            <a:ext cx="251002" cy="62760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45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err="1">
                <a:latin typeface="Times New Roman" pitchFamily="18" charset="0"/>
              </a:rPr>
              <a:t>XFusion</a:t>
            </a:r>
            <a:r>
              <a:rPr lang="en-US" altLang="zh-CN" sz="4400" dirty="0">
                <a:latin typeface="Times New Roman" pitchFamily="18" charset="0"/>
              </a:rPr>
              <a:t> Module + Projection Head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2800" b="1" dirty="0" err="1">
                <a:latin typeface="Times New Roman" pitchFamily="18" charset="0"/>
              </a:rPr>
              <a:t>XFusion</a:t>
            </a:r>
            <a:r>
              <a:rPr lang="en-US" altLang="zh-CN" sz="2800" dirty="0">
                <a:latin typeface="Times New Roman" pitchFamily="18" charset="0"/>
              </a:rPr>
              <a:t> fuses the aggregated data with the embedded prompts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A </a:t>
            </a:r>
            <a:r>
              <a:rPr lang="en-US" altLang="zh-CN" sz="2800" b="1" dirty="0">
                <a:latin typeface="Times New Roman" pitchFamily="18" charset="0"/>
              </a:rPr>
              <a:t>project head </a:t>
            </a:r>
            <a:r>
              <a:rPr lang="en-US" altLang="zh-CN" sz="2800" dirty="0">
                <a:latin typeface="Times New Roman" pitchFamily="18" charset="0"/>
              </a:rPr>
              <a:t>maps the predicted data back to token space, and decodes tokens into human-readable results</a:t>
            </a:r>
            <a:endParaRPr lang="en-US" altLang="zh-CN" sz="2800" b="1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6F544-413F-4DDF-9A5A-7DAFF36624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3797447"/>
            <a:ext cx="5486400" cy="2674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049F7E-90FA-47A4-882C-16489207A023}"/>
              </a:ext>
            </a:extLst>
          </p:cNvPr>
          <p:cNvSpPr/>
          <p:nvPr/>
        </p:nvSpPr>
        <p:spPr>
          <a:xfrm>
            <a:off x="5943600" y="4523540"/>
            <a:ext cx="1143000" cy="1336703"/>
          </a:xfrm>
          <a:prstGeom prst="rect">
            <a:avLst/>
          </a:prstGeom>
          <a:noFill/>
          <a:ln w="38100"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135D1-4BD1-41A4-ACFA-95B7AC989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648200"/>
            <a:ext cx="1173752" cy="675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9247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err="1">
                <a:latin typeface="Times New Roman" pitchFamily="18" charset="0"/>
              </a:rPr>
              <a:t>UnIMP</a:t>
            </a:r>
            <a:r>
              <a:rPr lang="en-US" altLang="zh-CN" sz="4400" dirty="0">
                <a:latin typeface="Times New Roman" pitchFamily="18" charset="0"/>
              </a:rPr>
              <a:t> Experimental Results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Evaluation: Accuracy Over Numerical and Categorical Data</a:t>
            </a:r>
          </a:p>
          <a:p>
            <a:pPr lvl="1" algn="just" eaLnBrk="1" hangingPunct="1"/>
            <a:r>
              <a:rPr lang="en-US" altLang="zh-CN" sz="2800" dirty="0" err="1">
                <a:latin typeface="Times New Roman" pitchFamily="18" charset="0"/>
              </a:rPr>
              <a:t>UnIMP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800" dirty="0" err="1">
                <a:latin typeface="Times New Roman" pitchFamily="18" charset="0"/>
              </a:rPr>
              <a:t>UnIMP</a:t>
            </a:r>
            <a:r>
              <a:rPr lang="en-US" altLang="zh-CN" sz="2800" dirty="0">
                <a:latin typeface="Times New Roman" pitchFamily="18" charset="0"/>
              </a:rPr>
              <a:t>-ft – fine tuned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2BE3F-8557-484E-83B7-F43A140A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681535"/>
            <a:ext cx="9144000" cy="26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7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altLang="zh-CN" sz="4400" dirty="0" err="1">
                <a:latin typeface="Times New Roman" pitchFamily="18" charset="0"/>
              </a:rPr>
              <a:t>UnIMP</a:t>
            </a:r>
            <a:r>
              <a:rPr lang="en-US" altLang="zh-CN" sz="4400" dirty="0">
                <a:latin typeface="Times New Roman" pitchFamily="18" charset="0"/>
              </a:rPr>
              <a:t> Experimental Results (cont'd)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Evaluation: Accuracy Over Text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17D71-D534-4ED4-8AB1-82AA5E82AA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" y="2565052"/>
            <a:ext cx="9144000" cy="2467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E393F0-ED19-4AED-A245-6A65E230F660}"/>
              </a:ext>
            </a:extLst>
          </p:cNvPr>
          <p:cNvSpPr/>
          <p:nvPr/>
        </p:nvSpPr>
        <p:spPr>
          <a:xfrm>
            <a:off x="52388" y="4352925"/>
            <a:ext cx="9053512" cy="6096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9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1E6A-896E-4CCF-9E2B-A0BD2975F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8382000" cy="1752600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DAMR: Dynamic Adjacency Matrix Representation Learning for Multivariate Time Series Imputation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18EDF-A190-432A-A34F-8C03DFDE1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AA208-3F8C-4881-91D8-CE9087E5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40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Time Series Data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Time series (a.k.a. data sequence)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An ordered sequence of items over time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Time series examples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Stock price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Sensory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Trajectory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EEG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Video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…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0E5343-A19D-4935-9271-795EF52AE631}"/>
              </a:ext>
            </a:extLst>
          </p:cNvPr>
          <p:cNvGrpSpPr/>
          <p:nvPr/>
        </p:nvGrpSpPr>
        <p:grpSpPr>
          <a:xfrm>
            <a:off x="3733800" y="3890813"/>
            <a:ext cx="5257800" cy="2006899"/>
            <a:chOff x="3733800" y="3454625"/>
            <a:chExt cx="5257800" cy="2006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13B21-9F94-4404-86BD-15C40C84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800" y="3454625"/>
              <a:ext cx="5257800" cy="20068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4FAB22-0C19-49DB-8974-953C208A6527}"/>
                </a:ext>
              </a:extLst>
            </p:cNvPr>
            <p:cNvSpPr/>
            <p:nvPr/>
          </p:nvSpPr>
          <p:spPr>
            <a:xfrm>
              <a:off x="3733800" y="36576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1E1043-53A5-4CC4-BBF7-0753332BE3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2010" y="896266"/>
            <a:ext cx="2257190" cy="27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46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Time Series with Missing Attribute Values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Some attribute values of time series data may be missing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Packet losses in sensor networks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Delayed arrival of the collected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Failure of sensing devices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…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11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1628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Data Model for Multivariate Time Series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Consider a location-based sensor network with </a:t>
            </a:r>
            <a:r>
              <a:rPr lang="en-US" altLang="zh-CN" sz="3200" i="1" dirty="0">
                <a:latin typeface="Times New Roman" pitchFamily="18" charset="0"/>
              </a:rPr>
              <a:t>n</a:t>
            </a:r>
            <a:r>
              <a:rPr lang="en-US" altLang="zh-CN" sz="3200" dirty="0">
                <a:latin typeface="Times New Roman" pitchFamily="18" charset="0"/>
              </a:rPr>
              <a:t> nodes, each collecting data with </a:t>
            </a:r>
            <a:r>
              <a:rPr lang="en-US" altLang="zh-CN" sz="3200" i="1" dirty="0">
                <a:latin typeface="Times New Roman" pitchFamily="18" charset="0"/>
              </a:rPr>
              <a:t>d</a:t>
            </a:r>
            <a:r>
              <a:rPr lang="en-US" altLang="zh-CN" sz="3200" dirty="0">
                <a:latin typeface="Times New Roman" pitchFamily="18" charset="0"/>
              </a:rPr>
              <a:t> features (dimensions)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An </a:t>
            </a:r>
            <a:r>
              <a:rPr lang="en-US" altLang="zh-CN" sz="2800" i="1" dirty="0" err="1">
                <a:latin typeface="Times New Roman" pitchFamily="18" charset="0"/>
              </a:rPr>
              <a:t>n</a:t>
            </a:r>
            <a:r>
              <a:rPr lang="en-US" altLang="zh-CN" sz="2800" dirty="0" err="1">
                <a:latin typeface="Times New Roman" pitchFamily="18" charset="0"/>
              </a:rPr>
              <a:t>×</a:t>
            </a:r>
            <a:r>
              <a:rPr lang="en-US" altLang="zh-CN" sz="2800" i="1" dirty="0" err="1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</a:rPr>
              <a:t>node-feature matrix </a:t>
            </a:r>
            <a:r>
              <a:rPr lang="en-US" altLang="zh-CN" sz="2800" i="1" dirty="0" err="1">
                <a:latin typeface="Times New Roman" pitchFamily="18" charset="0"/>
              </a:rPr>
              <a:t>X</a:t>
            </a:r>
            <a:r>
              <a:rPr lang="en-US" altLang="zh-CN" sz="2800" i="1" baseline="-25000" dirty="0" err="1">
                <a:latin typeface="Times New Roman" pitchFamily="18" charset="0"/>
              </a:rPr>
              <a:t>t</a:t>
            </a:r>
            <a:r>
              <a:rPr lang="en-US" altLang="zh-CN" sz="2800" dirty="0">
                <a:latin typeface="Times New Roman" pitchFamily="18" charset="0"/>
              </a:rPr>
              <a:t> at timestamp </a:t>
            </a:r>
            <a:r>
              <a:rPr lang="en-US" altLang="zh-CN" sz="2800" i="1" dirty="0">
                <a:latin typeface="Times New Roman" pitchFamily="18" charset="0"/>
              </a:rPr>
              <a:t>t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An </a:t>
            </a:r>
            <a:r>
              <a:rPr lang="en-US" altLang="zh-CN" sz="2800" i="1" dirty="0" err="1">
                <a:latin typeface="Times New Roman" pitchFamily="18" charset="0"/>
              </a:rPr>
              <a:t>n</a:t>
            </a:r>
            <a:r>
              <a:rPr lang="en-US" altLang="zh-CN" sz="2800" dirty="0" err="1">
                <a:latin typeface="Times New Roman" pitchFamily="18" charset="0"/>
              </a:rPr>
              <a:t>×</a:t>
            </a:r>
            <a:r>
              <a:rPr lang="en-US" altLang="zh-CN" sz="2800" i="1" dirty="0" err="1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</a:rPr>
              <a:t>mask matrix</a:t>
            </a:r>
            <a:r>
              <a:rPr lang="en-US" altLang="zh-CN" sz="2800" b="1" i="1" dirty="0">
                <a:latin typeface="Times New Roman" pitchFamily="18" charset="0"/>
              </a:rPr>
              <a:t> </a:t>
            </a:r>
            <a:r>
              <a:rPr lang="en-US" altLang="zh-CN" sz="2800" i="1" dirty="0">
                <a:latin typeface="Times New Roman" pitchFamily="18" charset="0"/>
              </a:rPr>
              <a:t>M</a:t>
            </a:r>
            <a:r>
              <a:rPr lang="en-US" altLang="zh-CN" sz="2800" i="1" baseline="-25000" dirty="0">
                <a:latin typeface="Times New Roman" pitchFamily="18" charset="0"/>
              </a:rPr>
              <a:t>t </a:t>
            </a:r>
            <a:r>
              <a:rPr lang="en-US" altLang="zh-CN" sz="2800" dirty="0">
                <a:latin typeface="Times New Roman" pitchFamily="18" charset="0"/>
                <a:sym typeface="Symbol" panose="05050102010706020507" pitchFamily="18" charset="2"/>
              </a:rPr>
              <a:t> {0, 1}</a:t>
            </a:r>
            <a:r>
              <a:rPr lang="en-US" altLang="zh-CN" sz="2800" i="1" baseline="30000" dirty="0" err="1">
                <a:latin typeface="Times New Roman" pitchFamily="18" charset="0"/>
              </a:rPr>
              <a:t>n</a:t>
            </a:r>
            <a:r>
              <a:rPr lang="en-US" altLang="zh-CN" sz="2800" baseline="30000" dirty="0" err="1">
                <a:latin typeface="Times New Roman" pitchFamily="18" charset="0"/>
              </a:rPr>
              <a:t>×</a:t>
            </a:r>
            <a:r>
              <a:rPr lang="en-US" altLang="zh-CN" sz="2800" i="1" baseline="30000" dirty="0" err="1">
                <a:latin typeface="Times New Roman" pitchFamily="18" charset="0"/>
              </a:rPr>
              <a:t>d</a:t>
            </a:r>
            <a:endParaRPr lang="en-US" altLang="zh-CN" sz="2800" i="1" dirty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>
                <a:latin typeface="Times New Roman" pitchFamily="18" charset="0"/>
              </a:rPr>
              <a:t>M</a:t>
            </a:r>
            <a:r>
              <a:rPr lang="en-US" altLang="zh-CN" sz="2400" i="1" baseline="-25000" dirty="0">
                <a:latin typeface="Times New Roman" pitchFamily="18" charset="0"/>
              </a:rPr>
              <a:t>t; </a:t>
            </a:r>
            <a:r>
              <a:rPr lang="en-US" altLang="zh-CN" sz="2400" i="1" baseline="-25000" dirty="0" err="1">
                <a:latin typeface="Times New Roman" pitchFamily="18" charset="0"/>
              </a:rPr>
              <a:t>i,k</a:t>
            </a:r>
            <a:r>
              <a:rPr lang="en-US" altLang="zh-CN" sz="2400" i="1" dirty="0">
                <a:latin typeface="Times New Roman" pitchFamily="18" charset="0"/>
              </a:rPr>
              <a:t> = </a:t>
            </a:r>
            <a:r>
              <a:rPr lang="en-US" altLang="zh-CN" sz="2400" dirty="0">
                <a:latin typeface="Times New Roman" pitchFamily="18" charset="0"/>
              </a:rPr>
              <a:t>0, if the </a:t>
            </a:r>
            <a:r>
              <a:rPr lang="en-US" altLang="zh-CN" sz="2400" i="1" dirty="0">
                <a:latin typeface="Times New Roman" pitchFamily="18" charset="0"/>
              </a:rPr>
              <a:t>k</a:t>
            </a:r>
            <a:r>
              <a:rPr lang="en-US" altLang="zh-CN" sz="2400" dirty="0">
                <a:latin typeface="Times New Roman" pitchFamily="18" charset="0"/>
              </a:rPr>
              <a:t>-</a:t>
            </a:r>
            <a:r>
              <a:rPr lang="en-US" altLang="zh-CN" sz="2400" dirty="0" err="1">
                <a:latin typeface="Times New Roman" pitchFamily="18" charset="0"/>
              </a:rPr>
              <a:t>th</a:t>
            </a:r>
            <a:r>
              <a:rPr lang="en-US" altLang="zh-CN" sz="2400" dirty="0">
                <a:latin typeface="Times New Roman" pitchFamily="18" charset="0"/>
              </a:rPr>
              <a:t> feature of the </a:t>
            </a:r>
            <a:r>
              <a:rPr lang="en-US" altLang="zh-CN" sz="2400" i="1" dirty="0">
                <a:latin typeface="Times New Roman" pitchFamily="18" charset="0"/>
              </a:rPr>
              <a:t>i-</a:t>
            </a:r>
            <a:r>
              <a:rPr lang="en-US" altLang="zh-CN" sz="2400" dirty="0" err="1">
                <a:latin typeface="Times New Roman" pitchFamily="18" charset="0"/>
              </a:rPr>
              <a:t>th</a:t>
            </a:r>
            <a:r>
              <a:rPr lang="en-US" altLang="zh-CN" sz="2400" dirty="0">
                <a:latin typeface="Times New Roman" pitchFamily="18" charset="0"/>
              </a:rPr>
              <a:t> node is missing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An </a:t>
            </a:r>
            <a:r>
              <a:rPr lang="en-US" altLang="zh-CN" sz="2800" i="1" dirty="0" err="1">
                <a:latin typeface="Times New Roman" pitchFamily="18" charset="0"/>
              </a:rPr>
              <a:t>n</a:t>
            </a:r>
            <a:r>
              <a:rPr lang="en-US" altLang="zh-CN" sz="2800" dirty="0" err="1">
                <a:latin typeface="Times New Roman" pitchFamily="18" charset="0"/>
              </a:rPr>
              <a:t>×</a:t>
            </a:r>
            <a:r>
              <a:rPr lang="en-US" altLang="zh-CN" sz="2800" i="1" dirty="0" err="1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</a:rPr>
              <a:t>adjacency matrix </a:t>
            </a:r>
            <a:r>
              <a:rPr lang="en-US" altLang="zh-CN" sz="2800" i="1" dirty="0">
                <a:latin typeface="Times New Roman" pitchFamily="18" charset="0"/>
              </a:rPr>
              <a:t>A</a:t>
            </a:r>
            <a:r>
              <a:rPr lang="en-US" altLang="zh-CN" sz="2800" i="1" baseline="-25000" dirty="0">
                <a:latin typeface="Times New Roman" pitchFamily="18" charset="0"/>
              </a:rPr>
              <a:t>t</a:t>
            </a:r>
            <a:r>
              <a:rPr lang="en-US" altLang="zh-CN" sz="2800" dirty="0">
                <a:latin typeface="Times New Roman" pitchFamily="18" charset="0"/>
              </a:rPr>
              <a:t> for </a:t>
            </a:r>
            <a:r>
              <a:rPr lang="en-US" altLang="zh-CN" sz="2800" i="1" dirty="0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 sensor nodes</a:t>
            </a:r>
          </a:p>
          <a:p>
            <a:pPr lvl="2" algn="just" eaLnBrk="1" hangingPunct="1"/>
            <a:r>
              <a:rPr lang="en-US" altLang="zh-CN" sz="2400" i="1" dirty="0">
                <a:latin typeface="Times New Roman" pitchFamily="18" charset="0"/>
              </a:rPr>
              <a:t>A</a:t>
            </a:r>
            <a:r>
              <a:rPr lang="en-US" altLang="zh-CN" sz="2400" i="1" baseline="-25000" dirty="0">
                <a:latin typeface="Times New Roman" pitchFamily="18" charset="0"/>
              </a:rPr>
              <a:t>t </a:t>
            </a:r>
            <a:r>
              <a:rPr lang="en-US" altLang="zh-CN" sz="2400" dirty="0">
                <a:latin typeface="Times New Roman" pitchFamily="18" charset="0"/>
              </a:rPr>
              <a:t>indicates the strengths of correlations between two sensor nodes at timestamp </a:t>
            </a:r>
            <a:r>
              <a:rPr lang="en-US" altLang="zh-CN" sz="2400" i="1" dirty="0">
                <a:latin typeface="Times New Roman" pitchFamily="18" charset="0"/>
              </a:rPr>
              <a:t>t</a:t>
            </a:r>
            <a:endParaRPr lang="en-US" altLang="zh-CN" sz="24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3B293-3935-4CC9-9849-EF204F9AF6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1777" y="155813"/>
            <a:ext cx="1335023" cy="1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Data Quality Issues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Real-world data often contain incomplete, noisy, uncertain, inconsistent, or even erroneous information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Noisy/abnormal sensory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Imprecise GPS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Relational tables with user input typos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Expired Web resources that are inconsistent with the latest ones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69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Problem Formulation of Time Series Imputation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Given time series data        with missing values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 goal of </a:t>
            </a:r>
            <a:r>
              <a:rPr lang="en-US" altLang="zh-CN" sz="3200" b="1" dirty="0">
                <a:latin typeface="Times New Roman" pitchFamily="18" charset="0"/>
              </a:rPr>
              <a:t>multivariate time series imputation </a:t>
            </a:r>
            <a:r>
              <a:rPr lang="en-US" altLang="zh-CN" sz="3200" dirty="0">
                <a:latin typeface="Times New Roman" pitchFamily="18" charset="0"/>
              </a:rPr>
              <a:t>is to find a procedure </a:t>
            </a:r>
            <a:r>
              <a:rPr lang="en-US" altLang="zh-CN" sz="3200" i="1" dirty="0">
                <a:latin typeface="Times New Roman" pitchFamily="18" charset="0"/>
              </a:rPr>
              <a:t>g</a:t>
            </a:r>
            <a:r>
              <a:rPr lang="en-US" altLang="zh-CN" sz="3200" dirty="0">
                <a:latin typeface="Times New Roman" pitchFamily="18" charset="0"/>
              </a:rPr>
              <a:t>(.) that reconstructs the node-feature matrix</a:t>
            </a:r>
          </a:p>
          <a:p>
            <a:pPr marL="0" indent="0" algn="just" eaLnBrk="1" hangingPunct="1">
              <a:buNone/>
            </a:pPr>
            <a:r>
              <a:rPr lang="en-US" altLang="zh-CN" sz="3200" dirty="0">
                <a:latin typeface="Times New Roman" pitchFamily="18" charset="0"/>
              </a:rPr>
              <a:t>   such that the difference between       and        is    </a:t>
            </a:r>
          </a:p>
          <a:p>
            <a:pPr marL="0" indent="0" algn="just" eaLnBrk="1" hangingPunct="1">
              <a:buNone/>
            </a:pPr>
            <a:r>
              <a:rPr lang="en-US" altLang="zh-CN" sz="3200" dirty="0">
                <a:latin typeface="Times New Roman" pitchFamily="18" charset="0"/>
              </a:rPr>
              <a:t>   minimal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3B293-3935-4CC9-9849-EF204F9AF6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1" y="4264872"/>
            <a:ext cx="2057399" cy="2516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60B62B-FB8D-43E4-9A00-9DF86CDA0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533399" cy="518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E04DA-88AD-4F1B-9214-9348DF41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695" y="3142079"/>
            <a:ext cx="1932937" cy="573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F2644F-4C89-49AD-BAF9-57F2C1B54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734801"/>
            <a:ext cx="533399" cy="51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AC43D-5AA0-4EB1-B9E9-FA41D0684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096" y="3816956"/>
            <a:ext cx="506134" cy="462751"/>
          </a:xfrm>
          <a:prstGeom prst="rect">
            <a:avLst/>
          </a:prstGeom>
        </p:spPr>
      </p:pic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D76516D3-6D96-4406-83E9-BFC5DCC9A4BB}"/>
              </a:ext>
            </a:extLst>
          </p:cNvPr>
          <p:cNvSpPr/>
          <p:nvPr/>
        </p:nvSpPr>
        <p:spPr>
          <a:xfrm rot="20961427">
            <a:off x="3924300" y="4513507"/>
            <a:ext cx="5410200" cy="1811921"/>
          </a:xfrm>
          <a:prstGeom prst="irregularSeal2">
            <a:avLst/>
          </a:prstGeom>
          <a:solidFill>
            <a:srgbClr val="FFC5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Spatial/Temporal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38544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The Dynamic Adjacency Matrix Representation (DAMR)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DAMR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Estimate the dynamic spatial correlation in the form of an adjacency matrix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Impute the missing values with graph neural networks (GNNs)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AAB1F-4D05-43E3-913B-A48B62AAA117}"/>
              </a:ext>
            </a:extLst>
          </p:cNvPr>
          <p:cNvSpPr/>
          <p:nvPr/>
        </p:nvSpPr>
        <p:spPr>
          <a:xfrm>
            <a:off x="53823" y="5851822"/>
            <a:ext cx="903635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b="1" dirty="0">
                <a:latin typeface="Times New Roman" pitchFamily="18" charset="0"/>
              </a:rPr>
              <a:t>[DAMR] </a:t>
            </a:r>
            <a:r>
              <a:rPr lang="en-US" altLang="zh-CN" dirty="0" err="1">
                <a:latin typeface="Times New Roman" pitchFamily="18" charset="0"/>
              </a:rPr>
              <a:t>Xiaobin</a:t>
            </a:r>
            <a:r>
              <a:rPr lang="en-US" altLang="zh-CN" dirty="0">
                <a:latin typeface="Times New Roman" pitchFamily="18" charset="0"/>
              </a:rPr>
              <a:t> Ren, </a:t>
            </a:r>
            <a:r>
              <a:rPr lang="en-US" altLang="zh-CN" dirty="0" err="1">
                <a:latin typeface="Times New Roman" pitchFamily="18" charset="0"/>
              </a:rPr>
              <a:t>Kaiqi</a:t>
            </a:r>
            <a:r>
              <a:rPr lang="en-US" altLang="zh-CN" dirty="0">
                <a:latin typeface="Times New Roman" pitchFamily="18" charset="0"/>
              </a:rPr>
              <a:t> Zhao, Patricia Riddle, Katerina </a:t>
            </a:r>
            <a:r>
              <a:rPr lang="en-US" altLang="zh-CN" dirty="0" err="1">
                <a:latin typeface="Times New Roman" pitchFamily="18" charset="0"/>
              </a:rPr>
              <a:t>Taskova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Lianyan</a:t>
            </a:r>
            <a:r>
              <a:rPr lang="en-US" altLang="zh-CN" dirty="0">
                <a:latin typeface="Times New Roman" pitchFamily="18" charset="0"/>
              </a:rPr>
              <a:t> Li, and </a:t>
            </a:r>
            <a:r>
              <a:rPr lang="en-US" altLang="zh-CN" dirty="0" err="1">
                <a:latin typeface="Times New Roman" pitchFamily="18" charset="0"/>
              </a:rPr>
              <a:t>Qingyi</a:t>
            </a:r>
            <a:r>
              <a:rPr lang="en-US" altLang="zh-CN" dirty="0">
                <a:latin typeface="Times New Roman" pitchFamily="18" charset="0"/>
              </a:rPr>
              <a:t> Pan. DAMR: Dynamic Adjacency Matrix Representation Learning for Multivariate Time Series Imputation. SIGMOD, 2023.</a:t>
            </a:r>
          </a:p>
        </p:txBody>
      </p:sp>
    </p:spTree>
    <p:extLst>
      <p:ext uri="{BB962C8B-B14F-4D97-AF65-F5344CB8AC3E}">
        <p14:creationId xmlns:p14="http://schemas.microsoft.com/office/powerpoint/2010/main" val="4093663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The DAMR Architecture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56989"/>
            <a:ext cx="8610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Initialize missing data with the mean in the sliding window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The </a:t>
            </a:r>
            <a:r>
              <a:rPr lang="en-US" altLang="zh-CN" sz="2800" b="1" dirty="0">
                <a:latin typeface="Times New Roman" pitchFamily="18" charset="0"/>
              </a:rPr>
              <a:t>Adjacency Matrix </a:t>
            </a:r>
            <a:r>
              <a:rPr lang="en-US" altLang="zh-CN" sz="2800" dirty="0">
                <a:latin typeface="Times New Roman" pitchFamily="18" charset="0"/>
              </a:rPr>
              <a:t>(AM) layer constructs the dynamic adjacency matrix (spatial correlations)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68A93-A65B-4744-A462-1AE9D88F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9485"/>
            <a:ext cx="9144000" cy="37713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EB939D-845A-4C62-ADA7-062301DE666B}"/>
              </a:ext>
            </a:extLst>
          </p:cNvPr>
          <p:cNvSpPr/>
          <p:nvPr/>
        </p:nvSpPr>
        <p:spPr>
          <a:xfrm>
            <a:off x="0" y="2895600"/>
            <a:ext cx="2971800" cy="380523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9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The DAMR Architecture (cont'd)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956989"/>
            <a:ext cx="89154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The multi-view graph learning framework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The inter-feature spatial correlations at a specific time (</a:t>
            </a:r>
            <a:r>
              <a:rPr lang="en-US" altLang="zh-CN" sz="2400" b="1" dirty="0">
                <a:latin typeface="Times New Roman" pitchFamily="18" charset="0"/>
              </a:rPr>
              <a:t>GCN-AM</a:t>
            </a:r>
            <a:r>
              <a:rPr lang="en-US" altLang="zh-CN" sz="2400" dirty="0">
                <a:latin typeface="Times New Roman" pitchFamily="18" charset="0"/>
              </a:rPr>
              <a:t>)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The feature-wise spatial correlations at a specific time (</a:t>
            </a:r>
            <a:r>
              <a:rPr lang="en-US" altLang="zh-CN" sz="2400" b="1" dirty="0" err="1">
                <a:latin typeface="Times New Roman" pitchFamily="18" charset="0"/>
              </a:rPr>
              <a:t>Att</a:t>
            </a:r>
            <a:r>
              <a:rPr lang="en-US" altLang="zh-CN" sz="2400" b="1" dirty="0">
                <a:latin typeface="Times New Roman" pitchFamily="18" charset="0"/>
              </a:rPr>
              <a:t>-AM</a:t>
            </a:r>
            <a:r>
              <a:rPr lang="en-US" altLang="zh-CN" sz="2400" dirty="0">
                <a:latin typeface="Times New Roman" pitchFamily="18" charset="0"/>
              </a:rPr>
              <a:t>)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The </a:t>
            </a:r>
            <a:r>
              <a:rPr lang="en-US" altLang="zh-CN" sz="2400" dirty="0" err="1">
                <a:latin typeface="Times New Roman" pitchFamily="18" charset="0"/>
              </a:rPr>
              <a:t>spatio</a:t>
            </a:r>
            <a:r>
              <a:rPr lang="en-US" altLang="zh-CN" sz="2400" dirty="0">
                <a:latin typeface="Times New Roman" pitchFamily="18" charset="0"/>
              </a:rPr>
              <a:t>-temporal correlations among features (</a:t>
            </a:r>
            <a:r>
              <a:rPr lang="en-US" altLang="zh-CN" sz="2400" b="1" dirty="0">
                <a:latin typeface="Times New Roman" pitchFamily="18" charset="0"/>
              </a:rPr>
              <a:t>Diff-</a:t>
            </a:r>
            <a:r>
              <a:rPr lang="en-US" altLang="zh-CN" sz="2400" b="1" dirty="0" err="1">
                <a:latin typeface="Times New Roman" pitchFamily="18" charset="0"/>
              </a:rPr>
              <a:t>AMAtt</a:t>
            </a:r>
            <a:r>
              <a:rPr lang="en-US" altLang="zh-CN" sz="2400" dirty="0"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68A93-A65B-4744-A462-1AE9D88F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9485"/>
            <a:ext cx="9144000" cy="37713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EE24A0-A9E2-4BF4-ADD7-E5601672A259}"/>
              </a:ext>
            </a:extLst>
          </p:cNvPr>
          <p:cNvSpPr/>
          <p:nvPr/>
        </p:nvSpPr>
        <p:spPr>
          <a:xfrm>
            <a:off x="3570514" y="2982685"/>
            <a:ext cx="3744685" cy="365034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4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47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63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4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53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47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87296" y="3285941"/>
            <a:ext cx="1812128" cy="1807630"/>
            <a:chOff x="4759001" y="328673"/>
            <a:chExt cx="1812128" cy="1807630"/>
          </a:xfrm>
        </p:grpSpPr>
        <p:pic>
          <p:nvPicPr>
            <p:cNvPr id="12" name="Picture 11" descr="Earth 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001" y="328673"/>
              <a:ext cx="1794199" cy="1771771"/>
            </a:xfrm>
            <a:prstGeom prst="rect">
              <a:avLst/>
            </a:prstGeom>
          </p:spPr>
        </p:pic>
        <p:sp>
          <p:nvSpPr>
            <p:cNvPr id="6" name="Pie 5"/>
            <p:cNvSpPr/>
            <p:nvPr/>
          </p:nvSpPr>
          <p:spPr>
            <a:xfrm>
              <a:off x="4776930" y="364532"/>
              <a:ext cx="1794199" cy="1771771"/>
            </a:xfrm>
            <a:prstGeom prst="pie">
              <a:avLst>
                <a:gd name="adj1" fmla="val 12964957"/>
                <a:gd name="adj2" fmla="val 16051941"/>
              </a:avLst>
            </a:prstGeom>
            <a:solidFill>
              <a:srgbClr val="E5F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20556" y="5272562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30833" y="3321800"/>
            <a:ext cx="1847987" cy="1807631"/>
            <a:chOff x="6553200" y="2736605"/>
            <a:chExt cx="1847987" cy="1807631"/>
          </a:xfrm>
        </p:grpSpPr>
        <p:pic>
          <p:nvPicPr>
            <p:cNvPr id="24" name="Picture 23" descr="Earth 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736605"/>
              <a:ext cx="1794199" cy="1771771"/>
            </a:xfrm>
            <a:prstGeom prst="rect">
              <a:avLst/>
            </a:prstGeom>
          </p:spPr>
        </p:pic>
        <p:sp>
          <p:nvSpPr>
            <p:cNvPr id="25" name="Pie 24"/>
            <p:cNvSpPr/>
            <p:nvPr/>
          </p:nvSpPr>
          <p:spPr>
            <a:xfrm>
              <a:off x="6606988" y="2772465"/>
              <a:ext cx="1794199" cy="1771771"/>
            </a:xfrm>
            <a:prstGeom prst="pie">
              <a:avLst>
                <a:gd name="adj1" fmla="val 12964957"/>
                <a:gd name="adj2" fmla="val 16051941"/>
              </a:avLst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04905" y="5272562"/>
            <a:ext cx="1553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imputed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80563" y="3955923"/>
            <a:ext cx="1775012" cy="555811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C00CC"/>
              </a:gs>
            </a:gsLst>
            <a:lin ang="0" scaled="1"/>
            <a:tileRect/>
          </a:gra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Data Management and Analysis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12083" y="1172144"/>
            <a:ext cx="3008283" cy="20968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Fusion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Search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Analytics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D4327-5B62-40EC-CE40-E6A3491D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257C-5013-19E3-DBA3-149BDFD3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C6CF94A-9D94-8492-47FF-AFDFD6D09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45C558C-8D3E-F42B-ED38-AFE3E9C1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6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Summary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 learning-based data quality improvement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Missing value imputation methods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Mixed-type missing value imputation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 learning-based time series management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Missing value imputation in time series data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Understand the learning-based query processing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42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zh-CN" sz="2000" dirty="0">
                <a:latin typeface="Times New Roman" pitchFamily="18" charset="0"/>
              </a:rPr>
              <a:t>Keke Huang, Yimin Shi, </a:t>
            </a:r>
            <a:r>
              <a:rPr lang="en-US" altLang="zh-CN" sz="2000" dirty="0" err="1">
                <a:latin typeface="Times New Roman" pitchFamily="18" charset="0"/>
              </a:rPr>
              <a:t>Dujian</a:t>
            </a:r>
            <a:r>
              <a:rPr lang="en-US" altLang="zh-CN" sz="2000" dirty="0">
                <a:latin typeface="Times New Roman" pitchFamily="18" charset="0"/>
              </a:rPr>
              <a:t> Ding, Yifei Li, Yang Fei, </a:t>
            </a:r>
            <a:r>
              <a:rPr lang="en-US" altLang="zh-CN" sz="2000" dirty="0" err="1">
                <a:latin typeface="Times New Roman" pitchFamily="18" charset="0"/>
              </a:rPr>
              <a:t>Laks</a:t>
            </a:r>
            <a:r>
              <a:rPr lang="en-US" altLang="zh-CN" sz="2000" dirty="0">
                <a:latin typeface="Times New Roman" pitchFamily="18" charset="0"/>
              </a:rPr>
              <a:t> V. S. Lakshmanan, and </a:t>
            </a:r>
            <a:r>
              <a:rPr lang="en-US" altLang="zh-CN" sz="2000" dirty="0" err="1">
                <a:latin typeface="Times New Roman" pitchFamily="18" charset="0"/>
              </a:rPr>
              <a:t>Xiaokui</a:t>
            </a:r>
            <a:r>
              <a:rPr lang="en-US" altLang="zh-CN" sz="2000" dirty="0">
                <a:latin typeface="Times New Roman" pitchFamily="18" charset="0"/>
              </a:rPr>
              <a:t> Xiao. </a:t>
            </a:r>
            <a:r>
              <a:rPr lang="en-US" altLang="zh-CN" sz="2000" dirty="0" err="1">
                <a:latin typeface="Times New Roman" pitchFamily="18" charset="0"/>
              </a:rPr>
              <a:t>ThriftLLM</a:t>
            </a:r>
            <a:r>
              <a:rPr lang="en-US" altLang="zh-CN" sz="2000" dirty="0">
                <a:latin typeface="Times New Roman" pitchFamily="18" charset="0"/>
              </a:rPr>
              <a:t>: On Cost-Effective Selection of Large Language Models for Classification Queries. PVLDB, 2025.</a:t>
            </a:r>
          </a:p>
          <a:p>
            <a:pPr algn="just" eaLnBrk="1" hangingPunct="1"/>
            <a:r>
              <a:rPr lang="en-US" altLang="zh-CN" sz="2000" b="1" dirty="0">
                <a:latin typeface="Times New Roman" pitchFamily="18" charset="0"/>
              </a:rPr>
              <a:t>[VGAIN] </a:t>
            </a:r>
            <a:r>
              <a:rPr lang="en-US" altLang="zh-CN" sz="2000" dirty="0" err="1">
                <a:latin typeface="Times New Roman" pitchFamily="18" charset="0"/>
              </a:rPr>
              <a:t>Xiaoye</a:t>
            </a:r>
            <a:r>
              <a:rPr lang="en-US" altLang="zh-CN" sz="2000" dirty="0">
                <a:latin typeface="Times New Roman" pitchFamily="18" charset="0"/>
              </a:rPr>
              <a:t> Miao, </a:t>
            </a:r>
            <a:r>
              <a:rPr lang="en-US" altLang="zh-CN" sz="2000" dirty="0" err="1">
                <a:latin typeface="Times New Roman" pitchFamily="18" charset="0"/>
              </a:rPr>
              <a:t>Yangyang</a:t>
            </a:r>
            <a:r>
              <a:rPr lang="en-US" altLang="zh-CN" sz="2000" dirty="0">
                <a:latin typeface="Times New Roman" pitchFamily="18" charset="0"/>
              </a:rPr>
              <a:t> Wu, Lu Chen, </a:t>
            </a:r>
            <a:r>
              <a:rPr lang="en-US" altLang="zh-CN" sz="2000" dirty="0" err="1">
                <a:latin typeface="Times New Roman" pitchFamily="18" charset="0"/>
              </a:rPr>
              <a:t>Yunjun</a:t>
            </a:r>
            <a:r>
              <a:rPr lang="en-US" altLang="zh-CN" sz="2000" dirty="0">
                <a:latin typeface="Times New Roman" pitchFamily="18" charset="0"/>
              </a:rPr>
              <a:t> Gao, and </a:t>
            </a:r>
            <a:r>
              <a:rPr lang="en-US" altLang="zh-CN" sz="2000" dirty="0" err="1">
                <a:latin typeface="Times New Roman" pitchFamily="18" charset="0"/>
              </a:rPr>
              <a:t>Jianwei</a:t>
            </a:r>
            <a:r>
              <a:rPr lang="en-US" altLang="zh-CN" sz="2000" dirty="0">
                <a:latin typeface="Times New Roman" pitchFamily="18" charset="0"/>
              </a:rPr>
              <a:t> Yin. 2022. An Experimental Survey of Missing Data Imputation Algorithms. IEEE Transactions on Knowledge and Data Engineering (2022).</a:t>
            </a:r>
          </a:p>
          <a:p>
            <a:pPr algn="just" eaLnBrk="1" hangingPunct="1"/>
            <a:r>
              <a:rPr lang="en-US" altLang="zh-CN" sz="2000" b="1" dirty="0">
                <a:latin typeface="Times New Roman" pitchFamily="18" charset="0"/>
              </a:rPr>
              <a:t>[TDM] </a:t>
            </a:r>
            <a:r>
              <a:rPr lang="en-US" altLang="zh-CN" sz="2000" dirty="0">
                <a:latin typeface="Times New Roman" pitchFamily="18" charset="0"/>
              </a:rPr>
              <a:t>He Zhao, </a:t>
            </a:r>
            <a:r>
              <a:rPr lang="en-US" altLang="zh-CN" sz="2000" dirty="0" err="1">
                <a:latin typeface="Times New Roman" pitchFamily="18" charset="0"/>
              </a:rPr>
              <a:t>Ke</a:t>
            </a:r>
            <a:r>
              <a:rPr lang="en-US" altLang="zh-CN" sz="2000" dirty="0">
                <a:latin typeface="Times New Roman" pitchFamily="18" charset="0"/>
              </a:rPr>
              <a:t> Sun, Amir </a:t>
            </a:r>
            <a:r>
              <a:rPr lang="en-US" altLang="zh-CN" sz="2000" dirty="0" err="1">
                <a:latin typeface="Times New Roman" pitchFamily="18" charset="0"/>
              </a:rPr>
              <a:t>Dezfouli</a:t>
            </a:r>
            <a:r>
              <a:rPr lang="en-US" altLang="zh-CN" sz="2000" dirty="0">
                <a:latin typeface="Times New Roman" pitchFamily="18" charset="0"/>
              </a:rPr>
              <a:t>, and Edwin V Bonilla. 2023. Transformed Distribution Matching for Missing Value Imputation. In International Conference on Machine Learning. PMLR, 42159–42186</a:t>
            </a:r>
          </a:p>
          <a:p>
            <a:pPr algn="just" eaLnBrk="1" hangingPunct="1"/>
            <a:r>
              <a:rPr lang="en-US" altLang="zh-CN" sz="2000" b="1" dirty="0">
                <a:latin typeface="Times New Roman" pitchFamily="18" charset="0"/>
              </a:rPr>
              <a:t>[NOMI] </a:t>
            </a:r>
            <a:r>
              <a:rPr lang="en-US" altLang="zh-CN" sz="2000" dirty="0">
                <a:latin typeface="Times New Roman" pitchFamily="18" charset="0"/>
              </a:rPr>
              <a:t>Wang, J., Zhang, Y., Wang, K., Lin, X., &amp; Zhang, W. (2024). Missing data imputation with uncertainty-driven network. Proceedings of the ACM on Management of Data, 2(3), 1-25.</a:t>
            </a:r>
          </a:p>
          <a:p>
            <a:pPr algn="just" eaLnBrk="1" hangingPunct="1"/>
            <a:r>
              <a:rPr lang="en-US" altLang="zh-CN" sz="2000" dirty="0" err="1">
                <a:latin typeface="Times New Roman" pitchFamily="18" charset="0"/>
              </a:rPr>
              <a:t>Jianwei</a:t>
            </a:r>
            <a:r>
              <a:rPr lang="en-US" altLang="zh-CN" sz="20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2000" dirty="0" err="1">
                <a:latin typeface="Times New Roman" pitchFamily="18" charset="0"/>
              </a:rPr>
              <a:t>Xiwei</a:t>
            </a:r>
            <a:r>
              <a:rPr lang="en-US" altLang="zh-CN" sz="20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</p:txBody>
      </p:sp>
    </p:spTree>
    <p:extLst>
      <p:ext uri="{BB962C8B-B14F-4D97-AF65-F5344CB8AC3E}">
        <p14:creationId xmlns:p14="http://schemas.microsoft.com/office/powerpoint/2010/main" val="704069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0F12-02E2-B5AB-79FF-943EA4D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C6DF-FF9A-27CE-C9BF-5FC1564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D51110-21F4-AC75-AA43-6637988B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(cont'd)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8BD04DF-09C4-9AD0-A510-5F6A05C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[DFM] </a:t>
            </a:r>
            <a:r>
              <a:rPr lang="en-US" altLang="zh-CN" sz="3200" dirty="0" err="1">
                <a:latin typeface="Times New Roman" pitchFamily="18" charset="0"/>
              </a:rPr>
              <a:t>Avanika</a:t>
            </a:r>
            <a:r>
              <a:rPr lang="en-US" altLang="zh-CN" sz="3200" dirty="0">
                <a:latin typeface="Times New Roman" pitchFamily="18" charset="0"/>
              </a:rPr>
              <a:t> Narayan, Ines </a:t>
            </a:r>
            <a:r>
              <a:rPr lang="en-US" altLang="zh-CN" sz="3200" dirty="0" err="1">
                <a:latin typeface="Times New Roman" pitchFamily="18" charset="0"/>
              </a:rPr>
              <a:t>Chami</a:t>
            </a:r>
            <a:r>
              <a:rPr lang="en-US" altLang="zh-CN" sz="3200" dirty="0">
                <a:latin typeface="Times New Roman" pitchFamily="18" charset="0"/>
              </a:rPr>
              <a:t>, Laurel Orr, and Christopher </a:t>
            </a:r>
            <a:r>
              <a:rPr lang="en-US" altLang="zh-CN" sz="3200" dirty="0" err="1">
                <a:latin typeface="Times New Roman" pitchFamily="18" charset="0"/>
              </a:rPr>
              <a:t>Ré</a:t>
            </a:r>
            <a:r>
              <a:rPr lang="en-US" altLang="zh-CN" sz="3200" dirty="0">
                <a:latin typeface="Times New Roman" pitchFamily="18" charset="0"/>
              </a:rPr>
              <a:t>. 2022. Can Foundation Models Wrangle Your Data? Proceedings of the VLDB Endowment 16, 4 (2022), 738–746.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[Table-GPT] </a:t>
            </a:r>
            <a:r>
              <a:rPr lang="en-US" altLang="zh-CN" sz="3200" dirty="0">
                <a:latin typeface="Times New Roman" pitchFamily="18" charset="0"/>
              </a:rPr>
              <a:t>Peng Li, </a:t>
            </a:r>
            <a:r>
              <a:rPr lang="en-US" altLang="zh-CN" sz="3200" dirty="0" err="1">
                <a:latin typeface="Times New Roman" pitchFamily="18" charset="0"/>
              </a:rPr>
              <a:t>Yeye</a:t>
            </a:r>
            <a:r>
              <a:rPr lang="en-US" altLang="zh-CN" sz="3200" dirty="0">
                <a:latin typeface="Times New Roman" pitchFamily="18" charset="0"/>
              </a:rPr>
              <a:t> He, </a:t>
            </a:r>
            <a:r>
              <a:rPr lang="en-US" altLang="zh-CN" sz="3200" dirty="0" err="1">
                <a:latin typeface="Times New Roman" pitchFamily="18" charset="0"/>
              </a:rPr>
              <a:t>Dror</a:t>
            </a:r>
            <a:r>
              <a:rPr lang="en-US" altLang="zh-CN" sz="3200" dirty="0">
                <a:latin typeface="Times New Roman" pitchFamily="18" charset="0"/>
              </a:rPr>
              <a:t> Yashar, Weiwei Cui, Song Ge, </a:t>
            </a:r>
            <a:r>
              <a:rPr lang="en-US" altLang="zh-CN" sz="3200" dirty="0" err="1">
                <a:latin typeface="Times New Roman" pitchFamily="18" charset="0"/>
              </a:rPr>
              <a:t>Haidong</a:t>
            </a:r>
            <a:r>
              <a:rPr lang="en-US" altLang="zh-CN" sz="3200" dirty="0">
                <a:latin typeface="Times New Roman" pitchFamily="18" charset="0"/>
              </a:rPr>
              <a:t> Zhang, Danielle </a:t>
            </a:r>
            <a:r>
              <a:rPr lang="en-US" altLang="zh-CN" sz="3200" dirty="0" err="1">
                <a:latin typeface="Times New Roman" pitchFamily="18" charset="0"/>
              </a:rPr>
              <a:t>Rifinski</a:t>
            </a:r>
            <a:r>
              <a:rPr lang="en-US" altLang="zh-CN" sz="3200" dirty="0">
                <a:latin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</a:rPr>
              <a:t>Fainman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</a:rPr>
              <a:t>Dongmei</a:t>
            </a:r>
            <a:r>
              <a:rPr lang="en-US" altLang="zh-CN" sz="3200" dirty="0">
                <a:latin typeface="Times New Roman" pitchFamily="18" charset="0"/>
              </a:rPr>
              <a:t> Zhang, and </a:t>
            </a:r>
            <a:r>
              <a:rPr lang="en-US" altLang="zh-CN" sz="3200" dirty="0" err="1">
                <a:latin typeface="Times New Roman" pitchFamily="18" charset="0"/>
              </a:rPr>
              <a:t>Surajit</a:t>
            </a:r>
            <a:r>
              <a:rPr lang="en-US" altLang="zh-CN" sz="3200" dirty="0">
                <a:latin typeface="Times New Roman" pitchFamily="18" charset="0"/>
              </a:rPr>
              <a:t> Chaudhuri. 2024. Table-GPT: Table Fine-tuned GPT for Diverse Table Tasks. Proceedings of the ACM on Management of Data 2, 3 (2024), 1–28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[Jellyfish] </a:t>
            </a:r>
            <a:r>
              <a:rPr lang="en-US" altLang="zh-CN" sz="3200" dirty="0" err="1">
                <a:latin typeface="Times New Roman" pitchFamily="18" charset="0"/>
              </a:rPr>
              <a:t>Haochen</a:t>
            </a:r>
            <a:r>
              <a:rPr lang="en-US" altLang="zh-CN" sz="3200" dirty="0">
                <a:latin typeface="Times New Roman" pitchFamily="18" charset="0"/>
              </a:rPr>
              <a:t> Zhang, </a:t>
            </a:r>
            <a:r>
              <a:rPr lang="en-US" altLang="zh-CN" sz="3200" dirty="0" err="1">
                <a:latin typeface="Times New Roman" pitchFamily="18" charset="0"/>
              </a:rPr>
              <a:t>Yuyang</a:t>
            </a:r>
            <a:r>
              <a:rPr lang="en-US" altLang="zh-CN" sz="3200" dirty="0">
                <a:latin typeface="Times New Roman" pitchFamily="18" charset="0"/>
              </a:rPr>
              <a:t> Dong, </a:t>
            </a:r>
            <a:r>
              <a:rPr lang="en-US" altLang="zh-CN" sz="3200" dirty="0" err="1">
                <a:latin typeface="Times New Roman" pitchFamily="18" charset="0"/>
              </a:rPr>
              <a:t>Chuan</a:t>
            </a:r>
            <a:r>
              <a:rPr lang="en-US" altLang="zh-CN" sz="3200" dirty="0">
                <a:latin typeface="Times New Roman" pitchFamily="18" charset="0"/>
              </a:rPr>
              <a:t> Xiao, and </a:t>
            </a:r>
            <a:r>
              <a:rPr lang="en-US" altLang="zh-CN" sz="3200" dirty="0" err="1">
                <a:latin typeface="Times New Roman" pitchFamily="18" charset="0"/>
              </a:rPr>
              <a:t>Masafumi</a:t>
            </a:r>
            <a:r>
              <a:rPr lang="en-US" altLang="zh-CN" sz="3200" dirty="0">
                <a:latin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</a:rPr>
              <a:t>Oyamada</a:t>
            </a:r>
            <a:r>
              <a:rPr lang="en-US" altLang="zh-CN" sz="3200" dirty="0">
                <a:latin typeface="Times New Roman" pitchFamily="18" charset="0"/>
              </a:rPr>
              <a:t>. 2024. Jellyfish: Instruction-Tuning Local Large Language Models for Data Preprocessing. In Proceedings of the 2024 Conference on Empirical Methods in Natural Language Processing. 8754–8782.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</a:t>
            </a:r>
            <a:r>
              <a:rPr lang="en-US" altLang="zh-CN" sz="3200" b="1" dirty="0" err="1">
                <a:latin typeface="Times New Roman" pitchFamily="18" charset="0"/>
              </a:rPr>
              <a:t>UnIMP</a:t>
            </a:r>
            <a:r>
              <a:rPr lang="en-US" altLang="zh-CN" sz="3200" b="1" dirty="0">
                <a:latin typeface="Times New Roman" pitchFamily="18" charset="0"/>
              </a:rPr>
              <a:t>] </a:t>
            </a:r>
            <a:r>
              <a:rPr lang="en-US" altLang="zh-CN" sz="3200" dirty="0" err="1">
                <a:latin typeface="Times New Roman" pitchFamily="18" charset="0"/>
              </a:rPr>
              <a:t>Jianwei</a:t>
            </a:r>
            <a:r>
              <a:rPr lang="en-US" altLang="zh-CN" sz="3200" dirty="0">
                <a:latin typeface="Times New Roman" pitchFamily="18" charset="0"/>
              </a:rPr>
              <a:t> Wang, Kai Wang, Ying Zhang, Wenjie Zhang, </a:t>
            </a:r>
            <a:r>
              <a:rPr lang="en-US" altLang="zh-CN" sz="3200" dirty="0" err="1">
                <a:latin typeface="Times New Roman" pitchFamily="18" charset="0"/>
              </a:rPr>
              <a:t>Xiwei</a:t>
            </a:r>
            <a:r>
              <a:rPr lang="en-US" altLang="zh-CN" sz="3200" dirty="0">
                <a:latin typeface="Times New Roman" pitchFamily="18" charset="0"/>
              </a:rPr>
              <a:t> Xu, and Xuemin Lin. “On LLM-enhanced mixed-type data imputation with high-order message passing.” VLDB (2025)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[DAMR] </a:t>
            </a:r>
            <a:r>
              <a:rPr lang="en-US" altLang="zh-CN" sz="3200" dirty="0" err="1">
                <a:latin typeface="Times New Roman" pitchFamily="18" charset="0"/>
              </a:rPr>
              <a:t>Xiaobin</a:t>
            </a:r>
            <a:r>
              <a:rPr lang="en-US" altLang="zh-CN" sz="3200" dirty="0">
                <a:latin typeface="Times New Roman" pitchFamily="18" charset="0"/>
              </a:rPr>
              <a:t> Ren, </a:t>
            </a:r>
            <a:r>
              <a:rPr lang="en-US" altLang="zh-CN" sz="3200" dirty="0" err="1">
                <a:latin typeface="Times New Roman" pitchFamily="18" charset="0"/>
              </a:rPr>
              <a:t>Kaiqi</a:t>
            </a:r>
            <a:r>
              <a:rPr lang="en-US" altLang="zh-CN" sz="3200" dirty="0">
                <a:latin typeface="Times New Roman" pitchFamily="18" charset="0"/>
              </a:rPr>
              <a:t> Zhao, Patricia Riddle, Katerina </a:t>
            </a:r>
            <a:r>
              <a:rPr lang="en-US" altLang="zh-CN" sz="3200" dirty="0" err="1">
                <a:latin typeface="Times New Roman" pitchFamily="18" charset="0"/>
              </a:rPr>
              <a:t>Taskova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</a:rPr>
              <a:t>Lianyan</a:t>
            </a:r>
            <a:r>
              <a:rPr lang="en-US" altLang="zh-CN" sz="3200" dirty="0">
                <a:latin typeface="Times New Roman" pitchFamily="18" charset="0"/>
              </a:rPr>
              <a:t> Li, and </a:t>
            </a:r>
            <a:r>
              <a:rPr lang="en-US" altLang="zh-CN" sz="3200" dirty="0" err="1">
                <a:latin typeface="Times New Roman" pitchFamily="18" charset="0"/>
              </a:rPr>
              <a:t>Qingyi</a:t>
            </a:r>
            <a:r>
              <a:rPr lang="en-US" altLang="zh-CN" sz="3200" dirty="0">
                <a:latin typeface="Times New Roman" pitchFamily="18" charset="0"/>
              </a:rPr>
              <a:t> Pan. DAMR: Dynamic Adjacency Matrix Representation Learning for Multivariate Time Series Imputation. SIGMOD, 2023.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44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46A22-41D7-0ECB-97C4-A21E4D029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1652-8FCD-8097-926F-499ACA8E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90CFE5C-546F-B159-DAAD-3D0709091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59AF741-1C4D-239A-F1FE-570F6664E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0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 Data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737B-CBAE-4A7D-98B3-B202E0262988}"/>
              </a:ext>
            </a:extLst>
          </p:cNvPr>
          <p:cNvSpPr txBox="1"/>
          <p:nvPr/>
        </p:nvSpPr>
        <p:spPr>
          <a:xfrm>
            <a:off x="3092635" y="5474593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7B769-A451-4C14-AF81-F4CC3B10F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3" y="1698994"/>
            <a:ext cx="7127630" cy="37755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1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 Data (cont'd)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6CBB5-79D7-4D5C-90A7-B4954BEBAD50}"/>
              </a:ext>
            </a:extLst>
          </p:cNvPr>
          <p:cNvSpPr txBox="1"/>
          <p:nvPr/>
        </p:nvSpPr>
        <p:spPr>
          <a:xfrm>
            <a:off x="2357179" y="567905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intrusion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6865" y="1722440"/>
            <a:ext cx="6966242" cy="4000963"/>
            <a:chOff x="1246865" y="1722440"/>
            <a:chExt cx="6966242" cy="40009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AE4BBD-4F23-4C9D-BEF2-F276566C1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865" y="1722440"/>
              <a:ext cx="6966242" cy="40009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488873" y="2044931"/>
              <a:ext cx="432262" cy="34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32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7815"/>
            <a:ext cx="8513805" cy="113982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the Data Incompleteness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6822"/>
            <a:ext cx="5474044" cy="51918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errors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losses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failures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congestion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networks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failure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congestion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power!</a:t>
            </a:r>
          </a:p>
          <a:p>
            <a:pPr algn="just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known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320741" y="5533613"/>
            <a:ext cx="36506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4101" y="1064448"/>
            <a:ext cx="3731630" cy="569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44" indent="-2440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766763" indent="-2631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004888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260872" indent="-2547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6037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9466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895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632472" indent="-2547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profiles in social networks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input from users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protection</a:t>
            </a:r>
          </a:p>
          <a:p>
            <a:pPr algn="just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Extraction (IE)</a:t>
            </a:r>
          </a:p>
          <a:p>
            <a:pPr lvl="1" algn="just"/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Inaccurate IE methods from text data</a:t>
            </a:r>
          </a:p>
          <a:p>
            <a:pPr algn="just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83079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15879</TotalTime>
  <Words>5646</Words>
  <Application>Microsoft Office PowerPoint</Application>
  <PresentationFormat>On-screen Show (4:3)</PresentationFormat>
  <Paragraphs>620</Paragraphs>
  <Slides>64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 Math</vt:lpstr>
      <vt:lpstr>Corbel</vt:lpstr>
      <vt:lpstr>Courier New</vt:lpstr>
      <vt:lpstr>Garamond</vt:lpstr>
      <vt:lpstr>Times New Roman</vt:lpstr>
      <vt:lpstr>Wingdings</vt:lpstr>
      <vt:lpstr>Edge</vt:lpstr>
      <vt:lpstr>AI for DB (AI4DB)</vt:lpstr>
      <vt:lpstr>Objectives</vt:lpstr>
      <vt:lpstr>PowerPoint Presentation</vt:lpstr>
      <vt:lpstr>PowerPoint Presentation</vt:lpstr>
      <vt:lpstr>Data Quality Issues</vt:lpstr>
      <vt:lpstr>Incomplete Data Management and Analysis</vt:lpstr>
      <vt:lpstr>Applications with Incomplete Data</vt:lpstr>
      <vt:lpstr>Applications with Incomplete Data (cont'd)</vt:lpstr>
      <vt:lpstr>Reasons for the Data Incompleteness</vt:lpstr>
      <vt:lpstr>Missing Data Imputation Problem</vt:lpstr>
      <vt:lpstr>Incomplete Data Imputation Approaches</vt:lpstr>
      <vt:lpstr>Incomplete Data Imputation Approaches (cont'd)</vt:lpstr>
      <vt:lpstr>The Taxonomy of Imputation Methods</vt:lpstr>
      <vt:lpstr>PowerPoint Presentation</vt:lpstr>
      <vt:lpstr>Examples of Missing Data Imputation (cont'd)</vt:lpstr>
      <vt:lpstr>Machine Learning Methods</vt:lpstr>
      <vt:lpstr>Machine Learning Methods (cont'd)</vt:lpstr>
      <vt:lpstr>Distribution Modeling Techniques</vt:lpstr>
      <vt:lpstr>Variational Autoencoder Generative Adversarial Imputation Network (VGAIN)</vt:lpstr>
      <vt:lpstr>Details of VGAIN</vt:lpstr>
      <vt:lpstr>VGAIN Architecture</vt:lpstr>
      <vt:lpstr>Transformed Distribution Matching (TDM)</vt:lpstr>
      <vt:lpstr>Details of TDM</vt:lpstr>
      <vt:lpstr>Disadvantages of Distribution Modeling Techniques</vt:lpstr>
      <vt:lpstr>uNcertainty-driven netwOrk for Missing data Imputation (NOMI)</vt:lpstr>
      <vt:lpstr>NOMI Details – Retrieval Module</vt:lpstr>
      <vt:lpstr>NOMI Details – Retrieval Module (cont'd)</vt:lpstr>
      <vt:lpstr>NOMI Details – Neural Network Gaussian Process Imputator</vt:lpstr>
      <vt:lpstr>NOMI Details – Uncertainty-based Calibration</vt:lpstr>
      <vt:lpstr>The NOMI Framework</vt:lpstr>
      <vt:lpstr>NOMI Experimental Evaluation</vt:lpstr>
      <vt:lpstr>NOMI Experimental Evaluation (cont'd)</vt:lpstr>
      <vt:lpstr>Mixed-Type Missing Data Imputation</vt:lpstr>
      <vt:lpstr>Background of Mixed-Type Missing Data Imputation</vt:lpstr>
      <vt:lpstr>Comparison of Representative Imputation Methods</vt:lpstr>
      <vt:lpstr>Mixed-Type Missing Data Imputation</vt:lpstr>
      <vt:lpstr>In-Context-Learning-Based Methods – Direct Foundation Models (DFM)</vt:lpstr>
      <vt:lpstr>Fine-Tuning-Based Methods – Table-GPT/Jellyfish</vt:lpstr>
      <vt:lpstr>LLM for Mixed-Type Missing Data Imputation</vt:lpstr>
      <vt:lpstr>Unified IMPutation (UnIMP)</vt:lpstr>
      <vt:lpstr>Unified IMPutation (UnIMP) (cont'd)</vt:lpstr>
      <vt:lpstr>Bidirectional High-order Message-Passing (BiHMP) Network</vt:lpstr>
      <vt:lpstr>XFusion Module + Projection Head</vt:lpstr>
      <vt:lpstr>UnIMP Experimental Results</vt:lpstr>
      <vt:lpstr>UnIMP Experimental Results (cont'd)</vt:lpstr>
      <vt:lpstr>DAMR: Dynamic Adjacency Matrix Representation Learning for Multivariate Time Series Imputation</vt:lpstr>
      <vt:lpstr>Time Series Data</vt:lpstr>
      <vt:lpstr>Time Series with Missing Attribute Values</vt:lpstr>
      <vt:lpstr>Data Model for Multivariate Time Series</vt:lpstr>
      <vt:lpstr>Problem Formulation of Time Series Imputation</vt:lpstr>
      <vt:lpstr>The Dynamic Adjacency Matrix Representation (DAMR)</vt:lpstr>
      <vt:lpstr>The DAMR Architecture</vt:lpstr>
      <vt:lpstr>The DAMR Architecture (cont'd)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Reading Materials</vt:lpstr>
      <vt:lpstr>Reading Materials (cont'd)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624</cp:revision>
  <dcterms:created xsi:type="dcterms:W3CDTF">2006-08-16T00:00:00Z</dcterms:created>
  <dcterms:modified xsi:type="dcterms:W3CDTF">2025-10-07T03:16:23Z</dcterms:modified>
</cp:coreProperties>
</file>