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93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9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4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9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0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8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8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4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2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DA5A3-B0E6-4A58-9FD3-44C08D48266F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3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 13011 Computer Science IA: Procedural Programming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Final Exam 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61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 declarations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x[index];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must be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 list</a:t>
            </a:r>
          </a:p>
          <a:p>
            <a:pPr lvl="2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x[] = {1, 2, 3};</a:t>
            </a:r>
          </a:p>
          <a:p>
            <a:pPr lvl="2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x[3]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{1, 2, 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  <a:p>
            <a:pPr lvl="2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x[10]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{1, 2, 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loop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&lt;size;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an element in the array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x[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– range of index I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Assignment: x[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= 1;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values: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= x[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]+1;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Iterate over all elements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loop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sum, max, min,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search a key, etc.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0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Arrays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Passing array into the function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E.g., void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x[]);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Passing by reference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array: do not modify contents in the array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Arrays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 declarations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&lt;string&gt;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="hello";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getline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cin.peek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cin.get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cin.unget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4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Strings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+, +=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operators (&gt;, &lt;, &gt;=, &lt;=, ==, !=)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 functions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size() 	-  current string size (number of characters currently stored in string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length()- same as size()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max_size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 - maximum number of characters in string allowed on this computer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empty() - true if string is empty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– element in the string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 of index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95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 functions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find(substring)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returns the position of the first character of </a:t>
            </a:r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substring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string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rfind</a:t>
            </a:r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(substring)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same as find, search in reverse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find_first_of</a:t>
            </a:r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(substring)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find first occurrence of any character of </a:t>
            </a:r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 the string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find_last_of</a:t>
            </a:r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(substring)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find last occurrence of any character of </a:t>
            </a:r>
            <a:r>
              <a:rPr lang="en-US" altLang="en-US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 the string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insert(start, substring)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inserts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from position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insert(start, number, character)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inserts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character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from position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 (start, number, substring)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replaces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characters starting from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characters replaced need not be the same</a:t>
            </a:r>
            <a:endParaRPr lang="en-US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append(string2)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appends </a:t>
            </a:r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end of the string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erase(start, number)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removes </a:t>
            </a:r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characters starting from </a:t>
            </a:r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64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Passing string to function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value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reference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string as the output of the function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75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Input/Output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fstream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using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std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::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ifstream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; </a:t>
            </a:r>
            <a:r>
              <a:rPr lang="en-US" dirty="0"/>
              <a:t>and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using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std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::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ofstream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ifstream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fin;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fin.open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("infilename.txt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fin&gt;&gt;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getline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(fin, line)) { ... }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fin.close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ofstream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fout.open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("outfilename.txt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fout.close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fail();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exit(0);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void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myfunc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ifstream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&amp;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myinfile</a:t>
            </a:r>
            <a:r>
              <a:rPr lang="en-US" altLang="en-US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);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passing by reference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32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2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C++ Basics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naming conventions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of values to variables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I/O Operators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using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Namespace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programmers write their own source code in different namespaces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namespace ns1;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namespace ns2;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namespaces to refer to variables (possibly with the same name)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ns1::x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ns2::x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8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types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double, float, bool, char, string, …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(vs.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ariable)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Literal constant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Named constant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in C++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+, - (unary)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+, -, *, /, % (binary)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operator: ? = (ternary)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among operators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evaluate an expression with operators?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2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operator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operators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+=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-=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*=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/=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%=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Increment/decrement operators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++, --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40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operators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==, !=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&gt;, &lt;, &gt;=, &lt;=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Logical operators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&amp;&amp;, ||, !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25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Statements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Boolean expression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statement (syntax)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…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… else …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Nested if: if … else if … else … if … else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switch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between switch and nested if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2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Repetition Statements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… while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nested loops: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… for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… while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while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9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Pre-defined functions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pow(),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(), abs()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changing function: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static_cast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&lt;…&gt;()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(), rand()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 of rand()? rand()%100?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time()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Programmer-defined functions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name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argument(s)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value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call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invocation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nested function call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6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prototype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add1(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);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add1(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);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declaration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add1(</a:t>
            </a:r>
            <a:r>
              <a:rPr lang="en-US" altLang="en-US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) { ... }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vs. global variables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constants/variables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Call-by-value vs. call-by-reference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Value-returning function vs. void function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x;   vs. return; (or simply without this statement)</a:t>
            </a:r>
          </a:p>
          <a:p>
            <a:pPr marL="457200" lvl="1" indent="0"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0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739</Words>
  <Application>Microsoft Office PowerPoint</Application>
  <PresentationFormat>Widescreen</PresentationFormat>
  <Paragraphs>173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 New Roman</vt:lpstr>
      <vt:lpstr>Office Theme</vt:lpstr>
      <vt:lpstr>CS 13011 Computer Science IA: Procedural Programming </vt:lpstr>
      <vt:lpstr>C++ Basics</vt:lpstr>
      <vt:lpstr>Operations</vt:lpstr>
      <vt:lpstr>Operations (cont'd)</vt:lpstr>
      <vt:lpstr>Operations (cont'd)</vt:lpstr>
      <vt:lpstr>Selection Statements</vt:lpstr>
      <vt:lpstr>Repetition Statements</vt:lpstr>
      <vt:lpstr>Functions</vt:lpstr>
      <vt:lpstr>Functions (cont'd)</vt:lpstr>
      <vt:lpstr>Arrays</vt:lpstr>
      <vt:lpstr>Arrays (cont'd)</vt:lpstr>
      <vt:lpstr>Strings</vt:lpstr>
      <vt:lpstr>Strings (cont'd)</vt:lpstr>
      <vt:lpstr>Strings (cont'd)</vt:lpstr>
      <vt:lpstr>Strings (cont'd)</vt:lpstr>
      <vt:lpstr>File Input/Output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13011 Computer Science IA: Procedural Programming </dc:title>
  <dc:creator>Lian, Xiang</dc:creator>
  <cp:lastModifiedBy>Lian, Xiang</cp:lastModifiedBy>
  <cp:revision>35</cp:revision>
  <dcterms:created xsi:type="dcterms:W3CDTF">2017-03-01T19:34:09Z</dcterms:created>
  <dcterms:modified xsi:type="dcterms:W3CDTF">2017-03-02T21:52:50Z</dcterms:modified>
</cp:coreProperties>
</file>