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Average"/>
      <p:regular r:id="rId15"/>
    </p:embeddedFont>
    <p:embeddedFont>
      <p:font typeface="Oswald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verage-regular.fntdata"/><Relationship Id="rId14" Type="http://schemas.openxmlformats.org/officeDocument/2006/relationships/slide" Target="slides/slide10.xml"/><Relationship Id="rId17" Type="http://schemas.openxmlformats.org/officeDocument/2006/relationships/font" Target="fonts/Oswald-bold.fntdata"/><Relationship Id="rId16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4350278" y="2855377"/>
            <a:ext cx="443588" cy="105632"/>
            <a:chOff x="4137525" y="2915950"/>
            <a:chExt cx="869100" cy="207000"/>
          </a:xfrm>
        </p:grpSpPr>
        <p:sp>
          <p:nvSpPr>
            <p:cNvPr id="11" name="Shape 11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Shape 14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671250" y="3174875"/>
            <a:ext cx="7801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671257" y="990800"/>
            <a:ext cx="7801500" cy="173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verage"/>
                <a:ea typeface="Average"/>
                <a:cs typeface="Average"/>
                <a:sym typeface="Average"/>
              </a:rPr>
              <a:t> </a:t>
            </a:r>
            <a:r>
              <a:rPr lang="en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Skyline query with R</a:t>
            </a:r>
            <a:r>
              <a:rPr baseline="30000" lang="en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*</a:t>
            </a:r>
            <a:r>
              <a:rPr lang="en">
                <a:solidFill>
                  <a:schemeClr val="lt2"/>
                </a:solidFill>
                <a:latin typeface="Average"/>
                <a:ea typeface="Average"/>
                <a:cs typeface="Average"/>
                <a:sym typeface="Average"/>
              </a:rPr>
              <a:t>-Tree: Branch and Bound Skyline (BBS) Algorithm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671250" y="3174874"/>
            <a:ext cx="7801500" cy="147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Tod Knott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Jamie Vetrovsky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Justin Guting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Richard Ghrist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1843950"/>
            <a:ext cx="8520600" cy="258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/>
              <a:t>Questions?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21416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 	to topic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698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paper describes a skyline in the following way: “The skyline of a set of </a:t>
            </a:r>
            <a:r>
              <a:rPr i="1" lang="en"/>
              <a:t>d</a:t>
            </a:r>
            <a:r>
              <a:rPr lang="en"/>
              <a:t>-dimensional points contains the points that are not dominated by any other point on all dimensions”.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Skylines can be computed in a variety of different ways including: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Block nested loops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Divide and conquer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Bitmap and Index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Nearest Neighbor</a:t>
            </a:r>
          </a:p>
          <a:p>
            <a:pPr indent="45720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Branch and Bound Skyline (BBS) Algorithm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paper introduces the Branch and Bound Skyline (BBS) algorithm. The BBS algorithm is built upon the shortcomings of nearest neighbor (NN) in order to create a more effective and efficient skyline computation.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is a progressive algorithm based on NN search.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It is IO optimal, meaning it performs a single access to R-Tree nodes that may contain a skyline point.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Much Smaller overhead than NN.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Does not retrieve duplicates skyline points.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Branch and Bound Skyline (BBS) Algorithm Cont.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81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Motivation for the development of BBS stems from improving the NN algorithm. NN has some advantages including: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Quick returning of the initial skyline points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Applicability to arbitrary data </a:t>
            </a:r>
            <a:r>
              <a:rPr lang="en"/>
              <a:t>distributions</a:t>
            </a:r>
            <a:r>
              <a:rPr lang="en"/>
              <a:t> and </a:t>
            </a:r>
            <a:r>
              <a:rPr lang="en"/>
              <a:t>dimensions</a:t>
            </a:r>
            <a:r>
              <a:rPr lang="en"/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But NN suffers from major drawbacks though: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Need for duplicate elimination is d&gt;2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Multiple accesses to the same node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Large overhead.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Details of BBS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152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</a:t>
            </a:r>
          </a:p>
          <a:p>
            <a:pPr indent="457200" lvl="0">
              <a:spcBef>
                <a:spcPts val="0"/>
              </a:spcBef>
              <a:buNone/>
            </a:pPr>
            <a:r>
              <a:rPr lang="en"/>
              <a:t>Based on an R tree, but can use any multidimensional access methods.</a:t>
            </a:r>
          </a:p>
          <a:p>
            <a:pPr indent="457200" lvl="0" rtl="0">
              <a:spcBef>
                <a:spcPts val="0"/>
              </a:spcBef>
              <a:buNone/>
            </a:pPr>
            <a:r>
              <a:rPr lang="en"/>
              <a:t>At a basic level, BBS will pick a known skyline point, and compare to an MBR.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5" name="Shape 85"/>
          <p:cNvSpPr txBox="1"/>
          <p:nvPr/>
        </p:nvSpPr>
        <p:spPr>
          <a:xfrm>
            <a:off x="724425" y="3532950"/>
            <a:ext cx="5135400" cy="140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Point A dominates MBR </a:t>
            </a:r>
            <a:r>
              <a:rPr b="1" i="1"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, thus we can remove all points in MBR </a:t>
            </a:r>
            <a:r>
              <a:rPr b="1" i="1"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E</a:t>
            </a:r>
            <a:r>
              <a:rPr lang="en"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t> as potential candidates for skyline points.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2224" y="2826775"/>
            <a:ext cx="2573184" cy="216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Design of BBS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3" y="1152377"/>
            <a:ext cx="5497486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Our implementation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Hardware used: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Windows 7 Professional Server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Software used: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Apache Web Server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HTML/Javascript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D3.js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Ruby on Rails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Problems we had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Finding an R-Tree implementation in Ruby to use.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Writing said R-Tree since there is no good implementation in Ruby to use.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R-tree becomes </a:t>
            </a:r>
            <a:r>
              <a:rPr lang="en"/>
              <a:t>inefficient</a:t>
            </a:r>
            <a:r>
              <a:rPr lang="en"/>
              <a:t> in higher dimensional space.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Visualizing points in higher dimensional space becomes difficult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Future work/updates for this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Multidimensions</a:t>
            </a: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Runtime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Visualizations</a:t>
            </a:r>
            <a:r>
              <a:rPr lang="en"/>
              <a:t> in k dimensions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 Past 3d would be confusing to humans in our 3d world 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Making current algorithm better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Interactive </a:t>
            </a:r>
            <a:r>
              <a:rPr lang="en"/>
              <a:t>visualization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