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Questrial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Questrial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Shape 5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Shape 54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55" name="Shape 55"/>
            <p:cNvSpPr/>
            <p:nvPr/>
          </p:nvSpPr>
          <p:spPr>
            <a:xfrm>
              <a:off x="1209675" y="4763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128712" y="2176463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123950" y="4021137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14337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333375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90500" y="9525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1"/>
                  </a:lnTo>
                  <a:lnTo>
                    <a:pt x="101250" y="7972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34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Shape 61"/>
            <p:cNvSpPr/>
            <p:nvPr/>
          </p:nvSpPr>
          <p:spPr>
            <a:xfrm>
              <a:off x="1290637" y="14288"/>
              <a:ext cx="376238" cy="1801813"/>
            </a:xfrm>
            <a:custGeom>
              <a:pathLst>
                <a:path extrusionOk="0" h="120000" w="120000">
                  <a:moveTo>
                    <a:pt x="112405" y="120000"/>
                  </a:moveTo>
                  <a:lnTo>
                    <a:pt x="0" y="65550"/>
                  </a:lnTo>
                  <a:lnTo>
                    <a:pt x="0" y="0"/>
                  </a:lnTo>
                  <a:lnTo>
                    <a:pt x="9113" y="0"/>
                  </a:lnTo>
                  <a:lnTo>
                    <a:pt x="9113" y="65233"/>
                  </a:lnTo>
                  <a:lnTo>
                    <a:pt x="120000" y="119365"/>
                  </a:lnTo>
                  <a:lnTo>
                    <a:pt x="11240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1600200" y="1801813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381125" y="9525"/>
              <a:ext cx="371474" cy="1425574"/>
            </a:xfrm>
            <a:custGeom>
              <a:pathLst>
                <a:path extrusionOk="0" h="120000" w="120000">
                  <a:moveTo>
                    <a:pt x="112307" y="120000"/>
                  </a:moveTo>
                  <a:lnTo>
                    <a:pt x="0" y="51180"/>
                  </a:lnTo>
                  <a:lnTo>
                    <a:pt x="0" y="0"/>
                  </a:lnTo>
                  <a:lnTo>
                    <a:pt x="7692" y="0"/>
                  </a:lnTo>
                  <a:lnTo>
                    <a:pt x="7692" y="50779"/>
                  </a:lnTo>
                  <a:lnTo>
                    <a:pt x="120000" y="119198"/>
                  </a:lnTo>
                  <a:lnTo>
                    <a:pt x="112307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1643063" y="0"/>
              <a:ext cx="152399" cy="912813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97500" y="120000"/>
                  </a:lnTo>
                  <a:lnTo>
                    <a:pt x="97500" y="40069"/>
                  </a:lnTo>
                  <a:lnTo>
                    <a:pt x="0" y="1252"/>
                  </a:lnTo>
                  <a:lnTo>
                    <a:pt x="18750" y="0"/>
                  </a:lnTo>
                  <a:lnTo>
                    <a:pt x="120000" y="39443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1685925" y="14208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168592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743075" y="4763"/>
              <a:ext cx="419099" cy="522288"/>
            </a:xfrm>
            <a:custGeom>
              <a:pathLst>
                <a:path extrusionOk="0" h="120000" w="120000">
                  <a:moveTo>
                    <a:pt x="114545" y="120000"/>
                  </a:moveTo>
                  <a:lnTo>
                    <a:pt x="20454" y="43768"/>
                  </a:lnTo>
                  <a:lnTo>
                    <a:pt x="0" y="2188"/>
                  </a:lnTo>
                  <a:lnTo>
                    <a:pt x="6818" y="0"/>
                  </a:lnTo>
                  <a:lnTo>
                    <a:pt x="27272" y="40486"/>
                  </a:lnTo>
                  <a:lnTo>
                    <a:pt x="120000" y="115623"/>
                  </a:lnTo>
                  <a:lnTo>
                    <a:pt x="11454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2119313" y="488950"/>
              <a:ext cx="161925" cy="147638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45882" y="120000"/>
                    <a:pt x="31764" y="116129"/>
                    <a:pt x="21176" y="104516"/>
                  </a:cubicBezTo>
                  <a:cubicBezTo>
                    <a:pt x="0" y="77419"/>
                    <a:pt x="0" y="38709"/>
                    <a:pt x="21176" y="15483"/>
                  </a:cubicBezTo>
                  <a:cubicBezTo>
                    <a:pt x="31764" y="3870"/>
                    <a:pt x="45882" y="0"/>
                    <a:pt x="60000" y="0"/>
                  </a:cubicBezTo>
                  <a:cubicBezTo>
                    <a:pt x="74117" y="0"/>
                    <a:pt x="88235" y="3870"/>
                    <a:pt x="98823" y="15483"/>
                  </a:cubicBezTo>
                  <a:cubicBezTo>
                    <a:pt x="120000" y="38709"/>
                    <a:pt x="120000" y="77419"/>
                    <a:pt x="98823" y="104516"/>
                  </a:cubicBezTo>
                  <a:cubicBezTo>
                    <a:pt x="88235" y="116129"/>
                    <a:pt x="74117" y="120000"/>
                    <a:pt x="60000" y="120000"/>
                  </a:cubicBezTo>
                  <a:close/>
                  <a:moveTo>
                    <a:pt x="60000" y="15483"/>
                  </a:moveTo>
                  <a:cubicBezTo>
                    <a:pt x="49411" y="15483"/>
                    <a:pt x="38823" y="19354"/>
                    <a:pt x="31764" y="27096"/>
                  </a:cubicBezTo>
                  <a:cubicBezTo>
                    <a:pt x="14117" y="46451"/>
                    <a:pt x="14117" y="73548"/>
                    <a:pt x="31764" y="92903"/>
                  </a:cubicBezTo>
                  <a:cubicBezTo>
                    <a:pt x="38823" y="100645"/>
                    <a:pt x="49411" y="104516"/>
                    <a:pt x="60000" y="104516"/>
                  </a:cubicBezTo>
                  <a:cubicBezTo>
                    <a:pt x="70588" y="104516"/>
                    <a:pt x="81176" y="100645"/>
                    <a:pt x="88235" y="92903"/>
                  </a:cubicBezTo>
                  <a:cubicBezTo>
                    <a:pt x="105882" y="73548"/>
                    <a:pt x="105882" y="46451"/>
                    <a:pt x="88235" y="27096"/>
                  </a:cubicBezTo>
                  <a:cubicBezTo>
                    <a:pt x="81176" y="19354"/>
                    <a:pt x="70588" y="15483"/>
                    <a:pt x="60000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952500" y="4763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20000"/>
                  </a:lnTo>
                  <a:lnTo>
                    <a:pt x="0" y="39650"/>
                  </a:lnTo>
                  <a:lnTo>
                    <a:pt x="101250" y="0"/>
                  </a:lnTo>
                  <a:lnTo>
                    <a:pt x="120000" y="1258"/>
                  </a:lnTo>
                  <a:lnTo>
                    <a:pt x="18750" y="4027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Shape 70"/>
            <p:cNvSpPr/>
            <p:nvPr/>
          </p:nvSpPr>
          <p:spPr>
            <a:xfrm>
              <a:off x="8667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6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90587" y="155416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738187" y="5622925"/>
              <a:ext cx="338137" cy="1216024"/>
            </a:xfrm>
            <a:custGeom>
              <a:pathLst>
                <a:path extrusionOk="0" h="120000" w="120000">
                  <a:moveTo>
                    <a:pt x="119999" y="120000"/>
                  </a:moveTo>
                  <a:lnTo>
                    <a:pt x="109859" y="120000"/>
                  </a:lnTo>
                  <a:lnTo>
                    <a:pt x="109859" y="72689"/>
                  </a:lnTo>
                  <a:lnTo>
                    <a:pt x="0" y="939"/>
                  </a:lnTo>
                  <a:lnTo>
                    <a:pt x="6760" y="0"/>
                  </a:lnTo>
                  <a:lnTo>
                    <a:pt x="119999" y="72219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Shape 73"/>
            <p:cNvSpPr/>
            <p:nvPr/>
          </p:nvSpPr>
          <p:spPr>
            <a:xfrm>
              <a:off x="647700" y="5480050"/>
              <a:ext cx="157162" cy="157162"/>
            </a:xfrm>
            <a:custGeom>
              <a:pathLst>
                <a:path extrusionOk="0" h="120000" w="120000">
                  <a:moveTo>
                    <a:pt x="61818" y="120000"/>
                  </a:moveTo>
                  <a:cubicBezTo>
                    <a:pt x="29090" y="120000"/>
                    <a:pt x="0" y="94545"/>
                    <a:pt x="0" y="61818"/>
                  </a:cubicBezTo>
                  <a:cubicBezTo>
                    <a:pt x="0" y="29090"/>
                    <a:pt x="29090" y="0"/>
                    <a:pt x="61818" y="0"/>
                  </a:cubicBezTo>
                  <a:cubicBezTo>
                    <a:pt x="94545" y="0"/>
                    <a:pt x="120000" y="29090"/>
                    <a:pt x="120000" y="61818"/>
                  </a:cubicBezTo>
                  <a:cubicBezTo>
                    <a:pt x="120000" y="94545"/>
                    <a:pt x="94545" y="120000"/>
                    <a:pt x="61818" y="120000"/>
                  </a:cubicBezTo>
                  <a:close/>
                  <a:moveTo>
                    <a:pt x="61818" y="14545"/>
                  </a:moveTo>
                  <a:cubicBezTo>
                    <a:pt x="36363" y="14545"/>
                    <a:pt x="14545" y="36363"/>
                    <a:pt x="14545" y="61818"/>
                  </a:cubicBezTo>
                  <a:cubicBezTo>
                    <a:pt x="14545" y="87272"/>
                    <a:pt x="36363" y="105454"/>
                    <a:pt x="61818" y="105454"/>
                  </a:cubicBezTo>
                  <a:cubicBezTo>
                    <a:pt x="83636" y="105454"/>
                    <a:pt x="105454" y="87272"/>
                    <a:pt x="105454" y="61818"/>
                  </a:cubicBezTo>
                  <a:cubicBezTo>
                    <a:pt x="105454" y="36363"/>
                    <a:pt x="83636" y="14545"/>
                    <a:pt x="61818" y="1454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66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6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3897312"/>
              <a:ext cx="133349" cy="266699"/>
            </a:xfrm>
            <a:custGeom>
              <a:pathLst>
                <a:path extrusionOk="0" h="120000" w="120000">
                  <a:moveTo>
                    <a:pt x="98571" y="120000"/>
                  </a:moveTo>
                  <a:lnTo>
                    <a:pt x="0" y="4285"/>
                  </a:lnTo>
                  <a:lnTo>
                    <a:pt x="17142" y="0"/>
                  </a:lnTo>
                  <a:lnTo>
                    <a:pt x="120000" y="115714"/>
                  </a:lnTo>
                  <a:lnTo>
                    <a:pt x="98571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Shape 76"/>
            <p:cNvSpPr/>
            <p:nvPr/>
          </p:nvSpPr>
          <p:spPr>
            <a:xfrm>
              <a:off x="66675" y="414972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0" y="1644650"/>
              <a:ext cx="133349" cy="269874"/>
            </a:xfrm>
            <a:custGeom>
              <a:pathLst>
                <a:path extrusionOk="0" h="120000" w="120000">
                  <a:moveTo>
                    <a:pt x="17142" y="120000"/>
                  </a:moveTo>
                  <a:lnTo>
                    <a:pt x="0" y="115764"/>
                  </a:lnTo>
                  <a:lnTo>
                    <a:pt x="98571" y="0"/>
                  </a:lnTo>
                  <a:lnTo>
                    <a:pt x="120000" y="4235"/>
                  </a:lnTo>
                  <a:lnTo>
                    <a:pt x="1714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Shape 78"/>
            <p:cNvSpPr/>
            <p:nvPr/>
          </p:nvSpPr>
          <p:spPr>
            <a:xfrm>
              <a:off x="66675" y="146843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695325" y="4763"/>
              <a:ext cx="309562" cy="155892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8923" y="120000"/>
                  </a:lnTo>
                  <a:lnTo>
                    <a:pt x="108923" y="98370"/>
                  </a:lnTo>
                  <a:lnTo>
                    <a:pt x="0" y="76863"/>
                  </a:lnTo>
                  <a:lnTo>
                    <a:pt x="0" y="0"/>
                  </a:lnTo>
                  <a:lnTo>
                    <a:pt x="11076" y="0"/>
                  </a:lnTo>
                  <a:lnTo>
                    <a:pt x="11076" y="76130"/>
                  </a:lnTo>
                  <a:lnTo>
                    <a:pt x="120000" y="9727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57150" y="48815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38113" y="5060950"/>
              <a:ext cx="304799" cy="17780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625" y="120000"/>
                  </a:lnTo>
                  <a:lnTo>
                    <a:pt x="110625" y="38571"/>
                  </a:lnTo>
                  <a:lnTo>
                    <a:pt x="0" y="19607"/>
                  </a:lnTo>
                  <a:lnTo>
                    <a:pt x="0" y="0"/>
                  </a:lnTo>
                  <a:lnTo>
                    <a:pt x="9375" y="0"/>
                  </a:lnTo>
                  <a:lnTo>
                    <a:pt x="9375" y="18964"/>
                  </a:lnTo>
                  <a:lnTo>
                    <a:pt x="120000" y="37928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Shape 82"/>
            <p:cNvSpPr/>
            <p:nvPr/>
          </p:nvSpPr>
          <p:spPr>
            <a:xfrm>
              <a:off x="561975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42937" y="6610350"/>
              <a:ext cx="23813" cy="24288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6200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5978525"/>
              <a:ext cx="190500" cy="461962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5000" y="120000"/>
                  </a:lnTo>
                  <a:lnTo>
                    <a:pt x="105000" y="47010"/>
                  </a:lnTo>
                  <a:lnTo>
                    <a:pt x="0" y="3711"/>
                  </a:lnTo>
                  <a:lnTo>
                    <a:pt x="12000" y="0"/>
                  </a:lnTo>
                  <a:lnTo>
                    <a:pt x="120000" y="44536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1014412" y="1801813"/>
              <a:ext cx="214312" cy="755649"/>
            </a:xfrm>
            <a:custGeom>
              <a:pathLst>
                <a:path extrusionOk="0" h="120000" w="120000">
                  <a:moveTo>
                    <a:pt x="10666" y="120000"/>
                  </a:moveTo>
                  <a:lnTo>
                    <a:pt x="0" y="120000"/>
                  </a:lnTo>
                  <a:lnTo>
                    <a:pt x="0" y="32268"/>
                  </a:lnTo>
                  <a:lnTo>
                    <a:pt x="112000" y="0"/>
                  </a:lnTo>
                  <a:lnTo>
                    <a:pt x="120000" y="2268"/>
                  </a:lnTo>
                  <a:lnTo>
                    <a:pt x="10666" y="33025"/>
                  </a:lnTo>
                  <a:lnTo>
                    <a:pt x="10666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Shape 87"/>
            <p:cNvSpPr/>
            <p:nvPr/>
          </p:nvSpPr>
          <p:spPr>
            <a:xfrm>
              <a:off x="938212" y="2547938"/>
              <a:ext cx="166688" cy="160337"/>
            </a:xfrm>
            <a:custGeom>
              <a:pathLst>
                <a:path extrusionOk="0" h="120000" w="120000">
                  <a:moveTo>
                    <a:pt x="61714" y="120000"/>
                  </a:moveTo>
                  <a:cubicBezTo>
                    <a:pt x="27428" y="120000"/>
                    <a:pt x="0" y="91764"/>
                    <a:pt x="0" y="60000"/>
                  </a:cubicBezTo>
                  <a:cubicBezTo>
                    <a:pt x="0" y="24705"/>
                    <a:pt x="27428" y="0"/>
                    <a:pt x="61714" y="0"/>
                  </a:cubicBezTo>
                  <a:cubicBezTo>
                    <a:pt x="92571" y="0"/>
                    <a:pt x="120000" y="24705"/>
                    <a:pt x="120000" y="60000"/>
                  </a:cubicBezTo>
                  <a:cubicBezTo>
                    <a:pt x="120000" y="91764"/>
                    <a:pt x="92571" y="120000"/>
                    <a:pt x="61714" y="120000"/>
                  </a:cubicBezTo>
                  <a:close/>
                  <a:moveTo>
                    <a:pt x="61714" y="14117"/>
                  </a:moveTo>
                  <a:cubicBezTo>
                    <a:pt x="34285" y="14117"/>
                    <a:pt x="13714" y="35294"/>
                    <a:pt x="13714" y="60000"/>
                  </a:cubicBezTo>
                  <a:cubicBezTo>
                    <a:pt x="13714" y="84705"/>
                    <a:pt x="34285" y="105882"/>
                    <a:pt x="61714" y="105882"/>
                  </a:cubicBezTo>
                  <a:cubicBezTo>
                    <a:pt x="85714" y="105882"/>
                    <a:pt x="106285" y="84705"/>
                    <a:pt x="106285" y="60000"/>
                  </a:cubicBezTo>
                  <a:cubicBezTo>
                    <a:pt x="106285" y="35294"/>
                    <a:pt x="85714" y="14117"/>
                    <a:pt x="61714" y="141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95312" y="4763"/>
              <a:ext cx="638174" cy="402589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5522" y="120000"/>
                  </a:lnTo>
                  <a:lnTo>
                    <a:pt x="115522" y="109353"/>
                  </a:lnTo>
                  <a:lnTo>
                    <a:pt x="0" y="91088"/>
                  </a:lnTo>
                  <a:lnTo>
                    <a:pt x="0" y="0"/>
                  </a:lnTo>
                  <a:lnTo>
                    <a:pt x="4477" y="0"/>
                  </a:lnTo>
                  <a:lnTo>
                    <a:pt x="4477" y="90662"/>
                  </a:lnTo>
                  <a:lnTo>
                    <a:pt x="120000" y="108927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>
              <a:off x="1223962" y="1382712"/>
              <a:ext cx="142875" cy="47624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4000" y="120000"/>
                  </a:lnTo>
                  <a:lnTo>
                    <a:pt x="104000" y="33600"/>
                  </a:lnTo>
                  <a:lnTo>
                    <a:pt x="0" y="3600"/>
                  </a:lnTo>
                  <a:lnTo>
                    <a:pt x="12000" y="0"/>
                  </a:lnTo>
                  <a:lnTo>
                    <a:pt x="120000" y="324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300162" y="1849438"/>
              <a:ext cx="109537" cy="107949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80987" y="3417887"/>
              <a:ext cx="142875" cy="474663"/>
            </a:xfrm>
            <a:custGeom>
              <a:pathLst>
                <a:path extrusionOk="0" h="120000" w="120000">
                  <a:moveTo>
                    <a:pt x="16000" y="120000"/>
                  </a:moveTo>
                  <a:lnTo>
                    <a:pt x="0" y="120000"/>
                  </a:lnTo>
                  <a:lnTo>
                    <a:pt x="0" y="32107"/>
                  </a:lnTo>
                  <a:lnTo>
                    <a:pt x="108000" y="0"/>
                  </a:lnTo>
                  <a:lnTo>
                    <a:pt x="120000" y="3210"/>
                  </a:lnTo>
                  <a:lnTo>
                    <a:pt x="16000" y="33311"/>
                  </a:lnTo>
                  <a:lnTo>
                    <a:pt x="16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Shape 92"/>
            <p:cNvSpPr/>
            <p:nvPr/>
          </p:nvSpPr>
          <p:spPr>
            <a:xfrm>
              <a:off x="238125" y="3883025"/>
              <a:ext cx="109537" cy="109537"/>
            </a:xfrm>
            <a:custGeom>
              <a:pathLst>
                <a:path extrusionOk="0" h="120000" w="120000">
                  <a:moveTo>
                    <a:pt x="57391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57391" y="0"/>
                  </a:cubicBezTo>
                  <a:cubicBezTo>
                    <a:pt x="88695" y="0"/>
                    <a:pt x="120000" y="26086"/>
                    <a:pt x="120000" y="62608"/>
                  </a:cubicBezTo>
                  <a:cubicBezTo>
                    <a:pt x="120000" y="93913"/>
                    <a:pt x="88695" y="120000"/>
                    <a:pt x="57391" y="120000"/>
                  </a:cubicBezTo>
                  <a:close/>
                  <a:moveTo>
                    <a:pt x="57391" y="20869"/>
                  </a:moveTo>
                  <a:cubicBezTo>
                    <a:pt x="36521" y="20869"/>
                    <a:pt x="20869" y="41739"/>
                    <a:pt x="20869" y="62608"/>
                  </a:cubicBezTo>
                  <a:cubicBezTo>
                    <a:pt x="20869" y="83478"/>
                    <a:pt x="36521" y="99130"/>
                    <a:pt x="57391" y="99130"/>
                  </a:cubicBezTo>
                  <a:cubicBezTo>
                    <a:pt x="78260" y="99130"/>
                    <a:pt x="99130" y="83478"/>
                    <a:pt x="99130" y="62608"/>
                  </a:cubicBezTo>
                  <a:cubicBezTo>
                    <a:pt x="99130" y="41739"/>
                    <a:pt x="78260" y="20869"/>
                    <a:pt x="57391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63" y="2166938"/>
              <a:ext cx="114300" cy="452438"/>
            </a:xfrm>
            <a:custGeom>
              <a:pathLst>
                <a:path extrusionOk="0" h="120000" w="120000">
                  <a:moveTo>
                    <a:pt x="10000" y="119999"/>
                  </a:moveTo>
                  <a:lnTo>
                    <a:pt x="0" y="116210"/>
                  </a:lnTo>
                  <a:lnTo>
                    <a:pt x="100000" y="90947"/>
                  </a:lnTo>
                  <a:lnTo>
                    <a:pt x="100000" y="0"/>
                  </a:lnTo>
                  <a:lnTo>
                    <a:pt x="120000" y="0"/>
                  </a:lnTo>
                  <a:lnTo>
                    <a:pt x="120000" y="93473"/>
                  </a:lnTo>
                  <a:lnTo>
                    <a:pt x="10000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Shape 94"/>
            <p:cNvSpPr/>
            <p:nvPr/>
          </p:nvSpPr>
          <p:spPr>
            <a:xfrm>
              <a:off x="52388" y="2066925"/>
              <a:ext cx="109537" cy="109537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228725" y="4662487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319212" y="5041900"/>
              <a:ext cx="371474" cy="1801813"/>
            </a:xfrm>
            <a:custGeom>
              <a:pathLst>
                <a:path extrusionOk="0" h="120000" w="120000">
                  <a:moveTo>
                    <a:pt x="7692" y="120000"/>
                  </a:moveTo>
                  <a:lnTo>
                    <a:pt x="0" y="120000"/>
                  </a:lnTo>
                  <a:lnTo>
                    <a:pt x="0" y="54449"/>
                  </a:lnTo>
                  <a:lnTo>
                    <a:pt x="0" y="54132"/>
                  </a:lnTo>
                  <a:lnTo>
                    <a:pt x="112307" y="0"/>
                  </a:lnTo>
                  <a:lnTo>
                    <a:pt x="120000" y="634"/>
                  </a:lnTo>
                  <a:lnTo>
                    <a:pt x="7692" y="54766"/>
                  </a:lnTo>
                  <a:lnTo>
                    <a:pt x="769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Shape 97"/>
            <p:cNvSpPr/>
            <p:nvPr/>
          </p:nvSpPr>
          <p:spPr>
            <a:xfrm>
              <a:off x="1147762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19150" y="3983037"/>
              <a:ext cx="347662" cy="286067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136" y="120000"/>
                  </a:lnTo>
                  <a:lnTo>
                    <a:pt x="110136" y="78912"/>
                  </a:lnTo>
                  <a:lnTo>
                    <a:pt x="0" y="199"/>
                  </a:lnTo>
                  <a:lnTo>
                    <a:pt x="8219" y="0"/>
                  </a:lnTo>
                  <a:lnTo>
                    <a:pt x="120000" y="78912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Shape 99"/>
            <p:cNvSpPr/>
            <p:nvPr/>
          </p:nvSpPr>
          <p:spPr>
            <a:xfrm>
              <a:off x="728662" y="3806825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624012" y="486727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404937" y="5422900"/>
              <a:ext cx="371474" cy="1425574"/>
            </a:xfrm>
            <a:custGeom>
              <a:pathLst>
                <a:path extrusionOk="0" h="120000" w="120000">
                  <a:moveTo>
                    <a:pt x="9230" y="120000"/>
                  </a:moveTo>
                  <a:lnTo>
                    <a:pt x="0" y="120000"/>
                  </a:lnTo>
                  <a:lnTo>
                    <a:pt x="0" y="68819"/>
                  </a:lnTo>
                  <a:lnTo>
                    <a:pt x="0" y="68418"/>
                  </a:lnTo>
                  <a:lnTo>
                    <a:pt x="113846" y="0"/>
                  </a:lnTo>
                  <a:lnTo>
                    <a:pt x="120000" y="801"/>
                  </a:lnTo>
                  <a:lnTo>
                    <a:pt x="9230" y="69220"/>
                  </a:lnTo>
                  <a:lnTo>
                    <a:pt x="923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Shape 102"/>
            <p:cNvSpPr/>
            <p:nvPr/>
          </p:nvSpPr>
          <p:spPr>
            <a:xfrm>
              <a:off x="1666875" y="5945187"/>
              <a:ext cx="152399" cy="912813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7"/>
                  </a:lnTo>
                  <a:lnTo>
                    <a:pt x="101250" y="7993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556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Shape 103"/>
            <p:cNvSpPr/>
            <p:nvPr/>
          </p:nvSpPr>
          <p:spPr>
            <a:xfrm>
              <a:off x="1709738" y="52466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09738" y="57642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6888" y="6330950"/>
              <a:ext cx="419099" cy="527050"/>
            </a:xfrm>
            <a:custGeom>
              <a:pathLst>
                <a:path extrusionOk="0" h="120000" w="120000">
                  <a:moveTo>
                    <a:pt x="5454" y="119999"/>
                  </a:moveTo>
                  <a:lnTo>
                    <a:pt x="0" y="117831"/>
                  </a:lnTo>
                  <a:lnTo>
                    <a:pt x="20454" y="74457"/>
                  </a:lnTo>
                  <a:lnTo>
                    <a:pt x="115909" y="0"/>
                  </a:lnTo>
                  <a:lnTo>
                    <a:pt x="120000" y="4337"/>
                  </a:lnTo>
                  <a:lnTo>
                    <a:pt x="27272" y="77710"/>
                  </a:lnTo>
                  <a:lnTo>
                    <a:pt x="5454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>
              <a:off x="2147888" y="6221412"/>
              <a:ext cx="157162" cy="147638"/>
            </a:xfrm>
            <a:custGeom>
              <a:pathLst>
                <a:path extrusionOk="0" h="120000" w="120000">
                  <a:moveTo>
                    <a:pt x="58181" y="120000"/>
                  </a:moveTo>
                  <a:cubicBezTo>
                    <a:pt x="43636" y="120000"/>
                    <a:pt x="29090" y="112258"/>
                    <a:pt x="18181" y="100645"/>
                  </a:cubicBezTo>
                  <a:cubicBezTo>
                    <a:pt x="7272" y="92903"/>
                    <a:pt x="0" y="77419"/>
                    <a:pt x="0" y="58064"/>
                  </a:cubicBezTo>
                  <a:cubicBezTo>
                    <a:pt x="0" y="42580"/>
                    <a:pt x="7272" y="27096"/>
                    <a:pt x="18181" y="15483"/>
                  </a:cubicBezTo>
                  <a:cubicBezTo>
                    <a:pt x="29090" y="3870"/>
                    <a:pt x="43636" y="0"/>
                    <a:pt x="58181" y="0"/>
                  </a:cubicBezTo>
                  <a:cubicBezTo>
                    <a:pt x="72727" y="0"/>
                    <a:pt x="87272" y="3870"/>
                    <a:pt x="98181" y="15483"/>
                  </a:cubicBezTo>
                  <a:cubicBezTo>
                    <a:pt x="120000" y="38709"/>
                    <a:pt x="120000" y="77419"/>
                    <a:pt x="98181" y="100645"/>
                  </a:cubicBezTo>
                  <a:cubicBezTo>
                    <a:pt x="87272" y="112258"/>
                    <a:pt x="72727" y="120000"/>
                    <a:pt x="58181" y="120000"/>
                  </a:cubicBezTo>
                  <a:close/>
                  <a:moveTo>
                    <a:pt x="58181" y="15483"/>
                  </a:moveTo>
                  <a:cubicBezTo>
                    <a:pt x="47272" y="15483"/>
                    <a:pt x="36363" y="19354"/>
                    <a:pt x="29090" y="27096"/>
                  </a:cubicBezTo>
                  <a:cubicBezTo>
                    <a:pt x="21818" y="34838"/>
                    <a:pt x="14545" y="46451"/>
                    <a:pt x="14545" y="58064"/>
                  </a:cubicBezTo>
                  <a:cubicBezTo>
                    <a:pt x="14545" y="73548"/>
                    <a:pt x="21818" y="81290"/>
                    <a:pt x="29090" y="92903"/>
                  </a:cubicBezTo>
                  <a:cubicBezTo>
                    <a:pt x="36363" y="100645"/>
                    <a:pt x="47272" y="104516"/>
                    <a:pt x="58181" y="104516"/>
                  </a:cubicBezTo>
                  <a:cubicBezTo>
                    <a:pt x="69090" y="104516"/>
                    <a:pt x="80000" y="100645"/>
                    <a:pt x="87272" y="92903"/>
                  </a:cubicBezTo>
                  <a:cubicBezTo>
                    <a:pt x="105454" y="73548"/>
                    <a:pt x="105454" y="46451"/>
                    <a:pt x="87272" y="27096"/>
                  </a:cubicBezTo>
                  <a:cubicBezTo>
                    <a:pt x="80000" y="19354"/>
                    <a:pt x="69090" y="15483"/>
                    <a:pt x="58181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04825" y="9525"/>
              <a:ext cx="233363" cy="5103813"/>
            </a:xfrm>
            <a:custGeom>
              <a:pathLst>
                <a:path extrusionOk="0" h="120000" w="120000">
                  <a:moveTo>
                    <a:pt x="107755" y="120000"/>
                  </a:moveTo>
                  <a:lnTo>
                    <a:pt x="105306" y="102793"/>
                  </a:lnTo>
                  <a:lnTo>
                    <a:pt x="0" y="70954"/>
                  </a:lnTo>
                  <a:lnTo>
                    <a:pt x="0" y="0"/>
                  </a:lnTo>
                  <a:lnTo>
                    <a:pt x="12244" y="0"/>
                  </a:lnTo>
                  <a:lnTo>
                    <a:pt x="12244" y="70842"/>
                  </a:lnTo>
                  <a:lnTo>
                    <a:pt x="117551" y="102793"/>
                  </a:lnTo>
                  <a:lnTo>
                    <a:pt x="120000" y="120000"/>
                  </a:lnTo>
                  <a:lnTo>
                    <a:pt x="10775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Shape 108"/>
            <p:cNvSpPr/>
            <p:nvPr/>
          </p:nvSpPr>
          <p:spPr>
            <a:xfrm>
              <a:off x="633412" y="5103812"/>
              <a:ext cx="185738" cy="185738"/>
            </a:xfrm>
            <a:custGeom>
              <a:pathLst>
                <a:path extrusionOk="0" h="120000" w="120000">
                  <a:moveTo>
                    <a:pt x="61538" y="120000"/>
                  </a:moveTo>
                  <a:cubicBezTo>
                    <a:pt x="27692" y="120000"/>
                    <a:pt x="0" y="92307"/>
                    <a:pt x="0" y="58461"/>
                  </a:cubicBezTo>
                  <a:cubicBezTo>
                    <a:pt x="0" y="27692"/>
                    <a:pt x="27692" y="0"/>
                    <a:pt x="61538" y="0"/>
                  </a:cubicBezTo>
                  <a:cubicBezTo>
                    <a:pt x="92307" y="0"/>
                    <a:pt x="120000" y="27692"/>
                    <a:pt x="120000" y="58461"/>
                  </a:cubicBezTo>
                  <a:cubicBezTo>
                    <a:pt x="120000" y="92307"/>
                    <a:pt x="92307" y="120000"/>
                    <a:pt x="61538" y="120000"/>
                  </a:cubicBezTo>
                  <a:close/>
                  <a:moveTo>
                    <a:pt x="61538" y="12307"/>
                  </a:moveTo>
                  <a:cubicBezTo>
                    <a:pt x="33846" y="12307"/>
                    <a:pt x="12307" y="33846"/>
                    <a:pt x="12307" y="58461"/>
                  </a:cubicBezTo>
                  <a:cubicBezTo>
                    <a:pt x="12307" y="86153"/>
                    <a:pt x="33846" y="107692"/>
                    <a:pt x="61538" y="107692"/>
                  </a:cubicBezTo>
                  <a:cubicBezTo>
                    <a:pt x="86153" y="107692"/>
                    <a:pt x="107692" y="86153"/>
                    <a:pt x="107692" y="58461"/>
                  </a:cubicBezTo>
                  <a:cubicBezTo>
                    <a:pt x="107692" y="33846"/>
                    <a:pt x="86153" y="12307"/>
                    <a:pt x="61538" y="1230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1876424" y="3602037"/>
            <a:ext cx="8791575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7077510" y="541020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9896910" y="5410198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141409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/>
          <p:nvPr>
            <p:ph idx="2" type="pic"/>
          </p:nvPr>
        </p:nvSpPr>
        <p:spPr>
          <a:xfrm>
            <a:off x="1141411" y="606425"/>
            <a:ext cx="9912353" cy="3299777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141363" y="5124019"/>
            <a:ext cx="9910858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141455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1141409" y="4419598"/>
            <a:ext cx="9904458" cy="1371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1720643" y="3365557"/>
            <a:ext cx="8752299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903512" y="73239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0537370" y="276497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141409" y="2134041"/>
            <a:ext cx="990600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141363" y="4657655"/>
            <a:ext cx="9904505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141409" y="2674463"/>
            <a:ext cx="31968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1127917" y="3360262"/>
            <a:ext cx="3208734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3" type="body"/>
          </p:nvPr>
        </p:nvSpPr>
        <p:spPr>
          <a:xfrm>
            <a:off x="4514766" y="2677634"/>
            <a:ext cx="3184385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4" type="body"/>
          </p:nvPr>
        </p:nvSpPr>
        <p:spPr>
          <a:xfrm>
            <a:off x="4504212" y="3363435"/>
            <a:ext cx="3195829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5" type="body"/>
          </p:nvPr>
        </p:nvSpPr>
        <p:spPr>
          <a:xfrm>
            <a:off x="7852442" y="2674463"/>
            <a:ext cx="3194967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6" type="body"/>
          </p:nvPr>
        </p:nvSpPr>
        <p:spPr>
          <a:xfrm>
            <a:off x="7852442" y="3360262"/>
            <a:ext cx="3194967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141411" y="609600"/>
            <a:ext cx="9905998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141412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Shape 207"/>
          <p:cNvSpPr/>
          <p:nvPr>
            <p:ph idx="2" type="pic"/>
          </p:nvPr>
        </p:nvSpPr>
        <p:spPr>
          <a:xfrm>
            <a:off x="1141412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3" type="body"/>
          </p:nvPr>
        </p:nvSpPr>
        <p:spPr>
          <a:xfrm>
            <a:off x="1141412" y="4980857"/>
            <a:ext cx="3195240" cy="8178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4" type="body"/>
          </p:nvPr>
        </p:nvSpPr>
        <p:spPr>
          <a:xfrm>
            <a:off x="4489053" y="4404596"/>
            <a:ext cx="320039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0" name="Shape 210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6" type="body"/>
          </p:nvPr>
        </p:nvSpPr>
        <p:spPr>
          <a:xfrm>
            <a:off x="4487592" y="4980857"/>
            <a:ext cx="3200399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7" type="body"/>
          </p:nvPr>
        </p:nvSpPr>
        <p:spPr>
          <a:xfrm>
            <a:off x="7852567" y="4404594"/>
            <a:ext cx="31907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9" type="body"/>
          </p:nvPr>
        </p:nvSpPr>
        <p:spPr>
          <a:xfrm>
            <a:off x="7852442" y="4980853"/>
            <a:ext cx="3194967" cy="810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 rot="5400000">
            <a:off x="4323554" y="-932655"/>
            <a:ext cx="3541713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 rot="5400000">
            <a:off x="7454104" y="2197894"/>
            <a:ext cx="5181601" cy="200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 rot="5400000">
            <a:off x="2424904" y="-673895"/>
            <a:ext cx="5181601" cy="77485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141411" y="1419225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141411" y="4424362"/>
            <a:ext cx="9906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141409" y="2249485"/>
            <a:ext cx="487838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6172200" y="2249485"/>
            <a:ext cx="4875211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141411" y="619125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370019" y="2249485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1141409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6400807" y="2249484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6172200" y="3073397"/>
            <a:ext cx="4875209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146704" y="609600"/>
            <a:ext cx="3856037" cy="16398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5156200" y="592666"/>
            <a:ext cx="5891208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1146704" y="2249485"/>
            <a:ext cx="3856037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141412" y="609600"/>
            <a:ext cx="5934507" cy="16398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0" name="Shape 160"/>
          <p:cNvSpPr/>
          <p:nvPr>
            <p:ph idx="2" type="pic"/>
          </p:nvPr>
        </p:nvSpPr>
        <p:spPr>
          <a:xfrm>
            <a:off x="7380721" y="609600"/>
            <a:ext cx="3666689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141409" y="2249485"/>
            <a:ext cx="5934510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1.png"/><Relationship Id="rId2" Type="http://schemas.openxmlformats.org/officeDocument/2006/relationships/image" Target="../media/image0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Shape 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14288" y="0"/>
            <a:ext cx="12053888" cy="6858000"/>
            <a:chOff x="-14288" y="0"/>
            <a:chExt cx="12053888" cy="6858000"/>
          </a:xfrm>
        </p:grpSpPr>
        <p:grpSp>
          <p:nvGrpSpPr>
            <p:cNvPr id="8" name="Shape 8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9" name="Shape 9"/>
              <p:cNvSpPr/>
              <p:nvPr/>
            </p:nvSpPr>
            <p:spPr>
              <a:xfrm>
                <a:off x="114300" y="4763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3336" y="2176463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28575" y="4021137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200025" y="4763"/>
                <a:ext cx="369888" cy="1811337"/>
              </a:xfrm>
              <a:custGeom>
                <a:pathLst>
                  <a:path extrusionOk="0" h="120000" w="120000">
                    <a:moveTo>
                      <a:pt x="112274" y="120000"/>
                    </a:moveTo>
                    <a:lnTo>
                      <a:pt x="0" y="65836"/>
                    </a:lnTo>
                    <a:lnTo>
                      <a:pt x="0" y="0"/>
                    </a:lnTo>
                    <a:lnTo>
                      <a:pt x="7725" y="0"/>
                    </a:lnTo>
                    <a:lnTo>
                      <a:pt x="7725" y="65521"/>
                    </a:lnTo>
                    <a:lnTo>
                      <a:pt x="120000" y="119368"/>
                    </a:lnTo>
                    <a:lnTo>
                      <a:pt x="11227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Shape 13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18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pathLst>
                  <a:path extrusionOk="0" h="120000" w="120000">
                    <a:moveTo>
                      <a:pt x="113819" y="120000"/>
                    </a:moveTo>
                    <a:lnTo>
                      <a:pt x="0" y="51009"/>
                    </a:lnTo>
                    <a:lnTo>
                      <a:pt x="0" y="0"/>
                    </a:lnTo>
                    <a:lnTo>
                      <a:pt x="9270" y="0"/>
                    </a:lnTo>
                    <a:lnTo>
                      <a:pt x="9270" y="50610"/>
                    </a:lnTo>
                    <a:lnTo>
                      <a:pt x="120000" y="119200"/>
                    </a:lnTo>
                    <a:lnTo>
                      <a:pt x="113819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Shape 15"/>
              <p:cNvSpPr/>
              <p:nvPr/>
            </p:nvSpPr>
            <p:spPr>
              <a:xfrm>
                <a:off x="546100" y="0"/>
                <a:ext cx="152399" cy="9128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97500" y="120000"/>
                    </a:lnTo>
                    <a:lnTo>
                      <a:pt x="97500" y="40069"/>
                    </a:lnTo>
                    <a:lnTo>
                      <a:pt x="0" y="1252"/>
                    </a:lnTo>
                    <a:lnTo>
                      <a:pt x="18750" y="0"/>
                    </a:lnTo>
                    <a:lnTo>
                      <a:pt x="120000" y="39443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Shape 16"/>
              <p:cNvSpPr/>
              <p:nvPr/>
            </p:nvSpPr>
            <p:spPr>
              <a:xfrm>
                <a:off x="588962" y="14208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21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588962" y="9032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pathLst>
                  <a:path extrusionOk="0" h="120000" w="120000">
                    <a:moveTo>
                      <a:pt x="115939" y="119999"/>
                    </a:moveTo>
                    <a:lnTo>
                      <a:pt x="21654" y="44457"/>
                    </a:lnTo>
                    <a:lnTo>
                      <a:pt x="0" y="2168"/>
                    </a:lnTo>
                    <a:lnTo>
                      <a:pt x="6766" y="0"/>
                    </a:lnTo>
                    <a:lnTo>
                      <a:pt x="28421" y="41204"/>
                    </a:lnTo>
                    <a:lnTo>
                      <a:pt x="120000" y="115662"/>
                    </a:lnTo>
                    <a:lnTo>
                      <a:pt x="115939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Shape 1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45882" y="120000"/>
                      <a:pt x="31764" y="116129"/>
                      <a:pt x="21176" y="104516"/>
                    </a:cubicBezTo>
                    <a:cubicBezTo>
                      <a:pt x="0" y="77419"/>
                      <a:pt x="0" y="38709"/>
                      <a:pt x="21176" y="15483"/>
                    </a:cubicBezTo>
                    <a:cubicBezTo>
                      <a:pt x="31764" y="3870"/>
                      <a:pt x="45882" y="0"/>
                      <a:pt x="60000" y="0"/>
                    </a:cubicBezTo>
                    <a:cubicBezTo>
                      <a:pt x="74117" y="0"/>
                      <a:pt x="88235" y="3870"/>
                      <a:pt x="98823" y="15483"/>
                    </a:cubicBezTo>
                    <a:cubicBezTo>
                      <a:pt x="120000" y="38709"/>
                      <a:pt x="120000" y="77419"/>
                      <a:pt x="98823" y="104516"/>
                    </a:cubicBezTo>
                    <a:cubicBezTo>
                      <a:pt x="88235" y="116129"/>
                      <a:pt x="74117" y="120000"/>
                      <a:pt x="60000" y="120000"/>
                    </a:cubicBezTo>
                    <a:close/>
                    <a:moveTo>
                      <a:pt x="60000" y="15483"/>
                    </a:moveTo>
                    <a:cubicBezTo>
                      <a:pt x="49411" y="15483"/>
                      <a:pt x="38823" y="19354"/>
                      <a:pt x="31764" y="27096"/>
                    </a:cubicBezTo>
                    <a:cubicBezTo>
                      <a:pt x="14117" y="46451"/>
                      <a:pt x="14117" y="73548"/>
                      <a:pt x="31764" y="92903"/>
                    </a:cubicBezTo>
                    <a:cubicBezTo>
                      <a:pt x="38823" y="100645"/>
                      <a:pt x="49411" y="104516"/>
                      <a:pt x="60000" y="104516"/>
                    </a:cubicBezTo>
                    <a:cubicBezTo>
                      <a:pt x="70588" y="104516"/>
                      <a:pt x="81176" y="100645"/>
                      <a:pt x="88235" y="92903"/>
                    </a:cubicBezTo>
                    <a:cubicBezTo>
                      <a:pt x="105882" y="73548"/>
                      <a:pt x="105882" y="46451"/>
                      <a:pt x="88235" y="27096"/>
                    </a:cubicBezTo>
                    <a:cubicBezTo>
                      <a:pt x="81176" y="19354"/>
                      <a:pt x="70588" y="15483"/>
                      <a:pt x="60000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Shape 20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21" name="Shape 21"/>
              <p:cNvSpPr/>
              <p:nvPr/>
            </p:nvSpPr>
            <p:spPr>
              <a:xfrm>
                <a:off x="9525" y="1801813"/>
                <a:ext cx="123824" cy="127000"/>
              </a:xfrm>
              <a:custGeom>
                <a:pathLst>
                  <a:path extrusionOk="0" h="120000" w="120000">
                    <a:moveTo>
                      <a:pt x="9230" y="120000"/>
                    </a:moveTo>
                    <a:lnTo>
                      <a:pt x="0" y="106500"/>
                    </a:lnTo>
                    <a:lnTo>
                      <a:pt x="106153" y="0"/>
                    </a:lnTo>
                    <a:lnTo>
                      <a:pt x="120000" y="13500"/>
                    </a:lnTo>
                    <a:lnTo>
                      <a:pt x="923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Shape 22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0645" y="120000"/>
                    </a:lnTo>
                    <a:lnTo>
                      <a:pt x="100645" y="30891"/>
                    </a:lnTo>
                    <a:lnTo>
                      <a:pt x="0" y="4752"/>
                    </a:lnTo>
                    <a:lnTo>
                      <a:pt x="15483" y="0"/>
                    </a:lnTo>
                    <a:lnTo>
                      <a:pt x="120000" y="27326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>
                <a:off x="128586" y="1382712"/>
                <a:ext cx="142875" cy="476249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4000" y="120000"/>
                    </a:lnTo>
                    <a:lnTo>
                      <a:pt x="104000" y="33600"/>
                    </a:lnTo>
                    <a:lnTo>
                      <a:pt x="0" y="3600"/>
                    </a:lnTo>
                    <a:lnTo>
                      <a:pt x="12000" y="0"/>
                    </a:lnTo>
                    <a:lnTo>
                      <a:pt x="120000" y="324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Shape 24"/>
              <p:cNvSpPr/>
              <p:nvPr/>
            </p:nvSpPr>
            <p:spPr>
              <a:xfrm>
                <a:off x="204786" y="1849438"/>
                <a:ext cx="114300" cy="107949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30000" y="120000"/>
                      <a:pt x="0" y="93913"/>
                      <a:pt x="0" y="62608"/>
                    </a:cubicBezTo>
                    <a:cubicBezTo>
                      <a:pt x="0" y="26086"/>
                      <a:pt x="30000" y="0"/>
                      <a:pt x="60000" y="0"/>
                    </a:cubicBezTo>
                    <a:cubicBezTo>
                      <a:pt x="90000" y="0"/>
                      <a:pt x="120000" y="26086"/>
                      <a:pt x="120000" y="62608"/>
                    </a:cubicBezTo>
                    <a:cubicBezTo>
                      <a:pt x="120000" y="93913"/>
                      <a:pt x="90000" y="120000"/>
                      <a:pt x="60000" y="120000"/>
                    </a:cubicBezTo>
                    <a:close/>
                    <a:moveTo>
                      <a:pt x="60000" y="20869"/>
                    </a:moveTo>
                    <a:cubicBezTo>
                      <a:pt x="40000" y="20869"/>
                      <a:pt x="20000" y="41739"/>
                      <a:pt x="20000" y="62608"/>
                    </a:cubicBezTo>
                    <a:cubicBezTo>
                      <a:pt x="20000" y="83478"/>
                      <a:pt x="40000" y="99130"/>
                      <a:pt x="60000" y="99130"/>
                    </a:cubicBezTo>
                    <a:cubicBezTo>
                      <a:pt x="80000" y="99130"/>
                      <a:pt x="100000" y="83478"/>
                      <a:pt x="100000" y="62608"/>
                    </a:cubicBezTo>
                    <a:cubicBezTo>
                      <a:pt x="100000" y="41739"/>
                      <a:pt x="80000" y="20869"/>
                      <a:pt x="60000" y="208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133350" y="4662487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pathLst>
                  <a:path extrusionOk="0" h="120000" w="120000">
                    <a:moveTo>
                      <a:pt x="7725" y="120000"/>
                    </a:moveTo>
                    <a:lnTo>
                      <a:pt x="0" y="120000"/>
                    </a:lnTo>
                    <a:lnTo>
                      <a:pt x="0" y="54449"/>
                    </a:lnTo>
                    <a:lnTo>
                      <a:pt x="0" y="54132"/>
                    </a:lnTo>
                    <a:lnTo>
                      <a:pt x="112274" y="0"/>
                    </a:lnTo>
                    <a:lnTo>
                      <a:pt x="120000" y="634"/>
                    </a:lnTo>
                    <a:lnTo>
                      <a:pt x="7725" y="54766"/>
                    </a:lnTo>
                    <a:lnTo>
                      <a:pt x="7725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Shape 27"/>
              <p:cNvSpPr/>
              <p:nvPr/>
            </p:nvSpPr>
            <p:spPr>
              <a:xfrm>
                <a:off x="52386" y="44815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-14288" y="5627687"/>
                <a:ext cx="85724" cy="1216024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80000" y="120000"/>
                    </a:lnTo>
                    <a:lnTo>
                      <a:pt x="80000" y="23342"/>
                    </a:lnTo>
                    <a:lnTo>
                      <a:pt x="0" y="469"/>
                    </a:lnTo>
                    <a:lnTo>
                      <a:pt x="40000" y="0"/>
                    </a:lnTo>
                    <a:lnTo>
                      <a:pt x="120000" y="22872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Shape 2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09562" y="5422900"/>
                <a:ext cx="374649" cy="1425574"/>
              </a:xfrm>
              <a:custGeom>
                <a:pathLst>
                  <a:path extrusionOk="0" h="120000" w="120000">
                    <a:moveTo>
                      <a:pt x="9152" y="120000"/>
                    </a:moveTo>
                    <a:lnTo>
                      <a:pt x="0" y="120000"/>
                    </a:lnTo>
                    <a:lnTo>
                      <a:pt x="0" y="68819"/>
                    </a:lnTo>
                    <a:lnTo>
                      <a:pt x="1525" y="68418"/>
                    </a:lnTo>
                    <a:lnTo>
                      <a:pt x="112372" y="0"/>
                    </a:lnTo>
                    <a:lnTo>
                      <a:pt x="120000" y="801"/>
                    </a:lnTo>
                    <a:lnTo>
                      <a:pt x="9152" y="69220"/>
                    </a:lnTo>
                    <a:lnTo>
                      <a:pt x="9152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Shape 31"/>
              <p:cNvSpPr/>
              <p:nvPr/>
            </p:nvSpPr>
            <p:spPr>
              <a:xfrm>
                <a:off x="569912" y="5945187"/>
                <a:ext cx="152399" cy="912813"/>
              </a:xfrm>
              <a:custGeom>
                <a:pathLst>
                  <a:path extrusionOk="0" h="120000" w="120000">
                    <a:moveTo>
                      <a:pt x="18750" y="120000"/>
                    </a:moveTo>
                    <a:lnTo>
                      <a:pt x="0" y="118747"/>
                    </a:lnTo>
                    <a:lnTo>
                      <a:pt x="101250" y="79930"/>
                    </a:lnTo>
                    <a:lnTo>
                      <a:pt x="101250" y="0"/>
                    </a:lnTo>
                    <a:lnTo>
                      <a:pt x="120000" y="0"/>
                    </a:lnTo>
                    <a:lnTo>
                      <a:pt x="120000" y="80556"/>
                    </a:lnTo>
                    <a:lnTo>
                      <a:pt x="1875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Shape 32"/>
              <p:cNvSpPr/>
              <p:nvPr/>
            </p:nvSpPr>
            <p:spPr>
              <a:xfrm>
                <a:off x="612775" y="52466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612775" y="57642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669925" y="6330950"/>
                <a:ext cx="417513" cy="517524"/>
              </a:xfrm>
              <a:custGeom>
                <a:pathLst>
                  <a:path extrusionOk="0" h="120000" w="120000">
                    <a:moveTo>
                      <a:pt x="6844" y="120000"/>
                    </a:moveTo>
                    <a:lnTo>
                      <a:pt x="0" y="117791"/>
                    </a:lnTo>
                    <a:lnTo>
                      <a:pt x="20532" y="75828"/>
                    </a:lnTo>
                    <a:lnTo>
                      <a:pt x="21901" y="75828"/>
                    </a:lnTo>
                    <a:lnTo>
                      <a:pt x="115893" y="0"/>
                    </a:lnTo>
                    <a:lnTo>
                      <a:pt x="120000" y="4417"/>
                    </a:lnTo>
                    <a:lnTo>
                      <a:pt x="27376" y="79141"/>
                    </a:lnTo>
                    <a:lnTo>
                      <a:pt x="684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Shape 35"/>
              <p:cNvSpPr/>
              <p:nvPr/>
            </p:nvSpPr>
            <p:spPr>
              <a:xfrm>
                <a:off x="1049337" y="6221412"/>
                <a:ext cx="157162" cy="147638"/>
              </a:xfrm>
              <a:custGeom>
                <a:pathLst>
                  <a:path extrusionOk="0" h="120000" w="120000">
                    <a:moveTo>
                      <a:pt x="58181" y="120000"/>
                    </a:moveTo>
                    <a:cubicBezTo>
                      <a:pt x="43636" y="120000"/>
                      <a:pt x="29090" y="112258"/>
                      <a:pt x="18181" y="100645"/>
                    </a:cubicBezTo>
                    <a:cubicBezTo>
                      <a:pt x="7272" y="92903"/>
                      <a:pt x="0" y="77419"/>
                      <a:pt x="0" y="58064"/>
                    </a:cubicBezTo>
                    <a:cubicBezTo>
                      <a:pt x="0" y="42580"/>
                      <a:pt x="7272" y="27096"/>
                      <a:pt x="18181" y="15483"/>
                    </a:cubicBezTo>
                    <a:cubicBezTo>
                      <a:pt x="29090" y="3870"/>
                      <a:pt x="43636" y="0"/>
                      <a:pt x="58181" y="0"/>
                    </a:cubicBezTo>
                    <a:cubicBezTo>
                      <a:pt x="72727" y="0"/>
                      <a:pt x="87272" y="3870"/>
                      <a:pt x="98181" y="15483"/>
                    </a:cubicBezTo>
                    <a:cubicBezTo>
                      <a:pt x="120000" y="38709"/>
                      <a:pt x="120000" y="77419"/>
                      <a:pt x="98181" y="100645"/>
                    </a:cubicBezTo>
                    <a:cubicBezTo>
                      <a:pt x="87272" y="112258"/>
                      <a:pt x="72727" y="120000"/>
                      <a:pt x="58181" y="120000"/>
                    </a:cubicBezTo>
                    <a:close/>
                    <a:moveTo>
                      <a:pt x="58181" y="15483"/>
                    </a:moveTo>
                    <a:cubicBezTo>
                      <a:pt x="47272" y="15483"/>
                      <a:pt x="36363" y="19354"/>
                      <a:pt x="29090" y="27096"/>
                    </a:cubicBezTo>
                    <a:cubicBezTo>
                      <a:pt x="21818" y="34838"/>
                      <a:pt x="14545" y="46451"/>
                      <a:pt x="14545" y="58064"/>
                    </a:cubicBezTo>
                    <a:cubicBezTo>
                      <a:pt x="14545" y="73548"/>
                      <a:pt x="21818" y="81290"/>
                      <a:pt x="29090" y="92903"/>
                    </a:cubicBezTo>
                    <a:cubicBezTo>
                      <a:pt x="36363" y="100645"/>
                      <a:pt x="47272" y="104516"/>
                      <a:pt x="58181" y="104516"/>
                    </a:cubicBezTo>
                    <a:cubicBezTo>
                      <a:pt x="69090" y="104516"/>
                      <a:pt x="80000" y="100645"/>
                      <a:pt x="87272" y="92903"/>
                    </a:cubicBezTo>
                    <a:cubicBezTo>
                      <a:pt x="105454" y="73548"/>
                      <a:pt x="105454" y="46451"/>
                      <a:pt x="87272" y="27096"/>
                    </a:cubicBezTo>
                    <a:cubicBezTo>
                      <a:pt x="80000" y="19354"/>
                      <a:pt x="69090" y="15483"/>
                      <a:pt x="58181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>
              <a:off x="11364911" y="0"/>
              <a:ext cx="674688" cy="6848476"/>
              <a:chOff x="11364911" y="0"/>
              <a:chExt cx="674688" cy="6848476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11483975" y="0"/>
                <a:ext cx="417513" cy="512762"/>
              </a:xfrm>
              <a:custGeom>
                <a:pathLst>
                  <a:path extrusionOk="0" h="120000" w="120000">
                    <a:moveTo>
                      <a:pt x="5475" y="120000"/>
                    </a:moveTo>
                    <a:lnTo>
                      <a:pt x="0" y="116656"/>
                    </a:lnTo>
                    <a:lnTo>
                      <a:pt x="92623" y="40123"/>
                    </a:lnTo>
                    <a:lnTo>
                      <a:pt x="113155" y="0"/>
                    </a:lnTo>
                    <a:lnTo>
                      <a:pt x="120000" y="2229"/>
                    </a:lnTo>
                    <a:lnTo>
                      <a:pt x="99467" y="43467"/>
                    </a:lnTo>
                    <a:lnTo>
                      <a:pt x="99467" y="43467"/>
                    </a:lnTo>
                    <a:lnTo>
                      <a:pt x="54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Shape 38"/>
              <p:cNvSpPr/>
              <p:nvPr/>
            </p:nvSpPr>
            <p:spPr>
              <a:xfrm>
                <a:off x="11364911" y="474662"/>
                <a:ext cx="157162" cy="152399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47272" y="120000"/>
                      <a:pt x="32727" y="112500"/>
                      <a:pt x="21818" y="101250"/>
                    </a:cubicBezTo>
                    <a:cubicBezTo>
                      <a:pt x="0" y="78750"/>
                      <a:pt x="0" y="41250"/>
                      <a:pt x="21818" y="18750"/>
                    </a:cubicBezTo>
                    <a:cubicBezTo>
                      <a:pt x="32727" y="7500"/>
                      <a:pt x="47272" y="0"/>
                      <a:pt x="61818" y="0"/>
                    </a:cubicBezTo>
                    <a:cubicBezTo>
                      <a:pt x="76363" y="0"/>
                      <a:pt x="90909" y="7500"/>
                      <a:pt x="101818" y="18750"/>
                    </a:cubicBezTo>
                    <a:cubicBezTo>
                      <a:pt x="112727" y="30000"/>
                      <a:pt x="120000" y="45000"/>
                      <a:pt x="120000" y="60000"/>
                    </a:cubicBezTo>
                    <a:cubicBezTo>
                      <a:pt x="120000" y="75000"/>
                      <a:pt x="112727" y="90000"/>
                      <a:pt x="101818" y="101250"/>
                    </a:cubicBezTo>
                    <a:cubicBezTo>
                      <a:pt x="90909" y="112500"/>
                      <a:pt x="76363" y="120000"/>
                      <a:pt x="61818" y="120000"/>
                    </a:cubicBezTo>
                    <a:close/>
                    <a:moveTo>
                      <a:pt x="61818" y="15000"/>
                    </a:moveTo>
                    <a:cubicBezTo>
                      <a:pt x="50909" y="15000"/>
                      <a:pt x="40000" y="22500"/>
                      <a:pt x="32727" y="30000"/>
                    </a:cubicBezTo>
                    <a:cubicBezTo>
                      <a:pt x="14545" y="45000"/>
                      <a:pt x="14545" y="75000"/>
                      <a:pt x="32727" y="90000"/>
                    </a:cubicBezTo>
                    <a:cubicBezTo>
                      <a:pt x="40000" y="101250"/>
                      <a:pt x="50909" y="105000"/>
                      <a:pt x="61818" y="105000"/>
                    </a:cubicBezTo>
                    <a:cubicBezTo>
                      <a:pt x="72727" y="105000"/>
                      <a:pt x="83636" y="101250"/>
                      <a:pt x="94545" y="90000"/>
                    </a:cubicBezTo>
                    <a:cubicBezTo>
                      <a:pt x="109090" y="75000"/>
                      <a:pt x="109090" y="45000"/>
                      <a:pt x="94545" y="30000"/>
                    </a:cubicBezTo>
                    <a:cubicBezTo>
                      <a:pt x="83636" y="22500"/>
                      <a:pt x="72727" y="15000"/>
                      <a:pt x="61818" y="15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11631611" y="1539875"/>
                <a:ext cx="188913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11531600" y="5694362"/>
                <a:ext cx="298450" cy="1154112"/>
              </a:xfrm>
              <a:custGeom>
                <a:pathLst>
                  <a:path extrusionOk="0" h="120000" w="120000">
                    <a:moveTo>
                      <a:pt x="9574" y="120000"/>
                    </a:moveTo>
                    <a:lnTo>
                      <a:pt x="0" y="120000"/>
                    </a:lnTo>
                    <a:lnTo>
                      <a:pt x="0" y="67180"/>
                    </a:lnTo>
                    <a:lnTo>
                      <a:pt x="0" y="67180"/>
                    </a:lnTo>
                    <a:lnTo>
                      <a:pt x="112340" y="0"/>
                    </a:lnTo>
                    <a:lnTo>
                      <a:pt x="120000" y="990"/>
                    </a:lnTo>
                    <a:lnTo>
                      <a:pt x="9574" y="67675"/>
                    </a:lnTo>
                    <a:lnTo>
                      <a:pt x="957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Shape 41"/>
              <p:cNvSpPr/>
              <p:nvPr/>
            </p:nvSpPr>
            <p:spPr>
              <a:xfrm>
                <a:off x="11772900" y="5551487"/>
                <a:ext cx="157162" cy="155574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29090" y="120000"/>
                      <a:pt x="0" y="90909"/>
                      <a:pt x="0" y="58181"/>
                    </a:cubicBezTo>
                    <a:cubicBezTo>
                      <a:pt x="0" y="25454"/>
                      <a:pt x="29090" y="0"/>
                      <a:pt x="61818" y="0"/>
                    </a:cubicBezTo>
                    <a:cubicBezTo>
                      <a:pt x="94545" y="0"/>
                      <a:pt x="120000" y="25454"/>
                      <a:pt x="120000" y="58181"/>
                    </a:cubicBezTo>
                    <a:cubicBezTo>
                      <a:pt x="120000" y="90909"/>
                      <a:pt x="94545" y="120000"/>
                      <a:pt x="61818" y="120000"/>
                    </a:cubicBezTo>
                    <a:close/>
                    <a:moveTo>
                      <a:pt x="61818" y="14545"/>
                    </a:moveTo>
                    <a:cubicBezTo>
                      <a:pt x="36363" y="14545"/>
                      <a:pt x="14545" y="32727"/>
                      <a:pt x="14545" y="58181"/>
                    </a:cubicBezTo>
                    <a:cubicBezTo>
                      <a:pt x="14545" y="83636"/>
                      <a:pt x="36363" y="105454"/>
                      <a:pt x="61818" y="105454"/>
                    </a:cubicBezTo>
                    <a:cubicBezTo>
                      <a:pt x="83636" y="105454"/>
                      <a:pt x="105454" y="83636"/>
                      <a:pt x="105454" y="58181"/>
                    </a:cubicBezTo>
                    <a:cubicBezTo>
                      <a:pt x="105454" y="32727"/>
                      <a:pt x="83636" y="14545"/>
                      <a:pt x="61818" y="145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11710986" y="4763"/>
                <a:ext cx="304799" cy="1544638"/>
              </a:xfrm>
              <a:custGeom>
                <a:pathLst>
                  <a:path extrusionOk="0" h="120000" w="120000">
                    <a:moveTo>
                      <a:pt x="9375" y="120000"/>
                    </a:moveTo>
                    <a:lnTo>
                      <a:pt x="0" y="120000"/>
                    </a:lnTo>
                    <a:lnTo>
                      <a:pt x="0" y="97430"/>
                    </a:lnTo>
                    <a:lnTo>
                      <a:pt x="108750" y="75724"/>
                    </a:lnTo>
                    <a:lnTo>
                      <a:pt x="108750" y="0"/>
                    </a:lnTo>
                    <a:lnTo>
                      <a:pt x="120000" y="0"/>
                    </a:lnTo>
                    <a:lnTo>
                      <a:pt x="120000" y="76464"/>
                    </a:lnTo>
                    <a:lnTo>
                      <a:pt x="9375" y="98170"/>
                    </a:lnTo>
                    <a:lnTo>
                      <a:pt x="93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Shape 43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11441111" y="5046662"/>
                <a:ext cx="307974" cy="1801813"/>
              </a:xfrm>
              <a:custGeom>
                <a:pathLst>
                  <a:path extrusionOk="0" h="120000" w="120000">
                    <a:moveTo>
                      <a:pt x="11134" y="120000"/>
                    </a:moveTo>
                    <a:lnTo>
                      <a:pt x="0" y="120000"/>
                    </a:lnTo>
                    <a:lnTo>
                      <a:pt x="0" y="37427"/>
                    </a:lnTo>
                    <a:lnTo>
                      <a:pt x="108865" y="18713"/>
                    </a:lnTo>
                    <a:lnTo>
                      <a:pt x="108865" y="0"/>
                    </a:lnTo>
                    <a:lnTo>
                      <a:pt x="120000" y="0"/>
                    </a:lnTo>
                    <a:lnTo>
                      <a:pt x="120000" y="19348"/>
                    </a:lnTo>
                    <a:lnTo>
                      <a:pt x="11134" y="38061"/>
                    </a:lnTo>
                    <a:lnTo>
                      <a:pt x="1113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Shape 4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11939586" y="6596063"/>
                <a:ext cx="23813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aaai.org/ocs/index.php/ICWSM/ICWSM11/paper/viewFile/2857/3251" TargetMode="External"/><Relationship Id="rId4" Type="http://schemas.openxmlformats.org/officeDocument/2006/relationships/hyperlink" Target="https://geczy.tech/bigdata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3 – </a:t>
            </a:r>
            <a:b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SENTIMENTAL TWITTER</a:t>
            </a:r>
          </a:p>
        </p:txBody>
      </p:sp>
      <p:sp>
        <p:nvSpPr>
          <p:cNvPr id="235" name="Shape 235"/>
          <p:cNvSpPr txBox="1"/>
          <p:nvPr>
            <p:ph idx="1" type="subTitle"/>
          </p:nvPr>
        </p:nvSpPr>
        <p:spPr>
          <a:xfrm>
            <a:off x="1876424" y="3602037"/>
            <a:ext cx="8791575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PRESENTED BY CORY FEINEIGLE, ARON GATES, AND MYCHAEL PRIMES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Motivation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 analyze the emotional aspect of a person’s Twitter post based on specific keys or “hashtags” (#)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Applications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Monitor the emotional status and popularity of specific hashtags in order to retrieve data necessary for analysis.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PROJECT - APPLICATION IMPLEMENTATION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Based on the paper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“Twitter Sentiment Analysis: The Good the Bad and the OMG!” published by Efthymios Kouloumpis, Theresa Wilson, and Johanna Moore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We’ve implemented a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Twitter Sentiment Analyzer 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that takes twitter posts, or “tweets”, and visualizes the average percentage of different sentiments based on a specified hashtag.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PROJECT - PROCESSING OF DATA</a:t>
            </a:r>
          </a:p>
        </p:txBody>
      </p:sp>
      <p:pic>
        <p:nvPicPr>
          <p:cNvPr id="253" name="Shape 2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6832" l="20356" r="54173" t="20759"/>
          <a:stretch/>
        </p:blipFill>
        <p:spPr>
          <a:xfrm>
            <a:off x="6373389" y="1902559"/>
            <a:ext cx="4674022" cy="231187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1141412" y="2217858"/>
            <a:ext cx="5231975" cy="240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We use set of words that we compare each tweet with to categorize them based on </a:t>
            </a: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their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sentiments</a:t>
            </a:r>
          </a:p>
          <a:p>
            <a:pPr indent="-285750" lvl="0" marL="28575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Once categorized, we calculate the averages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6373389" y="4214439"/>
            <a:ext cx="4674022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Efthymios Kouloumpis, Theresa Wilson, and Johanna Moore. “Twitter Sentiment Analysis: The Good the Bad and the OMG!” In </a:t>
            </a:r>
            <a:r>
              <a:rPr b="0" i="1" lang="en-US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Proceedings of the Fifth International AAAI Conference on Weblogs and Social Media</a:t>
            </a:r>
            <a:r>
              <a:rPr b="0" i="0" lang="en-US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2011. pg 539, Table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PROJECT - RESULTS</a:t>
            </a:r>
          </a:p>
        </p:txBody>
      </p:sp>
      <p:pic>
        <p:nvPicPr>
          <p:cNvPr id="261" name="Shape 2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143" l="909" r="51984" t="21247"/>
          <a:stretch/>
        </p:blipFill>
        <p:spPr>
          <a:xfrm>
            <a:off x="1141412" y="2097088"/>
            <a:ext cx="2967488" cy="253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 b="6308" l="761" r="52034" t="21757"/>
          <a:stretch/>
        </p:blipFill>
        <p:spPr>
          <a:xfrm>
            <a:off x="4108901" y="3362069"/>
            <a:ext cx="2967486" cy="254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6309" l="761" r="52034" t="22229"/>
          <a:stretch/>
        </p:blipFill>
        <p:spPr>
          <a:xfrm>
            <a:off x="7076388" y="2099218"/>
            <a:ext cx="2967486" cy="25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SOFTWARE TOOLS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141400" y="2097100"/>
            <a:ext cx="4273500" cy="3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Apache server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Linux environment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PHP 7.0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Javascript / JQuery / AJAX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Html / CSS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Font Awesome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5550500" y="1944700"/>
            <a:ext cx="5214600" cy="3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28600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Char char="•"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IBM Watson Tone Analysis</a:t>
            </a:r>
          </a:p>
          <a:p>
            <a:pPr indent="-228600" lvl="0" marL="228600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Char char="•"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Twitter Public API</a:t>
            </a:r>
          </a:p>
          <a:p>
            <a:pPr indent="-228600" lvl="0" marL="228600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Char char="•"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DigitalOcean droplet</a:t>
            </a:r>
          </a:p>
          <a:p>
            <a:pPr indent="-228600" lvl="0" marL="228600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Char char="•"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JSGraph</a:t>
            </a:r>
          </a:p>
          <a:p>
            <a:pPr indent="-228600" lvl="0" marL="228600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Char char="•"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Twitter Bootstrap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With Microblogging and Social Media becoming a major form of communication and information representation, it has become as way for companies and people to promote their products very easily.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With the ability to analyze tweets based on the sentimental value and hashtags associated by sentiments, we can determine what people generally and genuinely think about certain topics, products, problems.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