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 varScale="1">
        <p:scale>
          <a:sx n="143" d="100"/>
          <a:sy n="143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Keyword Search over RDF Graphs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 Harsh Patel, Haleigh Robbins, Michael Francesconi and Becca Leppelmeier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Expected Results</a:t>
            </a:r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249" y="1537374"/>
            <a:ext cx="4181099" cy="2908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1350" y="1537362"/>
            <a:ext cx="4474424" cy="227607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 txBox="1"/>
          <p:nvPr/>
        </p:nvSpPr>
        <p:spPr>
          <a:xfrm>
            <a:off x="229550" y="1215775"/>
            <a:ext cx="3995700" cy="32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Dataset of Triples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4384262" y="1215775"/>
            <a:ext cx="4428600" cy="28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339275" y="4505650"/>
            <a:ext cx="8217300" cy="51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IMG source: Elbassuoni, S., &amp; Blanco, R. (2011, October). Keyword search over RDF graphs. In </a:t>
            </a:r>
            <a:r>
              <a:rPr lang="en" sz="900" i="1">
                <a:solidFill>
                  <a:schemeClr val="dk1"/>
                </a:solidFill>
              </a:rPr>
              <a:t>Proceedings of the 20th ACM international conference on Information and knowledge management</a:t>
            </a:r>
            <a:r>
              <a:rPr lang="en" sz="900">
                <a:solidFill>
                  <a:schemeClr val="dk1"/>
                </a:solidFill>
              </a:rPr>
              <a:t> (pp. 237-242). ACM.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218175" y="93510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8900" y="1886800"/>
            <a:ext cx="4076700" cy="267652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Shape 131"/>
          <p:cNvSpPr txBox="1"/>
          <p:nvPr/>
        </p:nvSpPr>
        <p:spPr>
          <a:xfrm>
            <a:off x="1453775" y="4803425"/>
            <a:ext cx="6665400" cy="18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"/>
              <a:t>IMG Source: http://www.taroticallyspeaking.com/readings/framing-tarot-card-reading-questions/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RDF?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Resource Description Framework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W3C specification for storing metadata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Uses XML formatting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Common applications: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Semantic web modeling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Data serialization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Knowledge management</a:t>
            </a:r>
          </a:p>
        </p:txBody>
      </p:sp>
      <p:pic>
        <p:nvPicPr>
          <p:cNvPr id="62" name="Shape 62" descr="semantic-web-w3c1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0650" y="1311775"/>
            <a:ext cx="2273400" cy="23071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/>
        </p:nvSpPr>
        <p:spPr>
          <a:xfrm>
            <a:off x="1933900" y="4702425"/>
            <a:ext cx="5184300" cy="29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"/>
              <a:t>IMG source: https://streamshare.com.au/wp-content/uploads/semantic-web.jpg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RDF Syntax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Three components:</a:t>
            </a:r>
          </a:p>
          <a:p>
            <a:pPr marL="914400" lvl="0" indent="-228600" rtl="0">
              <a:spcBef>
                <a:spcPts val="0"/>
              </a:spcBef>
              <a:buAutoNum type="arabicPeriod"/>
            </a:pPr>
            <a:r>
              <a:rPr lang="en"/>
              <a:t>Subject</a:t>
            </a:r>
          </a:p>
          <a:p>
            <a:pPr marL="1371600" lvl="1" indent="-228600" rtl="0">
              <a:spcBef>
                <a:spcPts val="0"/>
              </a:spcBef>
            </a:pPr>
            <a:r>
              <a:rPr lang="en"/>
              <a:t>An IRI or blank node</a:t>
            </a:r>
          </a:p>
          <a:p>
            <a:pPr marL="914400" lvl="0" indent="-228600" rtl="0">
              <a:spcBef>
                <a:spcPts val="0"/>
              </a:spcBef>
              <a:buAutoNum type="arabicPeriod"/>
            </a:pPr>
            <a:r>
              <a:rPr lang="en"/>
              <a:t>Predicate</a:t>
            </a:r>
          </a:p>
          <a:p>
            <a:pPr marL="1371600" lvl="1" indent="-228600" rtl="0">
              <a:spcBef>
                <a:spcPts val="0"/>
              </a:spcBef>
            </a:pPr>
            <a:r>
              <a:rPr lang="en"/>
              <a:t>An IRI</a:t>
            </a:r>
          </a:p>
          <a:p>
            <a:pPr marL="914400" lvl="0" indent="-228600" rtl="0">
              <a:spcBef>
                <a:spcPts val="0"/>
              </a:spcBef>
              <a:buAutoNum type="arabicPeriod"/>
            </a:pPr>
            <a:r>
              <a:rPr lang="en"/>
              <a:t>Object</a:t>
            </a:r>
          </a:p>
          <a:p>
            <a:pPr marL="1371600" lvl="1" indent="-228600" rtl="0">
              <a:spcBef>
                <a:spcPts val="0"/>
              </a:spcBef>
            </a:pPr>
            <a:r>
              <a:rPr lang="en"/>
              <a:t>An IRI, blank node, or literal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Together these form an RDF graph</a:t>
            </a:r>
          </a:p>
        </p:txBody>
      </p:sp>
      <p:pic>
        <p:nvPicPr>
          <p:cNvPr id="70" name="Shape 70" descr="hitchens_app2_Slide9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6016" y="1460825"/>
            <a:ext cx="4144065" cy="3108049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 txBox="1"/>
          <p:nvPr/>
        </p:nvSpPr>
        <p:spPr>
          <a:xfrm>
            <a:off x="1540325" y="4797425"/>
            <a:ext cx="6622800" cy="29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"/>
              <a:t>IMG source: http://www.accessola2.com/olita/insideolita/wordpress/wp-content/uploads/2014/04/hitchens_app2_Slide9.jpg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Visualizing RDF Triples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33150" y="1264275"/>
            <a:ext cx="41943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Objects and Subjects are the nodes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Predicate connects the nodes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Many to many relationship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An object can have many subjects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A subject can be connected to many objects</a:t>
            </a:r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1775" y="1229625"/>
            <a:ext cx="4511751" cy="3073298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 txBox="1"/>
          <p:nvPr/>
        </p:nvSpPr>
        <p:spPr>
          <a:xfrm>
            <a:off x="2347850" y="4783850"/>
            <a:ext cx="5679600" cy="24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"/>
              <a:t>IMG source: https://www.w3.org/TR/rdf11-primer/example-graph-iris.jpg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Problem: Efficient Keyword Searches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Typically RDF queries are done via structured query languages like SPARQL</a:t>
            </a:r>
          </a:p>
          <a:p>
            <a:pPr marL="914400" lvl="0" indent="-228600" rtl="0">
              <a:spcBef>
                <a:spcPts val="0"/>
              </a:spcBef>
            </a:pPr>
            <a:r>
              <a:rPr lang="en"/>
              <a:t>Requires expertise from users</a:t>
            </a:r>
          </a:p>
          <a:p>
            <a:pPr marL="914400" lvl="0" indent="-228600" rtl="0">
              <a:spcBef>
                <a:spcPts val="0"/>
              </a:spcBef>
            </a:pPr>
            <a:r>
              <a:rPr lang="en"/>
              <a:t>Must understand the underlying data structure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can we make RDF queries more usable?</a:t>
            </a:r>
          </a:p>
        </p:txBody>
      </p:sp>
      <p:pic>
        <p:nvPicPr>
          <p:cNvPr id="86" name="Shape 86" descr="Confusing.jpe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9750" y="2346574"/>
            <a:ext cx="2228700" cy="22223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/>
        </p:nvSpPr>
        <p:spPr>
          <a:xfrm>
            <a:off x="2008550" y="4811000"/>
            <a:ext cx="5041800" cy="24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"/>
              <a:t>IMG source: http://www.nila.org/wp-content/uploads/2015/06/Confusing.jpeg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Solution: Keyword Queries 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Users can search RDF graphs by searching for keywords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Returns a set of ranked subgraphs that match the keywords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Advantages:</a:t>
            </a:r>
          </a:p>
          <a:p>
            <a:pPr marL="914400" lvl="0" indent="-228600" rtl="0">
              <a:spcBef>
                <a:spcPts val="0"/>
              </a:spcBef>
            </a:pPr>
            <a:r>
              <a:rPr lang="en"/>
              <a:t>Increased usability</a:t>
            </a:r>
          </a:p>
          <a:p>
            <a:pPr marL="914400" lvl="0" indent="-228600" rtl="0">
              <a:spcBef>
                <a:spcPts val="0"/>
              </a:spcBef>
            </a:pPr>
            <a:r>
              <a:rPr lang="en"/>
              <a:t>Easier to use without expertise on the dataset</a:t>
            </a:r>
          </a:p>
          <a:p>
            <a:pPr marL="914400" lvl="0" indent="-228600">
              <a:spcBef>
                <a:spcPts val="0"/>
              </a:spcBef>
            </a:pPr>
            <a:r>
              <a:rPr lang="en"/>
              <a:t>Demonstrably faster than structured query language approaches</a:t>
            </a:r>
          </a:p>
        </p:txBody>
      </p:sp>
      <p:pic>
        <p:nvPicPr>
          <p:cNvPr id="94" name="Shape 94" descr="maxresdefault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25625" y="1986900"/>
            <a:ext cx="1693398" cy="95254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/>
        </p:nvSpPr>
        <p:spPr>
          <a:xfrm>
            <a:off x="2646400" y="4703625"/>
            <a:ext cx="3643800" cy="27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"/>
              <a:t>IMG source: https://i.ytimg.com/vi/msa5ua7kZmQ/maxresdefault.jpg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Finding the Subgraphs that Matches the Keywords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Need to find unique subgraphs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Should not find the same subgraph twice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Subgraph needs to be maximal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Should not find a subset of another subgraph that was already found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Subgraphs need to contain triples that match one of the keywords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Subgraph triples should contain different keywords than it’s neighbors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If match the same keywords should be considered two separate subgraphs</a:t>
            </a:r>
          </a:p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will we achieve this?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will follow the the techniques presented in the following paper: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Elbassuoni, S., &amp; Blanco, R. (2011, October). Keyword search over RDF graphs. In </a:t>
            </a:r>
            <a:r>
              <a:rPr lang="en" sz="1100" i="1">
                <a:solidFill>
                  <a:schemeClr val="dk1"/>
                </a:solidFill>
              </a:rPr>
              <a:t>Proceedings of the 20th ACM international conference on Information and knowledge management</a:t>
            </a:r>
            <a:r>
              <a:rPr lang="en" sz="1100">
                <a:solidFill>
                  <a:schemeClr val="dk1"/>
                </a:solidFill>
              </a:rPr>
              <a:t> (pp. 237-242). ACM.</a:t>
            </a:r>
          </a:p>
          <a:p>
            <a:pPr marL="914400" lvl="0" indent="-228600" rtl="0">
              <a:spcBef>
                <a:spcPts val="0"/>
              </a:spcBef>
              <a:buAutoNum type="arabicPeriod"/>
            </a:pPr>
            <a:r>
              <a:rPr lang="en"/>
              <a:t>Implement the algorithm defined in the paper</a:t>
            </a:r>
          </a:p>
          <a:p>
            <a:pPr marL="914400" lvl="0" indent="-228600" rtl="0">
              <a:spcBef>
                <a:spcPts val="0"/>
              </a:spcBef>
              <a:buAutoNum type="arabicPeriod"/>
            </a:pPr>
            <a:r>
              <a:rPr lang="en"/>
              <a:t>Test the algorithm on a real world RDF dataset</a:t>
            </a:r>
          </a:p>
          <a:p>
            <a:pPr marL="914400" lvl="0" indent="-228600" rtl="0">
              <a:spcBef>
                <a:spcPts val="0"/>
              </a:spcBef>
              <a:buAutoNum type="arabicPeriod"/>
            </a:pPr>
            <a:r>
              <a:rPr lang="en"/>
              <a:t>Compare our results against the paper to see if we were successful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Tools we intend to use:</a:t>
            </a:r>
          </a:p>
          <a:p>
            <a:pPr marL="914400" lvl="0" indent="-228600">
              <a:spcBef>
                <a:spcPts val="0"/>
              </a:spcBef>
            </a:pPr>
            <a:r>
              <a:rPr lang="en"/>
              <a:t>C++/Java, IsaViz, possibly Hadoop/AWS MapReduce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Algorithm for Subgraph</a:t>
            </a:r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8525" y="1017725"/>
            <a:ext cx="4739254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/>
          <p:nvPr/>
        </p:nvSpPr>
        <p:spPr>
          <a:xfrm>
            <a:off x="807500" y="4716000"/>
            <a:ext cx="6595500" cy="42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IMG source: Elbassuoni, S., &amp; Blanco, R. (2011, October). Keyword search over RDF graphs. In </a:t>
            </a:r>
            <a:r>
              <a:rPr lang="en" sz="900" i="1">
                <a:solidFill>
                  <a:schemeClr val="dk1"/>
                </a:solidFill>
              </a:rPr>
              <a:t>Proceedings of the 20th ACM international conference on Information and knowledge management</a:t>
            </a:r>
            <a:r>
              <a:rPr lang="en" sz="900">
                <a:solidFill>
                  <a:schemeClr val="dk1"/>
                </a:solidFill>
              </a:rPr>
              <a:t> (pp. 237-242). ACM.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481</Words>
  <Application>Microsoft Macintosh PowerPoint</Application>
  <PresentationFormat>On-screen Show (16:9)</PresentationFormat>
  <Paragraphs>66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simple-light-2</vt:lpstr>
      <vt:lpstr>Keyword Search over RDF Graphs</vt:lpstr>
      <vt:lpstr>What is RDF?</vt:lpstr>
      <vt:lpstr>RDF Syntax</vt:lpstr>
      <vt:lpstr>Visualizing RDF Triples</vt:lpstr>
      <vt:lpstr>Problem: Efficient Keyword Searches</vt:lpstr>
      <vt:lpstr>Solution: Keyword Queries </vt:lpstr>
      <vt:lpstr>Finding the Subgraphs that Matches the Keywords</vt:lpstr>
      <vt:lpstr>How will we achieve this?</vt:lpstr>
      <vt:lpstr>Algorithm for Subgraph</vt:lpstr>
      <vt:lpstr>Expected Results</vt:lpstr>
      <vt:lpstr>Questions?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Keyword Search over RDF Graphs</dc:title>
  <cp:lastModifiedBy>bdleppelmeier@gmail.com</cp:lastModifiedBy>
  <cp:revision>1</cp:revision>
  <dcterms:modified xsi:type="dcterms:W3CDTF">2017-04-09T17:05:30Z</dcterms:modified>
</cp:coreProperties>
</file>