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Shape 12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Shape 10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Shape 11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rtl="0" algn="ctr">
              <a:spcBef>
                <a:spcPts val="0"/>
              </a:spcBef>
              <a:buSzPct val="100000"/>
              <a:defRPr sz="5200"/>
            </a:lvl1pPr>
            <a:lvl2pPr lvl="1" rtl="0" algn="ctr">
              <a:spcBef>
                <a:spcPts val="0"/>
              </a:spcBef>
              <a:buSzPct val="100000"/>
              <a:defRPr sz="5200"/>
            </a:lvl2pPr>
            <a:lvl3pPr lvl="2" rtl="0" algn="ctr">
              <a:spcBef>
                <a:spcPts val="0"/>
              </a:spcBef>
              <a:buSzPct val="100000"/>
              <a:defRPr sz="5200"/>
            </a:lvl3pPr>
            <a:lvl4pPr lvl="3" rtl="0" algn="ctr">
              <a:spcBef>
                <a:spcPts val="0"/>
              </a:spcBef>
              <a:buSzPct val="100000"/>
              <a:defRPr sz="5200"/>
            </a:lvl4pPr>
            <a:lvl5pPr lvl="4" rtl="0" algn="ctr">
              <a:spcBef>
                <a:spcPts val="0"/>
              </a:spcBef>
              <a:buSzPct val="100000"/>
              <a:defRPr sz="5200"/>
            </a:lvl5pPr>
            <a:lvl6pPr lvl="5" rtl="0" algn="ctr">
              <a:spcBef>
                <a:spcPts val="0"/>
              </a:spcBef>
              <a:buSzPct val="100000"/>
              <a:defRPr sz="5200"/>
            </a:lvl6pPr>
            <a:lvl7pPr lvl="6" rtl="0" algn="ctr">
              <a:spcBef>
                <a:spcPts val="0"/>
              </a:spcBef>
              <a:buSzPct val="100000"/>
              <a:defRPr sz="5200"/>
            </a:lvl7pPr>
            <a:lvl8pPr lvl="7" rtl="0" algn="ctr">
              <a:spcBef>
                <a:spcPts val="0"/>
              </a:spcBef>
              <a:buSzPct val="100000"/>
              <a:defRPr sz="5200"/>
            </a:lvl8pPr>
            <a:lvl9pPr lvl="8" rtl="0"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rtl="0" algn="ctr">
              <a:spcBef>
                <a:spcPts val="0"/>
              </a:spcBef>
              <a:buSzPct val="100000"/>
              <a:defRPr sz="12000"/>
            </a:lvl1pPr>
            <a:lvl2pPr lvl="1" rtl="0" algn="ctr">
              <a:spcBef>
                <a:spcPts val="0"/>
              </a:spcBef>
              <a:buSzPct val="100000"/>
              <a:defRPr sz="12000"/>
            </a:lvl2pPr>
            <a:lvl3pPr lvl="2" rtl="0" algn="ctr">
              <a:spcBef>
                <a:spcPts val="0"/>
              </a:spcBef>
              <a:buSzPct val="100000"/>
              <a:defRPr sz="12000"/>
            </a:lvl3pPr>
            <a:lvl4pPr lvl="3" rtl="0" algn="ctr">
              <a:spcBef>
                <a:spcPts val="0"/>
              </a:spcBef>
              <a:buSzPct val="100000"/>
              <a:defRPr sz="12000"/>
            </a:lvl4pPr>
            <a:lvl5pPr lvl="4" rtl="0" algn="ctr">
              <a:spcBef>
                <a:spcPts val="0"/>
              </a:spcBef>
              <a:buSzPct val="100000"/>
              <a:defRPr sz="12000"/>
            </a:lvl5pPr>
            <a:lvl6pPr lvl="5" rtl="0" algn="ctr">
              <a:spcBef>
                <a:spcPts val="0"/>
              </a:spcBef>
              <a:buSzPct val="100000"/>
              <a:defRPr sz="12000"/>
            </a:lvl6pPr>
            <a:lvl7pPr lvl="6" rtl="0" algn="ctr">
              <a:spcBef>
                <a:spcPts val="0"/>
              </a:spcBef>
              <a:buSzPct val="100000"/>
              <a:defRPr sz="12000"/>
            </a:lvl7pPr>
            <a:lvl8pPr lvl="7" rtl="0" algn="ctr">
              <a:spcBef>
                <a:spcPts val="0"/>
              </a:spcBef>
              <a:buSzPct val="100000"/>
              <a:defRPr sz="12000"/>
            </a:lvl8pPr>
            <a:lvl9pPr lvl="8" rtl="0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 algn="ctr">
              <a:spcBef>
                <a:spcPts val="0"/>
              </a:spcBef>
              <a:defRPr/>
            </a:lvl1pPr>
            <a:lvl2pPr lvl="1" rtl="0" algn="ctr">
              <a:spcBef>
                <a:spcPts val="0"/>
              </a:spcBef>
              <a:defRPr/>
            </a:lvl2pPr>
            <a:lvl3pPr lvl="2" rtl="0" algn="ctr">
              <a:spcBef>
                <a:spcPts val="0"/>
              </a:spcBef>
              <a:defRPr/>
            </a:lvl3pPr>
            <a:lvl4pPr lvl="3" rtl="0" algn="ctr">
              <a:spcBef>
                <a:spcPts val="0"/>
              </a:spcBef>
              <a:defRPr/>
            </a:lvl4pPr>
            <a:lvl5pPr lvl="4" rtl="0" algn="ctr">
              <a:spcBef>
                <a:spcPts val="0"/>
              </a:spcBef>
              <a:defRPr/>
            </a:lvl5pPr>
            <a:lvl6pPr lvl="5" rtl="0" algn="ctr">
              <a:spcBef>
                <a:spcPts val="0"/>
              </a:spcBef>
              <a:defRPr/>
            </a:lvl6pPr>
            <a:lvl7pPr lvl="6" rtl="0" algn="ctr">
              <a:spcBef>
                <a:spcPts val="0"/>
              </a:spcBef>
              <a:defRPr/>
            </a:lvl7pPr>
            <a:lvl8pPr lvl="7" rtl="0" algn="ctr">
              <a:spcBef>
                <a:spcPts val="0"/>
              </a:spcBef>
              <a:defRPr/>
            </a:lvl8pPr>
            <a:lvl9pPr lvl="8" rtl="0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rtl="0" algn="ctr">
              <a:spcBef>
                <a:spcPts val="0"/>
              </a:spcBef>
              <a:buSzPct val="100000"/>
              <a:defRPr sz="3600"/>
            </a:lvl1pPr>
            <a:lvl2pPr lvl="1" rtl="0" algn="ctr">
              <a:spcBef>
                <a:spcPts val="0"/>
              </a:spcBef>
              <a:buSzPct val="100000"/>
              <a:defRPr sz="3600"/>
            </a:lvl2pPr>
            <a:lvl3pPr lvl="2" rtl="0" algn="ctr">
              <a:spcBef>
                <a:spcPts val="0"/>
              </a:spcBef>
              <a:buSzPct val="100000"/>
              <a:defRPr sz="3600"/>
            </a:lvl3pPr>
            <a:lvl4pPr lvl="3" rtl="0" algn="ctr">
              <a:spcBef>
                <a:spcPts val="0"/>
              </a:spcBef>
              <a:buSzPct val="100000"/>
              <a:defRPr sz="3600"/>
            </a:lvl4pPr>
            <a:lvl5pPr lvl="4" rtl="0" algn="ctr">
              <a:spcBef>
                <a:spcPts val="0"/>
              </a:spcBef>
              <a:buSzPct val="100000"/>
              <a:defRPr sz="3600"/>
            </a:lvl5pPr>
            <a:lvl6pPr lvl="5" rtl="0" algn="ctr">
              <a:spcBef>
                <a:spcPts val="0"/>
              </a:spcBef>
              <a:buSzPct val="100000"/>
              <a:defRPr sz="3600"/>
            </a:lvl6pPr>
            <a:lvl7pPr lvl="6" rtl="0" algn="ctr">
              <a:spcBef>
                <a:spcPts val="0"/>
              </a:spcBef>
              <a:buSzPct val="100000"/>
              <a:defRPr sz="3600"/>
            </a:lvl7pPr>
            <a:lvl8pPr lvl="7" rtl="0" algn="ctr">
              <a:spcBef>
                <a:spcPts val="0"/>
              </a:spcBef>
              <a:buSzPct val="100000"/>
              <a:defRPr sz="3600"/>
            </a:lvl8pPr>
            <a:lvl9pPr lvl="8" rtl="0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buSzPct val="100000"/>
              <a:defRPr sz="1400"/>
            </a:lvl1pPr>
            <a:lvl2pPr lvl="1" rtl="0">
              <a:spcBef>
                <a:spcPts val="0"/>
              </a:spcBef>
              <a:buSzPct val="100000"/>
              <a:defRPr sz="1200"/>
            </a:lvl2pPr>
            <a:lvl3pPr lvl="2" rtl="0">
              <a:spcBef>
                <a:spcPts val="0"/>
              </a:spcBef>
              <a:buSzPct val="100000"/>
              <a:defRPr sz="1200"/>
            </a:lvl3pPr>
            <a:lvl4pPr lvl="3" rtl="0">
              <a:spcBef>
                <a:spcPts val="0"/>
              </a:spcBef>
              <a:buSzPct val="100000"/>
              <a:defRPr sz="1200"/>
            </a:lvl4pPr>
            <a:lvl5pPr lvl="4" rtl="0">
              <a:spcBef>
                <a:spcPts val="0"/>
              </a:spcBef>
              <a:buSzPct val="100000"/>
              <a:defRPr sz="1200"/>
            </a:lvl5pPr>
            <a:lvl6pPr lvl="5" rtl="0">
              <a:spcBef>
                <a:spcPts val="0"/>
              </a:spcBef>
              <a:buSzPct val="100000"/>
              <a:defRPr sz="1200"/>
            </a:lvl6pPr>
            <a:lvl7pPr lvl="6" rtl="0">
              <a:spcBef>
                <a:spcPts val="0"/>
              </a:spcBef>
              <a:buSzPct val="100000"/>
              <a:defRPr sz="1200"/>
            </a:lvl7pPr>
            <a:lvl8pPr lvl="7" rtl="0">
              <a:spcBef>
                <a:spcPts val="0"/>
              </a:spcBef>
              <a:buSzPct val="100000"/>
              <a:defRPr sz="1200"/>
            </a:lvl8pPr>
            <a:lvl9pPr lvl="8" rtl="0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buSzPct val="100000"/>
              <a:defRPr sz="1400"/>
            </a:lvl1pPr>
            <a:lvl2pPr lvl="1" rtl="0">
              <a:spcBef>
                <a:spcPts val="0"/>
              </a:spcBef>
              <a:buSzPct val="100000"/>
              <a:defRPr sz="1200"/>
            </a:lvl2pPr>
            <a:lvl3pPr lvl="2" rtl="0">
              <a:spcBef>
                <a:spcPts val="0"/>
              </a:spcBef>
              <a:buSzPct val="100000"/>
              <a:defRPr sz="1200"/>
            </a:lvl3pPr>
            <a:lvl4pPr lvl="3" rtl="0">
              <a:spcBef>
                <a:spcPts val="0"/>
              </a:spcBef>
              <a:buSzPct val="100000"/>
              <a:defRPr sz="1200"/>
            </a:lvl4pPr>
            <a:lvl5pPr lvl="4" rtl="0">
              <a:spcBef>
                <a:spcPts val="0"/>
              </a:spcBef>
              <a:buSzPct val="100000"/>
              <a:defRPr sz="1200"/>
            </a:lvl5pPr>
            <a:lvl6pPr lvl="5" rtl="0">
              <a:spcBef>
                <a:spcPts val="0"/>
              </a:spcBef>
              <a:buSzPct val="100000"/>
              <a:defRPr sz="1200"/>
            </a:lvl6pPr>
            <a:lvl7pPr lvl="6" rtl="0">
              <a:spcBef>
                <a:spcPts val="0"/>
              </a:spcBef>
              <a:buSzPct val="100000"/>
              <a:defRPr sz="1200"/>
            </a:lvl7pPr>
            <a:lvl8pPr lvl="7" rtl="0">
              <a:spcBef>
                <a:spcPts val="0"/>
              </a:spcBef>
              <a:buSzPct val="100000"/>
              <a:defRPr sz="1200"/>
            </a:lvl8pPr>
            <a:lvl9pPr lvl="8" rtl="0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rtl="0">
              <a:spcBef>
                <a:spcPts val="0"/>
              </a:spcBef>
              <a:buSzPct val="100000"/>
              <a:defRPr sz="2400"/>
            </a:lvl1pPr>
            <a:lvl2pPr lvl="1" rtl="0">
              <a:spcBef>
                <a:spcPts val="0"/>
              </a:spcBef>
              <a:buSzPct val="100000"/>
              <a:defRPr sz="2400"/>
            </a:lvl2pPr>
            <a:lvl3pPr lvl="2" rtl="0">
              <a:spcBef>
                <a:spcPts val="0"/>
              </a:spcBef>
              <a:buSzPct val="100000"/>
              <a:defRPr sz="2400"/>
            </a:lvl3pPr>
            <a:lvl4pPr lvl="3" rtl="0">
              <a:spcBef>
                <a:spcPts val="0"/>
              </a:spcBef>
              <a:buSzPct val="100000"/>
              <a:defRPr sz="2400"/>
            </a:lvl4pPr>
            <a:lvl5pPr lvl="4" rtl="0">
              <a:spcBef>
                <a:spcPts val="0"/>
              </a:spcBef>
              <a:buSzPct val="100000"/>
              <a:defRPr sz="2400"/>
            </a:lvl5pPr>
            <a:lvl6pPr lvl="5" rtl="0">
              <a:spcBef>
                <a:spcPts val="0"/>
              </a:spcBef>
              <a:buSzPct val="100000"/>
              <a:defRPr sz="2400"/>
            </a:lvl6pPr>
            <a:lvl7pPr lvl="6" rtl="0">
              <a:spcBef>
                <a:spcPts val="0"/>
              </a:spcBef>
              <a:buSzPct val="100000"/>
              <a:defRPr sz="2400"/>
            </a:lvl7pPr>
            <a:lvl8pPr lvl="7" rtl="0">
              <a:spcBef>
                <a:spcPts val="0"/>
              </a:spcBef>
              <a:buSzPct val="100000"/>
              <a:defRPr sz="2400"/>
            </a:lvl8pPr>
            <a:lvl9pPr lvl="8" rtl="0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buSzPct val="100000"/>
              <a:defRPr sz="1200"/>
            </a:lvl1pPr>
            <a:lvl2pPr lvl="1" rtl="0">
              <a:spcBef>
                <a:spcPts val="0"/>
              </a:spcBef>
              <a:buSzPct val="100000"/>
              <a:defRPr sz="1200"/>
            </a:lvl2pPr>
            <a:lvl3pPr lvl="2" rtl="0">
              <a:spcBef>
                <a:spcPts val="0"/>
              </a:spcBef>
              <a:buSzPct val="100000"/>
              <a:defRPr sz="1200"/>
            </a:lvl3pPr>
            <a:lvl4pPr lvl="3" rtl="0">
              <a:spcBef>
                <a:spcPts val="0"/>
              </a:spcBef>
              <a:buSzPct val="100000"/>
              <a:defRPr sz="1200"/>
            </a:lvl4pPr>
            <a:lvl5pPr lvl="4" rtl="0">
              <a:spcBef>
                <a:spcPts val="0"/>
              </a:spcBef>
              <a:buSzPct val="100000"/>
              <a:defRPr sz="1200"/>
            </a:lvl5pPr>
            <a:lvl6pPr lvl="5" rtl="0">
              <a:spcBef>
                <a:spcPts val="0"/>
              </a:spcBef>
              <a:buSzPct val="100000"/>
              <a:defRPr sz="1200"/>
            </a:lvl6pPr>
            <a:lvl7pPr lvl="6" rtl="0">
              <a:spcBef>
                <a:spcPts val="0"/>
              </a:spcBef>
              <a:buSzPct val="100000"/>
              <a:defRPr sz="1200"/>
            </a:lvl7pPr>
            <a:lvl8pPr lvl="7" rtl="0">
              <a:spcBef>
                <a:spcPts val="0"/>
              </a:spcBef>
              <a:buSzPct val="100000"/>
              <a:defRPr sz="1200"/>
            </a:lvl8pPr>
            <a:lvl9pPr lvl="8" rtl="0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rtl="0">
              <a:spcBef>
                <a:spcPts val="0"/>
              </a:spcBef>
              <a:buSzPct val="100000"/>
              <a:defRPr sz="4800"/>
            </a:lvl1pPr>
            <a:lvl2pPr lvl="1" rtl="0">
              <a:spcBef>
                <a:spcPts val="0"/>
              </a:spcBef>
              <a:buSzPct val="100000"/>
              <a:defRPr sz="4800"/>
            </a:lvl2pPr>
            <a:lvl3pPr lvl="2" rtl="0">
              <a:spcBef>
                <a:spcPts val="0"/>
              </a:spcBef>
              <a:buSzPct val="100000"/>
              <a:defRPr sz="4800"/>
            </a:lvl3pPr>
            <a:lvl4pPr lvl="3" rtl="0">
              <a:spcBef>
                <a:spcPts val="0"/>
              </a:spcBef>
              <a:buSzPct val="100000"/>
              <a:defRPr sz="4800"/>
            </a:lvl4pPr>
            <a:lvl5pPr lvl="4" rtl="0">
              <a:spcBef>
                <a:spcPts val="0"/>
              </a:spcBef>
              <a:buSzPct val="100000"/>
              <a:defRPr sz="4800"/>
            </a:lvl5pPr>
            <a:lvl6pPr lvl="5" rtl="0">
              <a:spcBef>
                <a:spcPts val="0"/>
              </a:spcBef>
              <a:buSzPct val="100000"/>
              <a:defRPr sz="4800"/>
            </a:lvl6pPr>
            <a:lvl7pPr lvl="6" rtl="0">
              <a:spcBef>
                <a:spcPts val="0"/>
              </a:spcBef>
              <a:buSzPct val="100000"/>
              <a:defRPr sz="4800"/>
            </a:lvl7pPr>
            <a:lvl8pPr lvl="7" rtl="0">
              <a:spcBef>
                <a:spcPts val="0"/>
              </a:spcBef>
              <a:buSzPct val="100000"/>
              <a:defRPr sz="4800"/>
            </a:lvl8pPr>
            <a:lvl9pPr lvl="8" rtl="0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rtl="0" algn="ctr">
              <a:spcBef>
                <a:spcPts val="0"/>
              </a:spcBef>
              <a:buSzPct val="100000"/>
              <a:defRPr sz="4200"/>
            </a:lvl1pPr>
            <a:lvl2pPr lvl="1" rtl="0" algn="ctr">
              <a:spcBef>
                <a:spcPts val="0"/>
              </a:spcBef>
              <a:buSzPct val="100000"/>
              <a:defRPr sz="4200"/>
            </a:lvl2pPr>
            <a:lvl3pPr lvl="2" rtl="0" algn="ctr">
              <a:spcBef>
                <a:spcPts val="0"/>
              </a:spcBef>
              <a:buSzPct val="100000"/>
              <a:defRPr sz="4200"/>
            </a:lvl3pPr>
            <a:lvl4pPr lvl="3" rtl="0" algn="ctr">
              <a:spcBef>
                <a:spcPts val="0"/>
              </a:spcBef>
              <a:buSzPct val="100000"/>
              <a:defRPr sz="4200"/>
            </a:lvl4pPr>
            <a:lvl5pPr lvl="4" rtl="0" algn="ctr">
              <a:spcBef>
                <a:spcPts val="0"/>
              </a:spcBef>
              <a:buSzPct val="100000"/>
              <a:defRPr sz="4200"/>
            </a:lvl5pPr>
            <a:lvl6pPr lvl="5" rtl="0" algn="ctr">
              <a:spcBef>
                <a:spcPts val="0"/>
              </a:spcBef>
              <a:buSzPct val="100000"/>
              <a:defRPr sz="4200"/>
            </a:lvl6pPr>
            <a:lvl7pPr lvl="6" rtl="0" algn="ctr">
              <a:spcBef>
                <a:spcPts val="0"/>
              </a:spcBef>
              <a:buSzPct val="100000"/>
              <a:defRPr sz="4200"/>
            </a:lvl7pPr>
            <a:lvl8pPr lvl="7" rtl="0" algn="ctr">
              <a:spcBef>
                <a:spcPts val="0"/>
              </a:spcBef>
              <a:buSzPct val="100000"/>
              <a:defRPr sz="4200"/>
            </a:lvl8pPr>
            <a:lvl9pPr lvl="8" rtl="0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4A86E8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</a:rPr>
              <a:t>Data Exploration Of Wikipedia</a:t>
            </a:r>
          </a:p>
        </p:txBody>
      </p:sp>
      <p:sp>
        <p:nvSpPr>
          <p:cNvPr id="55" name="Shape 55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</a:rPr>
              <a:t>By: </a:t>
            </a:r>
            <a:r>
              <a:rPr lang="en">
                <a:solidFill>
                  <a:srgbClr val="000000"/>
                </a:solidFill>
              </a:rPr>
              <a:t>Tyrone McElrath, Andrew Sutton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56" name="Shape 56"/>
          <p:cNvSpPr/>
          <p:nvPr/>
        </p:nvSpPr>
        <p:spPr>
          <a:xfrm>
            <a:off x="6993100" y="3500225"/>
            <a:ext cx="4310700" cy="3308400"/>
          </a:xfrm>
          <a:prstGeom prst="pie">
            <a:avLst>
              <a:gd fmla="val 10794546" name="adj1"/>
              <a:gd fmla="val 16238791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4A86E8"/>
        </a:solidFill>
      </p:bgPr>
    </p:bg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/>
          <p:nvPr>
            <p:ph type="ctrTitle"/>
          </p:nvPr>
        </p:nvSpPr>
        <p:spPr>
          <a:xfrm>
            <a:off x="282200" y="13267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</a:rPr>
              <a:t>Questions?</a:t>
            </a:r>
          </a:p>
        </p:txBody>
      </p:sp>
      <p:sp>
        <p:nvSpPr>
          <p:cNvPr id="125" name="Shape 125"/>
          <p:cNvSpPr txBox="1"/>
          <p:nvPr>
            <p:ph idx="1" type="subTitle"/>
          </p:nvPr>
        </p:nvSpPr>
        <p:spPr>
          <a:xfrm>
            <a:off x="164325" y="476075"/>
            <a:ext cx="8520600" cy="792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</a:rPr>
              <a:t>Thank you!</a:t>
            </a:r>
          </a:p>
        </p:txBody>
      </p:sp>
      <p:sp>
        <p:nvSpPr>
          <p:cNvPr id="126" name="Shape 126"/>
          <p:cNvSpPr/>
          <p:nvPr/>
        </p:nvSpPr>
        <p:spPr>
          <a:xfrm>
            <a:off x="6993100" y="3500225"/>
            <a:ext cx="4310700" cy="3308400"/>
          </a:xfrm>
          <a:prstGeom prst="pie">
            <a:avLst>
              <a:gd fmla="val 10794546" name="adj1"/>
              <a:gd fmla="val 16238791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4A86E8"/>
        </a:solidFill>
      </p:bgPr>
    </p:bg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/>
          <p:nvPr/>
        </p:nvSpPr>
        <p:spPr>
          <a:xfrm>
            <a:off x="243200" y="316875"/>
            <a:ext cx="8363700" cy="1348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600"/>
              <a:t>Our Objective</a:t>
            </a:r>
          </a:p>
        </p:txBody>
      </p:sp>
      <p:sp>
        <p:nvSpPr>
          <p:cNvPr id="62" name="Shape 62"/>
          <p:cNvSpPr txBox="1"/>
          <p:nvPr/>
        </p:nvSpPr>
        <p:spPr>
          <a:xfrm>
            <a:off x="328875" y="1030700"/>
            <a:ext cx="8522400" cy="384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>
              <a:spcBef>
                <a:spcPts val="0"/>
              </a:spcBef>
              <a:buChar char="●"/>
            </a:pPr>
            <a:r>
              <a:rPr lang="en"/>
              <a:t>We Wanted to make a Visual representation of the web structure of a portion of </a:t>
            </a:r>
            <a:r>
              <a:rPr lang="en"/>
              <a:t>wikipedia's</a:t>
            </a:r>
            <a:r>
              <a:rPr lang="en"/>
              <a:t> site</a:t>
            </a:r>
          </a:p>
        </p:txBody>
      </p:sp>
      <p:sp>
        <p:nvSpPr>
          <p:cNvPr id="63" name="Shape 63"/>
          <p:cNvSpPr/>
          <p:nvPr/>
        </p:nvSpPr>
        <p:spPr>
          <a:xfrm>
            <a:off x="6993100" y="3500225"/>
            <a:ext cx="4310700" cy="3308400"/>
          </a:xfrm>
          <a:prstGeom prst="pie">
            <a:avLst>
              <a:gd fmla="val 10794546" name="adj1"/>
              <a:gd fmla="val 16238791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4" name="Shape 64"/>
          <p:cNvSpPr/>
          <p:nvPr/>
        </p:nvSpPr>
        <p:spPr>
          <a:xfrm>
            <a:off x="675225" y="2299100"/>
            <a:ext cx="4556700" cy="1496100"/>
          </a:xfrm>
          <a:prstGeom prst="wedgeEllipseCallout">
            <a:avLst>
              <a:gd fmla="val -46909" name="adj1"/>
              <a:gd fmla="val 73468" name="adj2"/>
            </a:avLst>
          </a:prstGeom>
          <a:solidFill>
            <a:srgbClr val="9FC5E8"/>
          </a:solidFill>
          <a:ln cap="flat" cmpd="sng" w="9525">
            <a:solidFill>
              <a:srgbClr val="6FA8DC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indent="457200" lvl="0" marL="457200" rtl="0" algn="l">
              <a:spcBef>
                <a:spcPts val="0"/>
              </a:spcBef>
              <a:buNone/>
            </a:pPr>
            <a:r>
              <a:rPr lang="en" sz="1800">
                <a:solidFill>
                  <a:srgbClr val="FFFFFF"/>
                </a:solidFill>
              </a:rPr>
              <a:t>Check it out!</a:t>
            </a:r>
          </a:p>
          <a:p>
            <a:pPr lvl="0" rtl="0" algn="ctr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 sz="1800">
                <a:solidFill>
                  <a:srgbClr val="FFFFFF"/>
                </a:solidFill>
              </a:rPr>
              <a:t>https://wikinavigation.github.io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4A86E8"/>
        </a:solidFill>
      </p:bgPr>
    </p:bg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/>
          <p:nvPr/>
        </p:nvSpPr>
        <p:spPr>
          <a:xfrm>
            <a:off x="189100" y="316875"/>
            <a:ext cx="8363700" cy="1348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/>
              <a:t>Visualization makes Data Better</a:t>
            </a:r>
          </a:p>
        </p:txBody>
      </p:sp>
      <p:sp>
        <p:nvSpPr>
          <p:cNvPr id="70" name="Shape 70"/>
          <p:cNvSpPr txBox="1"/>
          <p:nvPr/>
        </p:nvSpPr>
        <p:spPr>
          <a:xfrm>
            <a:off x="110300" y="1357550"/>
            <a:ext cx="8151300" cy="3419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Data is Boring</a:t>
            </a:r>
          </a:p>
          <a:p>
            <a:pPr indent="-228600" lvl="1" marL="914400" rtl="0">
              <a:spcBef>
                <a:spcPts val="0"/>
              </a:spcBef>
              <a:buChar char="○"/>
            </a:pPr>
            <a:r>
              <a:rPr lang="en"/>
              <a:t>Visualization makes it Interactive </a:t>
            </a:r>
          </a:p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Data is not consumer friendly</a:t>
            </a:r>
          </a:p>
          <a:p>
            <a:pPr indent="-228600" lvl="1" marL="914400" rtl="0">
              <a:spcBef>
                <a:spcPts val="0"/>
              </a:spcBef>
              <a:buChar char="○"/>
            </a:pPr>
            <a:r>
              <a:rPr lang="en"/>
              <a:t>Visualization allows for </a:t>
            </a:r>
            <a:r>
              <a:rPr lang="en"/>
              <a:t>greater</a:t>
            </a:r>
            <a:r>
              <a:rPr lang="en"/>
              <a:t> ease of use</a:t>
            </a:r>
          </a:p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Data is sometime hard to correlate</a:t>
            </a:r>
          </a:p>
          <a:p>
            <a:pPr indent="-228600" lvl="1" marL="914400" rtl="0">
              <a:spcBef>
                <a:spcPts val="0"/>
              </a:spcBef>
              <a:buChar char="○"/>
            </a:pPr>
            <a:r>
              <a:rPr lang="en"/>
              <a:t>Visualization can help show relations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0" lvl="0" marL="0" rtl="0">
              <a:spcBef>
                <a:spcPts val="0"/>
              </a:spcBef>
              <a:buNone/>
            </a:pPr>
            <a:r>
              <a:rPr lang="en"/>
              <a:t>								</a:t>
            </a:r>
          </a:p>
        </p:txBody>
      </p:sp>
      <p:sp>
        <p:nvSpPr>
          <p:cNvPr id="71" name="Shape 71"/>
          <p:cNvSpPr/>
          <p:nvPr/>
        </p:nvSpPr>
        <p:spPr>
          <a:xfrm>
            <a:off x="6993100" y="3500225"/>
            <a:ext cx="4310700" cy="3308400"/>
          </a:xfrm>
          <a:prstGeom prst="pie">
            <a:avLst>
              <a:gd fmla="val 10794546" name="adj1"/>
              <a:gd fmla="val 16238791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2" name="Shape 72"/>
          <p:cNvSpPr/>
          <p:nvPr/>
        </p:nvSpPr>
        <p:spPr>
          <a:xfrm>
            <a:off x="6757275" y="383175"/>
            <a:ext cx="641100" cy="611700"/>
          </a:xfrm>
          <a:prstGeom prst="plus">
            <a:avLst>
              <a:gd fmla="val 38539" name="adj"/>
            </a:avLst>
          </a:prstGeom>
          <a:solidFill>
            <a:srgbClr val="FFD966"/>
          </a:solidFill>
          <a:ln cap="flat" cmpd="sng" w="9525">
            <a:solidFill>
              <a:srgbClr val="FFD966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4A86E8"/>
        </a:solidFill>
      </p:bgPr>
    </p:bg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/>
          <p:nvPr/>
        </p:nvSpPr>
        <p:spPr>
          <a:xfrm>
            <a:off x="243200" y="316875"/>
            <a:ext cx="8363700" cy="1348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/>
              <a:t>Tools?</a:t>
            </a:r>
          </a:p>
        </p:txBody>
      </p:sp>
      <p:sp>
        <p:nvSpPr>
          <p:cNvPr id="78" name="Shape 78"/>
          <p:cNvSpPr txBox="1"/>
          <p:nvPr/>
        </p:nvSpPr>
        <p:spPr>
          <a:xfrm>
            <a:off x="110300" y="1357550"/>
            <a:ext cx="8151300" cy="3419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D3.Charts</a:t>
            </a:r>
          </a:p>
          <a:p>
            <a:pPr indent="-228600" lvl="1" marL="914400" rtl="0">
              <a:spcBef>
                <a:spcPts val="0"/>
              </a:spcBef>
              <a:buChar char="○"/>
            </a:pPr>
            <a:r>
              <a:rPr lang="en"/>
              <a:t>All in one power graph builder for visualization</a:t>
            </a:r>
          </a:p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Pyri.</a:t>
            </a:r>
            <a:r>
              <a:rPr lang="en"/>
              <a:t>Wikipedia</a:t>
            </a:r>
          </a:p>
          <a:p>
            <a:pPr indent="-228600" lvl="1" marL="914400" rtl="0">
              <a:spcBef>
                <a:spcPts val="0"/>
              </a:spcBef>
              <a:buChar char="○"/>
            </a:pPr>
            <a:r>
              <a:rPr lang="en"/>
              <a:t>Python Library for Script</a:t>
            </a:r>
          </a:p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Python</a:t>
            </a:r>
          </a:p>
          <a:p>
            <a:pPr indent="-228600" lvl="1" marL="914400" rtl="0">
              <a:spcBef>
                <a:spcPts val="0"/>
              </a:spcBef>
              <a:buChar char="○"/>
            </a:pPr>
            <a:r>
              <a:rPr lang="en"/>
              <a:t>Web Crawling</a:t>
            </a:r>
            <a:r>
              <a:rPr lang="en"/>
              <a:t> Script for dataSet</a:t>
            </a:r>
          </a:p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GitHub</a:t>
            </a:r>
          </a:p>
          <a:p>
            <a:pPr indent="-228600" lvl="1" marL="914400" rtl="0">
              <a:spcBef>
                <a:spcPts val="0"/>
              </a:spcBef>
              <a:buChar char="○"/>
            </a:pPr>
            <a:r>
              <a:rPr lang="en"/>
              <a:t>Repository for Demo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rPr lang="en"/>
              <a:t>								</a:t>
            </a:r>
          </a:p>
        </p:txBody>
      </p:sp>
      <p:sp>
        <p:nvSpPr>
          <p:cNvPr id="79" name="Shape 79"/>
          <p:cNvSpPr/>
          <p:nvPr/>
        </p:nvSpPr>
        <p:spPr>
          <a:xfrm>
            <a:off x="6993100" y="3500225"/>
            <a:ext cx="4310700" cy="3308400"/>
          </a:xfrm>
          <a:prstGeom prst="pie">
            <a:avLst>
              <a:gd fmla="val 10794546" name="adj1"/>
              <a:gd fmla="val 16238791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4A86E8"/>
        </a:solid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/>
        </p:nvSpPr>
        <p:spPr>
          <a:xfrm>
            <a:off x="243200" y="316875"/>
            <a:ext cx="8363700" cy="1348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/>
              <a:t>How we got our data </a:t>
            </a:r>
          </a:p>
        </p:txBody>
      </p:sp>
      <p:sp>
        <p:nvSpPr>
          <p:cNvPr id="85" name="Shape 85"/>
          <p:cNvSpPr txBox="1"/>
          <p:nvPr/>
        </p:nvSpPr>
        <p:spPr>
          <a:xfrm>
            <a:off x="110300" y="1357550"/>
            <a:ext cx="8151300" cy="3419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We used a python based api to collect and </a:t>
            </a:r>
            <a:r>
              <a:rPr lang="en"/>
              <a:t>utilize the information on various wikipedia pages</a:t>
            </a:r>
            <a:r>
              <a:rPr lang="en"/>
              <a:t> </a:t>
            </a:r>
          </a:p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We set Keywords up to start our web crawling script</a:t>
            </a:r>
          </a:p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Exported this information to json </a:t>
            </a:r>
          </a:p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We Used an </a:t>
            </a:r>
            <a:r>
              <a:rPr lang="en"/>
              <a:t>Algorithm</a:t>
            </a:r>
            <a:r>
              <a:rPr lang="en"/>
              <a:t>:</a:t>
            </a:r>
          </a:p>
          <a:p>
            <a:pPr indent="-228600" lvl="1" marL="914400" rtl="0">
              <a:spcBef>
                <a:spcPts val="0"/>
              </a:spcBef>
              <a:buChar char="○"/>
            </a:pPr>
            <a:r>
              <a:rPr lang="en"/>
              <a:t>Pull web page information</a:t>
            </a:r>
          </a:p>
          <a:p>
            <a:pPr indent="-228600" lvl="1" marL="914400" rtl="0">
              <a:spcBef>
                <a:spcPts val="0"/>
              </a:spcBef>
              <a:buChar char="○"/>
            </a:pPr>
            <a:r>
              <a:rPr lang="en"/>
              <a:t>Search for links that correspond best to the group of keywords</a:t>
            </a:r>
          </a:p>
          <a:p>
            <a:pPr indent="-228600" lvl="1" marL="914400" rtl="0">
              <a:spcBef>
                <a:spcPts val="0"/>
              </a:spcBef>
              <a:buChar char="○"/>
            </a:pPr>
            <a:r>
              <a:rPr lang="en"/>
              <a:t>Select a link and span forward</a:t>
            </a:r>
          </a:p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6" name="Shape 86"/>
          <p:cNvSpPr/>
          <p:nvPr/>
        </p:nvSpPr>
        <p:spPr>
          <a:xfrm>
            <a:off x="6993100" y="3500225"/>
            <a:ext cx="4310700" cy="3308400"/>
          </a:xfrm>
          <a:prstGeom prst="pie">
            <a:avLst>
              <a:gd fmla="val 10794546" name="adj1"/>
              <a:gd fmla="val 16238791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7" name="Shape 87"/>
          <p:cNvSpPr/>
          <p:nvPr/>
        </p:nvSpPr>
        <p:spPr>
          <a:xfrm>
            <a:off x="4716100" y="375825"/>
            <a:ext cx="707400" cy="641100"/>
          </a:xfrm>
          <a:prstGeom prst="pie">
            <a:avLst>
              <a:gd fmla="val 2379259" name="adj1"/>
              <a:gd fmla="val 16200000" name="adj2"/>
            </a:avLst>
          </a:prstGeom>
          <a:solidFill>
            <a:srgbClr val="FFD966"/>
          </a:solidFill>
          <a:ln cap="flat" cmpd="sng" w="9525">
            <a:solidFill>
              <a:srgbClr val="FFD966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4A86E8"/>
        </a:solidFill>
      </p:bgPr>
    </p:bg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/>
          <p:nvPr/>
        </p:nvSpPr>
        <p:spPr>
          <a:xfrm>
            <a:off x="243200" y="316875"/>
            <a:ext cx="8363700" cy="1348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/>
              <a:t>What did we  looked for?</a:t>
            </a:r>
          </a:p>
        </p:txBody>
      </p:sp>
      <p:sp>
        <p:nvSpPr>
          <p:cNvPr id="93" name="Shape 93"/>
          <p:cNvSpPr txBox="1"/>
          <p:nvPr/>
        </p:nvSpPr>
        <p:spPr>
          <a:xfrm>
            <a:off x="110300" y="1357550"/>
            <a:ext cx="8151300" cy="3419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Clusters</a:t>
            </a:r>
          </a:p>
          <a:p>
            <a:pPr indent="-228600" lvl="1" marL="914400" rtl="0">
              <a:spcBef>
                <a:spcPts val="0"/>
              </a:spcBef>
              <a:buChar char="○"/>
            </a:pPr>
            <a:r>
              <a:rPr lang="en"/>
              <a:t>Nodes tightly linked together</a:t>
            </a:r>
          </a:p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Paths</a:t>
            </a:r>
          </a:p>
          <a:p>
            <a:pPr indent="-228600" lvl="1" marL="914400" rtl="0">
              <a:spcBef>
                <a:spcPts val="0"/>
              </a:spcBef>
              <a:buChar char="○"/>
            </a:pPr>
            <a:r>
              <a:rPr lang="en"/>
              <a:t>The links chose and ventured though</a:t>
            </a:r>
          </a:p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Variance</a:t>
            </a:r>
            <a:r>
              <a:rPr lang="en"/>
              <a:t> </a:t>
            </a:r>
          </a:p>
          <a:p>
            <a:pPr indent="-228600" lvl="1" marL="914400" rtl="0">
              <a:spcBef>
                <a:spcPts val="0"/>
              </a:spcBef>
              <a:buChar char="○"/>
            </a:pPr>
            <a:r>
              <a:rPr lang="en"/>
              <a:t>How much does the first node vary from other nodes?</a:t>
            </a:r>
          </a:p>
          <a:p>
            <a:pPr indent="-228600" lvl="2" marL="1371600" rtl="0">
              <a:spcBef>
                <a:spcPts val="0"/>
              </a:spcBef>
              <a:buChar char="■"/>
            </a:pPr>
            <a:r>
              <a:rPr lang="en"/>
              <a:t>Ex . telephone</a:t>
            </a:r>
          </a:p>
          <a:p>
            <a:pPr indent="0" lvl="0" marL="45720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4" name="Shape 94"/>
          <p:cNvSpPr/>
          <p:nvPr/>
        </p:nvSpPr>
        <p:spPr>
          <a:xfrm>
            <a:off x="6993100" y="3500225"/>
            <a:ext cx="4310700" cy="3308400"/>
          </a:xfrm>
          <a:prstGeom prst="pie">
            <a:avLst>
              <a:gd fmla="val 10794546" name="adj1"/>
              <a:gd fmla="val 16238791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4A86E8"/>
        </a:solidFill>
      </p:bgPr>
    </p:bg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/>
          <p:nvPr/>
        </p:nvSpPr>
        <p:spPr>
          <a:xfrm>
            <a:off x="221100" y="198975"/>
            <a:ext cx="8363700" cy="1348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/>
              <a:t>We built a graph</a:t>
            </a:r>
          </a:p>
        </p:txBody>
      </p:sp>
      <p:sp>
        <p:nvSpPr>
          <p:cNvPr id="100" name="Shape 100"/>
          <p:cNvSpPr txBox="1"/>
          <p:nvPr/>
        </p:nvSpPr>
        <p:spPr>
          <a:xfrm>
            <a:off x="110300" y="1357550"/>
            <a:ext cx="8151300" cy="3419100"/>
          </a:xfrm>
          <a:prstGeom prst="rect">
            <a:avLst/>
          </a:prstGeom>
          <a:solidFill>
            <a:srgbClr val="4A86E8"/>
          </a:solidFill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We built a graph</a:t>
            </a:r>
          </a:p>
          <a:p>
            <a:pPr indent="-228600" lvl="1" marL="914400" rtl="0">
              <a:spcBef>
                <a:spcPts val="0"/>
              </a:spcBef>
              <a:buChar char="○"/>
            </a:pPr>
            <a:r>
              <a:rPr lang="en"/>
              <a:t>It pulls the json from the python script</a:t>
            </a:r>
          </a:p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Its pretty</a:t>
            </a:r>
          </a:p>
          <a:p>
            <a:pPr indent="-228600" lvl="1" marL="914400" rtl="0">
              <a:spcBef>
                <a:spcPts val="0"/>
              </a:spcBef>
              <a:buChar char="○"/>
            </a:pPr>
            <a:r>
              <a:rPr lang="en"/>
              <a:t>Aesthetically</a:t>
            </a:r>
            <a:r>
              <a:rPr lang="en"/>
              <a:t> pleasing</a:t>
            </a:r>
          </a:p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We have nodes and links and clusters</a:t>
            </a:r>
          </a:p>
          <a:p>
            <a:pPr indent="-228600" lvl="1" marL="914400" rtl="0">
              <a:spcBef>
                <a:spcPts val="0"/>
              </a:spcBef>
              <a:buChar char="○"/>
            </a:pPr>
            <a:r>
              <a:rPr lang="en"/>
              <a:t>We wanted to show how one node is connected to another</a:t>
            </a:r>
          </a:p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Display Site</a:t>
            </a:r>
          </a:p>
          <a:p>
            <a:pPr indent="-228600" lvl="1" marL="914400">
              <a:spcBef>
                <a:spcPts val="0"/>
              </a:spcBef>
              <a:buChar char="○"/>
            </a:pPr>
            <a:r>
              <a:rPr lang="en"/>
              <a:t>https://wikinavigation.github.io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1" name="Shape 101"/>
          <p:cNvSpPr/>
          <p:nvPr/>
        </p:nvSpPr>
        <p:spPr>
          <a:xfrm>
            <a:off x="6993100" y="3500225"/>
            <a:ext cx="4310700" cy="3308400"/>
          </a:xfrm>
          <a:prstGeom prst="pie">
            <a:avLst>
              <a:gd fmla="val 10794546" name="adj1"/>
              <a:gd fmla="val 16238791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2" name="Shape 102"/>
          <p:cNvSpPr/>
          <p:nvPr/>
        </p:nvSpPr>
        <p:spPr>
          <a:xfrm>
            <a:off x="3898150" y="338975"/>
            <a:ext cx="132600" cy="707400"/>
          </a:xfrm>
          <a:prstGeom prst="rect">
            <a:avLst/>
          </a:prstGeom>
          <a:solidFill>
            <a:srgbClr val="FFD966"/>
          </a:solidFill>
          <a:ln cap="flat" cmpd="sng" w="9525">
            <a:solidFill>
              <a:srgbClr val="FFD966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3" name="Shape 103"/>
          <p:cNvSpPr/>
          <p:nvPr/>
        </p:nvSpPr>
        <p:spPr>
          <a:xfrm>
            <a:off x="4119650" y="692675"/>
            <a:ext cx="132600" cy="353700"/>
          </a:xfrm>
          <a:prstGeom prst="rect">
            <a:avLst/>
          </a:prstGeom>
          <a:solidFill>
            <a:srgbClr val="FFD966"/>
          </a:solidFill>
          <a:ln cap="flat" cmpd="sng" w="9525">
            <a:solidFill>
              <a:srgbClr val="FFD966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4" name="Shape 104"/>
          <p:cNvSpPr/>
          <p:nvPr/>
        </p:nvSpPr>
        <p:spPr>
          <a:xfrm>
            <a:off x="4341150" y="519525"/>
            <a:ext cx="132600" cy="526800"/>
          </a:xfrm>
          <a:prstGeom prst="rect">
            <a:avLst/>
          </a:prstGeom>
          <a:solidFill>
            <a:srgbClr val="FFD966"/>
          </a:solidFill>
          <a:ln cap="flat" cmpd="sng" w="9525">
            <a:solidFill>
              <a:srgbClr val="FFD966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4A86E8"/>
        </a:solidFill>
      </p:bgPr>
    </p:bg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/>
          <p:nvPr/>
        </p:nvSpPr>
        <p:spPr>
          <a:xfrm>
            <a:off x="243200" y="316875"/>
            <a:ext cx="8363700" cy="1348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600"/>
              <a:t>Why?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3600"/>
          </a:p>
        </p:txBody>
      </p:sp>
      <p:sp>
        <p:nvSpPr>
          <p:cNvPr id="110" name="Shape 110"/>
          <p:cNvSpPr txBox="1"/>
          <p:nvPr/>
        </p:nvSpPr>
        <p:spPr>
          <a:xfrm>
            <a:off x="110300" y="1357550"/>
            <a:ext cx="8151300" cy="3419100"/>
          </a:xfrm>
          <a:prstGeom prst="rect">
            <a:avLst/>
          </a:prstGeom>
          <a:solidFill>
            <a:srgbClr val="4A86E8"/>
          </a:solidFill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●"/>
            </a:pPr>
            <a:r>
              <a:rPr lang="en"/>
              <a:t>Wanted to explore new technologies in visualizations</a:t>
            </a:r>
          </a:p>
          <a:p>
            <a: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●"/>
            </a:pPr>
            <a:r>
              <a:rPr lang="en"/>
              <a:t>See if things that are normally not </a:t>
            </a:r>
            <a:r>
              <a:rPr lang="en"/>
              <a:t>associated</a:t>
            </a:r>
            <a:r>
              <a:rPr lang="en"/>
              <a:t> with each other have a </a:t>
            </a:r>
            <a:r>
              <a:rPr lang="en"/>
              <a:t>correlation</a:t>
            </a:r>
            <a:r>
              <a:rPr lang="en"/>
              <a:t> </a:t>
            </a:r>
          </a:p>
          <a:p>
            <a: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●"/>
            </a:pPr>
            <a:r>
              <a:rPr lang="en"/>
              <a:t>Learn</a:t>
            </a:r>
          </a:p>
          <a:p>
            <a: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○"/>
            </a:pPr>
            <a:r>
              <a:rPr lang="en"/>
              <a:t>We were kinda confused on what we were </a:t>
            </a:r>
            <a:r>
              <a:rPr lang="en"/>
              <a:t>gonna</a:t>
            </a:r>
            <a:r>
              <a:rPr lang="en"/>
              <a:t> do</a:t>
            </a:r>
          </a:p>
          <a:p>
            <a: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●"/>
            </a:pPr>
            <a:r>
              <a:rPr lang="en"/>
              <a:t>Conclusion:</a:t>
            </a:r>
          </a:p>
          <a:p>
            <a:pPr indent="-228600" lvl="1" marL="914400" rtl="0">
              <a:spcBef>
                <a:spcPts val="0"/>
              </a:spcBef>
              <a:buChar char="○"/>
            </a:pPr>
            <a:r>
              <a:rPr lang="en">
                <a:solidFill>
                  <a:schemeClr val="dk1"/>
                </a:solidFill>
              </a:rPr>
              <a:t>Because we didn't have a better Idea and we were running out of time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1" name="Shape 111"/>
          <p:cNvSpPr/>
          <p:nvPr/>
        </p:nvSpPr>
        <p:spPr>
          <a:xfrm>
            <a:off x="6993100" y="3500225"/>
            <a:ext cx="4310700" cy="3308400"/>
          </a:xfrm>
          <a:prstGeom prst="pie">
            <a:avLst>
              <a:gd fmla="val 10794546" name="adj1"/>
              <a:gd fmla="val 16238791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4A86E8"/>
        </a:solidFill>
      </p:bgPr>
    </p:bg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/>
          <p:nvPr/>
        </p:nvSpPr>
        <p:spPr>
          <a:xfrm>
            <a:off x="243200" y="316875"/>
            <a:ext cx="8363700" cy="1348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/>
              <a:t>Improvements</a:t>
            </a:r>
          </a:p>
        </p:txBody>
      </p:sp>
      <p:sp>
        <p:nvSpPr>
          <p:cNvPr id="117" name="Shape 117"/>
          <p:cNvSpPr txBox="1"/>
          <p:nvPr/>
        </p:nvSpPr>
        <p:spPr>
          <a:xfrm>
            <a:off x="110300" y="1357550"/>
            <a:ext cx="8151300" cy="3419100"/>
          </a:xfrm>
          <a:prstGeom prst="rect">
            <a:avLst/>
          </a:prstGeom>
          <a:solidFill>
            <a:srgbClr val="4A86E8"/>
          </a:solidFill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3175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Char char="●"/>
            </a:pPr>
            <a:r>
              <a:rPr lang="en"/>
              <a:t>More time learning the visualization library</a:t>
            </a:r>
          </a:p>
          <a:p>
            <a: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●"/>
            </a:pPr>
            <a:r>
              <a:rPr lang="en"/>
              <a:t>Bigger search span</a:t>
            </a:r>
          </a:p>
          <a:p>
            <a: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●"/>
            </a:pPr>
            <a:r>
              <a:rPr lang="en"/>
              <a:t>More research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8" name="Shape 118"/>
          <p:cNvSpPr/>
          <p:nvPr/>
        </p:nvSpPr>
        <p:spPr>
          <a:xfrm>
            <a:off x="6993100" y="3500225"/>
            <a:ext cx="4310700" cy="3308400"/>
          </a:xfrm>
          <a:prstGeom prst="pie">
            <a:avLst>
              <a:gd fmla="val 10794546" name="adj1"/>
              <a:gd fmla="val 16238791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9" name="Shape 119"/>
          <p:cNvSpPr/>
          <p:nvPr/>
        </p:nvSpPr>
        <p:spPr>
          <a:xfrm>
            <a:off x="3375400" y="235800"/>
            <a:ext cx="994500" cy="876900"/>
          </a:xfrm>
          <a:prstGeom prst="upArrow">
            <a:avLst>
              <a:gd fmla="val 50000" name="adj1"/>
              <a:gd fmla="val 50000" name="adj2"/>
            </a:avLst>
          </a:prstGeom>
          <a:solidFill>
            <a:srgbClr val="FFD966"/>
          </a:solidFill>
          <a:ln cap="flat" cmpd="sng" w="9525">
            <a:solidFill>
              <a:srgbClr val="FFD966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