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579cf90ce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579cf90ce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579cf90ce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579cf90c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579cf90ce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579cf90c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579cf90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579cf90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579cf90c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579cf90c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579cf90c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579cf90c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579cf90ce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579cf90c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579cf90c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579cf90c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579cf90c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579cf90c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579cf90c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579cf90c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579cf90c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579cf90c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4335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EFFICIENT RANGE QUERY PROCESSING ON UNCERTAIN DATA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24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RANGE QUERY EVALUATION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964575"/>
            <a:ext cx="8520600" cy="382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2 stabs executed for each endpoint of query interval left stab and right stab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Once stabs are made, grabs are done for all objects. This is called stab ‘n’ grab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Left stabs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Right stabs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The grabs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results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TII is compared with PTI based on metrics of number of disk I/Os, number of probability calculations and runtime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SAME, DIFFERENT, DENSE, SPARSE tests are done and tests the spread of uncertain objects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TII has better performance for everything except that PTI uses fewer disk I/O than TII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TII handles complicated PDFs more efficiently than PDI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It handles balance better with intervals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This paper focuses on range queries, but this could be applied on joins as well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Future work: </a:t>
            </a:r>
            <a:r>
              <a:rPr lang="en">
                <a:solidFill>
                  <a:srgbClr val="000000"/>
                </a:solidFill>
              </a:rPr>
              <a:t>incorporating these strategies into DBMS and also exploring parallelization further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	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Uncertain data increasing everyday from various sources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Certain data values vs uncertain data values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Existing indexes: Probabilistic Threshold Index, External interval Tree Index, 2D mapping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Disk I/Os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Monte Carlo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Reimann Sum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proposed in this paper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A special type of query - Range query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 2.	Threshold Interval Indexing - An indexing strategy for one-dimensional uncertain continuous data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Pr(ui.e ∈ [a, b]) ≥ τ 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External Interval Tree Index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Probability Threshold Index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2D Mapping Indexes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169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PROCESSING RANGE QUERIES ON UNCERTAIN DATA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402925"/>
            <a:ext cx="8520600" cy="360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Based on Threshold Interval Index (TII)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Combination of external interval tree &amp; x-bounds of PTI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It has 2 Advantages: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Structure maintains balance intrinsically, dynamically all the time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Interval based structure makes all uncertain objects fall in query range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487050" y="457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THRESHOLD INTERVAL INDEX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Primary tree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Storage structures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Object added -&gt; End points of uncertainty index added to primary tree -&gt; Object added to secondary Storage Structure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Unique ID assigned to each object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X-bounds are assigned for each internal node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THRESHOLD INTERVAL INDEX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PRIMARY TREE: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Weight balanced B-tree: Branching r&gt;4 &amp; leaf parameter k&gt;0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Weight of node = Number of items below it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All leaves at level 0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THRESHOLD INTERVAL INDEX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8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SECONDARY TREE: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Uv denotes the number of uncertain objects stored in V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external dynamic interval index, they are stored in Slablist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Two secondary structures needed for TII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Left endpoint list, right endpoint list store all uncertainty intervals left &amp; right endpoints respectively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object too large, they can be stored in third list and only object references or uncertainty interval boundary points to avoid duplication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THRESHOLD INTERVAL INDEX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APPLYING X-BOUNDS: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X-bounds initially introduced for PTI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Can be easily applied to TII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438" y="2759400"/>
            <a:ext cx="2600325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