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6315 Applied Database Systems –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of sailors who’ve reserved boat with bid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boat with bid 103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(4)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names of sailors who’ve reserved a red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boat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Sailors 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(6)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ids of sailors who have made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reservations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same date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(7)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ids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names of sailors who’ve reserved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boats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Sailors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bid, 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Boats (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bname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algebra (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379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CSCI 6315 Applied Database Systems – Exercise (2)</vt:lpstr>
      <vt:lpstr>Relational Algebra (1)</vt:lpstr>
      <vt:lpstr>Relational Algebra (2)</vt:lpstr>
      <vt:lpstr>Relational Algebra (3)</vt:lpstr>
      <vt:lpstr>Relational Algebra (4)</vt:lpstr>
      <vt:lpstr>Relational Algebra (5)</vt:lpstr>
      <vt:lpstr>Relational Algebra (6)</vt:lpstr>
      <vt:lpstr>Relational Algebra (7)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42</cp:revision>
  <dcterms:created xsi:type="dcterms:W3CDTF">2006-08-16T00:00:00Z</dcterms:created>
  <dcterms:modified xsi:type="dcterms:W3CDTF">2016-02-03T03:08:19Z</dcterms:modified>
</cp:coreProperties>
</file>