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195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CSCI 6315 Applied Database Systems –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Exercise (3)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Xiang Lian</a:t>
            </a:r>
          </a:p>
          <a:p>
            <a:r>
              <a:rPr lang="en-US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University of Texas Rio Grande Valley</a:t>
            </a:r>
          </a:p>
          <a:p>
            <a:r>
              <a:rPr lang="en-US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Edinburg, TX 78539</a:t>
            </a:r>
          </a:p>
          <a:p>
            <a:r>
              <a:rPr lang="en-US" altLang="en-US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xiang.lian@utrgv.edu</a:t>
            </a:r>
            <a:endParaRPr lang="en-US" altLang="en-US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96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SQL (1)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Find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ids of sailors who’ve reserved boat with bid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103</a:t>
            </a:r>
          </a:p>
          <a:p>
            <a:pPr lvl="1"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Sailors (</a:t>
            </a:r>
            <a:r>
              <a:rPr lang="en-US" sz="2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sid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sname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Reserves (</a:t>
            </a:r>
            <a:r>
              <a:rPr lang="en-US" sz="2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sid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bid, date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Boats (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bid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bname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color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buNone/>
            </a:pP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SQL:</a:t>
            </a:r>
          </a:p>
          <a:p>
            <a:pPr marL="0" indent="0" algn="just">
              <a:buNone/>
            </a:pP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41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SQL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the names of sailors who’ve reserved boat with bid 103</a:t>
            </a: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Sailors (</a:t>
            </a:r>
            <a:r>
              <a:rPr lang="en-US" sz="22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sid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sname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Reserves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sid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bid, date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Boats (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bid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bname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color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buNone/>
            </a:pP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SQL:</a:t>
            </a:r>
          </a:p>
          <a:p>
            <a:pPr marL="0" indent="0" algn="just">
              <a:buNone/>
            </a:pP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94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SQL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the names of sailors who’ve reserved a red boat</a:t>
            </a: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Sailors (</a:t>
            </a:r>
            <a:r>
              <a:rPr lang="en-US" sz="2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sid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sname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Reserves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sid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bid, date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Boats (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bid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bname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color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buNone/>
            </a:pP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SQL:</a:t>
            </a:r>
          </a:p>
          <a:p>
            <a:pPr marL="0" indent="0" algn="just">
              <a:buNone/>
            </a:pP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721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SQL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the names of sailors who’ve reserved a red </a:t>
            </a:r>
            <a:r>
              <a:rPr lang="en-US" sz="2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green boat</a:t>
            </a: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Sailors (</a:t>
            </a:r>
            <a:r>
              <a:rPr lang="en-US" sz="2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sid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sname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Reserves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sid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bid, date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Boats (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bid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bname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color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buNone/>
            </a:pP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SQL:</a:t>
            </a:r>
          </a:p>
          <a:p>
            <a:pPr marL="0" indent="0" algn="just">
              <a:buNone/>
            </a:pP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5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97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SQL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the names of sailors who’ve reserved a red </a:t>
            </a:r>
            <a:r>
              <a:rPr lang="en-US" sz="2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green boat</a:t>
            </a: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Sailors (</a:t>
            </a:r>
            <a:r>
              <a:rPr lang="en-US" sz="2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sid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sname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Reserves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sid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bid, date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Boats (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bid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bname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color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buNone/>
            </a:pP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SQL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6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50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SQL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the ids of sailors who have made </a:t>
            </a:r>
            <a:r>
              <a:rPr lang="en-US" sz="2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least </a:t>
            </a:r>
            <a:r>
              <a:rPr lang="en-US" sz="2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reservations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the same date</a:t>
            </a:r>
          </a:p>
          <a:p>
            <a:pPr lvl="1"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Sailors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sid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sname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Reserves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sid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bid, date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Boats (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bid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bname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color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buNone/>
            </a:pPr>
            <a:r>
              <a:rPr lang="en-US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SQL:</a:t>
            </a:r>
          </a:p>
          <a:p>
            <a:pPr marL="0" indent="0" algn="just">
              <a:buNone/>
            </a:pP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7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23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8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41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273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CSCI 6315 Applied Database Systems – Exercise (3)</vt:lpstr>
      <vt:lpstr>SQL (1)</vt:lpstr>
      <vt:lpstr>SQL (2)</vt:lpstr>
      <vt:lpstr>SQL (3)</vt:lpstr>
      <vt:lpstr>SQL (4)</vt:lpstr>
      <vt:lpstr>SQL (5)</vt:lpstr>
      <vt:lpstr>SQL (6)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CSCI 4333 Database Design and Implementation – Exercise (2)</dc:title>
  <dc:creator>Xiang Lian</dc:creator>
  <cp:lastModifiedBy>Xiang Lian</cp:lastModifiedBy>
  <cp:revision>52</cp:revision>
  <dcterms:created xsi:type="dcterms:W3CDTF">2006-08-16T00:00:00Z</dcterms:created>
  <dcterms:modified xsi:type="dcterms:W3CDTF">2016-03-02T22:42:12Z</dcterms:modified>
</cp:coreProperties>
</file>